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19B5B1-4FB7-45B9-8D6C-FA355B83A829}">
          <p14:sldIdLst>
            <p14:sldId id="256"/>
            <p14:sldId id="257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5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120" y="6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3512" y="1811680"/>
            <a:ext cx="10515600" cy="20926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Calibri Light" pitchFamily="34" charset="0"/>
              </a:defRPr>
            </a:lvl1pPr>
          </a:lstStyle>
          <a:p>
            <a:pPr marL="914400" lvl="0" indent="-914400" defTabSz="0" eaLnBrk="0" fontAlgn="base" hangingPunct="0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8870576" cy="76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48229"/>
            <a:ext cx="10515600" cy="547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6A2FD-F72F-4549-A1ED-86E774FDAE94}" type="datetimeFigureOut">
              <a:rPr lang="zh-CN" altLang="en-US" smtClean="0"/>
              <a:t>2016/10/3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91" y="365125"/>
            <a:ext cx="1886969" cy="5842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FF00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rgbClr val="FFC000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9107" y="2167280"/>
            <a:ext cx="10515600" cy="2092663"/>
          </a:xfrm>
        </p:spPr>
        <p:txBody>
          <a:bodyPr/>
          <a:lstStyle/>
          <a:p>
            <a:pPr algn="ctr"/>
            <a:r>
              <a:rPr lang="en-US" altLang="zh-CN" b="0" dirty="0"/>
              <a:t>Spring MongoDB</a:t>
            </a:r>
            <a:r>
              <a:rPr lang="zh-CN" altLang="en-US" b="0" dirty="0"/>
              <a:t>搭建</a:t>
            </a:r>
          </a:p>
        </p:txBody>
      </p:sp>
      <p:sp>
        <p:nvSpPr>
          <p:cNvPr id="3" name="矩形 2"/>
          <p:cNvSpPr/>
          <p:nvPr/>
        </p:nvSpPr>
        <p:spPr>
          <a:xfrm>
            <a:off x="5481395" y="5765156"/>
            <a:ext cx="595331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rgbClr val="FFC000"/>
                </a:solidFill>
              </a:rPr>
              <a:t>讲师：</a:t>
            </a:r>
            <a:r>
              <a:rPr lang="en-US" altLang="zh-CN" sz="2400" dirty="0">
                <a:solidFill>
                  <a:srgbClr val="FFC000"/>
                </a:solidFill>
              </a:rPr>
              <a:t>Carl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搭建方式</a:t>
            </a:r>
            <a:endParaRPr lang="en-US" altLang="zh-CN" dirty="0">
              <a:solidFill>
                <a:srgbClr val="FFC000"/>
              </a:solidFill>
            </a:endParaRPr>
          </a:p>
          <a:p>
            <a:pPr lvl="1">
              <a:spcBef>
                <a:spcPts val="800"/>
              </a:spcBef>
            </a:pPr>
            <a:r>
              <a:rPr lang="zh-CN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注解</a:t>
            </a:r>
            <a:endParaRPr lang="en-US" altLang="zh-CN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>
              <a:spcBef>
                <a:spcPts val="800"/>
              </a:spcBef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简单明了，便于理解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>
              <a:spcBef>
                <a:spcPts val="800"/>
              </a:spcBef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有助于增强程序的内聚性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>
              <a:spcBef>
                <a:spcPts val="800"/>
              </a:spcBef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编辑期可以验证正确性，差错变得容易 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>
              <a:spcBef>
                <a:spcPts val="800"/>
              </a:spcBef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修改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代码，编译重启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800"/>
              </a:spcBef>
            </a:pPr>
            <a:r>
              <a:rPr lang="en-US" altLang="zh-C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XML</a:t>
            </a:r>
          </a:p>
          <a:p>
            <a:pPr lvl="2">
              <a:spcBef>
                <a:spcPts val="800"/>
              </a:spcBef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与代码隔离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>
              <a:spcBef>
                <a:spcPts val="800"/>
              </a:spcBef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在处理大的业务量的时候，用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配置应该更加好一些</a:t>
            </a:r>
          </a:p>
          <a:p>
            <a:pPr lvl="2">
              <a:spcBef>
                <a:spcPts val="800"/>
              </a:spcBef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无法对配置的正确性进行校验，增加了测试难度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>
              <a:spcBef>
                <a:spcPts val="800"/>
              </a:spcBef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配置文件过多难于管理</a:t>
            </a:r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/>
            <a:endParaRPr lang="en-US" altLang="zh-C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/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461" y="2692689"/>
            <a:ext cx="8870576" cy="763588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Hello World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zh-CN" altLang="en-US" dirty="0"/>
          </a:p>
          <a:p>
            <a:pPr lvl="2"/>
            <a:endParaRPr lang="zh-CN" altLang="en-US" i="1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CURD</a:t>
            </a:r>
            <a:r>
              <a:rPr lang="zh-CN" altLang="en-US" dirty="0"/>
              <a:t>的实践</a:t>
            </a:r>
          </a:p>
        </p:txBody>
      </p:sp>
    </p:spTree>
    <p:extLst>
      <p:ext uri="{BB962C8B-B14F-4D97-AF65-F5344CB8AC3E}">
        <p14:creationId xmlns:p14="http://schemas.microsoft.com/office/powerpoint/2010/main" val="127087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Spring MongoDB搭建</vt:lpstr>
      <vt:lpstr>PowerPoint 演示文稿</vt:lpstr>
      <vt:lpstr>Hello World</vt:lpstr>
      <vt:lpstr>下一章内容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overlord</dc:creator>
  <cp:lastModifiedBy>Administrator</cp:lastModifiedBy>
  <cp:revision>49</cp:revision>
  <dcterms:created xsi:type="dcterms:W3CDTF">2015-09-15T05:55:00Z</dcterms:created>
  <dcterms:modified xsi:type="dcterms:W3CDTF">2016-10-03T02:03:42Z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