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9565E-AEEE-435D-9CC7-A14F4F9C356A}" v="9" dt="2024-10-11T17:04:1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62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2033"/>
            <a:ext cx="9144000" cy="2387600"/>
          </a:xfrm>
        </p:spPr>
        <p:txBody>
          <a:bodyPr/>
          <a:lstStyle/>
          <a:p>
            <a:r>
              <a:rPr lang="en-US" dirty="0"/>
              <a:t>Bicycle</a:t>
            </a:r>
            <a:r>
              <a:rPr lang="th-TH" dirty="0"/>
              <a:t> </a:t>
            </a: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099"/>
            <a:ext cx="9144000" cy="1655762"/>
          </a:xfrm>
        </p:spPr>
        <p:txBody>
          <a:bodyPr/>
          <a:lstStyle/>
          <a:p>
            <a:r>
              <a:rPr lang="th-TH" dirty="0"/>
              <a:t>รหัสนิสิต</a:t>
            </a:r>
            <a:r>
              <a:rPr lang="en-US" dirty="0"/>
              <a:t>65310197 </a:t>
            </a:r>
            <a:r>
              <a:rPr lang="th-TH" dirty="0"/>
              <a:t> ชื่อ</a:t>
            </a:r>
            <a:r>
              <a:rPr lang="en-US" dirty="0"/>
              <a:t> </a:t>
            </a:r>
            <a:r>
              <a:rPr lang="th-TH" dirty="0"/>
              <a:t>นาย กวี เผือกวิสุทธิ์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Databicycle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331457"/>
              </p:ext>
            </p:extLst>
          </p:nvPr>
        </p:nvGraphicFramePr>
        <p:xfrm>
          <a:off x="789709" y="2698461"/>
          <a:ext cx="10515600" cy="379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47611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6331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8217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821780">
                <a:tc>
                  <a:txBody>
                    <a:bodyPr/>
                    <a:lstStyle/>
                    <a:p>
                      <a:r>
                        <a:rPr lang="th-T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Specialized Tarmac SL7 Expert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56815"/>
                  </a:ext>
                </a:extLst>
              </a:tr>
              <a:tr h="4761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BikeType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 Bike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4761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 </a:t>
            </a:r>
            <a:r>
              <a:rPr lang="en-US" dirty="0"/>
              <a:t>bicycle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72</Words>
  <Application>Microsoft Office PowerPoint</Application>
  <PresentationFormat>แบบจอกว้าง</PresentationFormat>
  <Paragraphs>38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Bicycle Project</vt:lpstr>
      <vt:lpstr>Databicycle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กวี เผือกวิสุทธิ์</cp:lastModifiedBy>
  <cp:revision>3</cp:revision>
  <dcterms:created xsi:type="dcterms:W3CDTF">2024-10-08T09:35:04Z</dcterms:created>
  <dcterms:modified xsi:type="dcterms:W3CDTF">2024-10-11T17:05:06Z</dcterms:modified>
</cp:coreProperties>
</file>