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05B5-AE40-4E77-A8FF-DE01A8C7B1E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BFEFCC56-515B-40E1-8B19-F5775F4D8000}">
      <dgm:prSet phldrT="[Text]"/>
      <dgm:spPr/>
      <dgm:t>
        <a:bodyPr/>
        <a:lstStyle/>
        <a:p>
          <a:r>
            <a:rPr lang="en-US" dirty="0"/>
            <a:t>OPD</a:t>
          </a:r>
          <a:endParaRPr lang="th-TH" dirty="0"/>
        </a:p>
      </dgm:t>
    </dgm:pt>
    <dgm:pt modelId="{C2FE08DA-BDDD-42A8-8C95-13D8E5D8588D}" type="parTrans" cxnId="{0BCACFCB-F800-47CC-BA75-2BC4BC5C7091}">
      <dgm:prSet/>
      <dgm:spPr/>
      <dgm:t>
        <a:bodyPr/>
        <a:lstStyle/>
        <a:p>
          <a:endParaRPr lang="th-TH"/>
        </a:p>
      </dgm:t>
    </dgm:pt>
    <dgm:pt modelId="{D345323E-36DB-4892-A1F8-72B000E02133}" type="sibTrans" cxnId="{0BCACFCB-F800-47CC-BA75-2BC4BC5C7091}">
      <dgm:prSet/>
      <dgm:spPr/>
      <dgm:t>
        <a:bodyPr/>
        <a:lstStyle/>
        <a:p>
          <a:endParaRPr lang="th-TH"/>
        </a:p>
      </dgm:t>
    </dgm:pt>
    <dgm:pt modelId="{3579BEAD-4A2F-4D35-A1E6-80EE62D8C659}">
      <dgm:prSet phldrT="[Text]"/>
      <dgm:spPr/>
      <dgm:t>
        <a:bodyPr/>
        <a:lstStyle/>
        <a:p>
          <a:r>
            <a:rPr lang="en-US" dirty="0"/>
            <a:t>Orthopedics</a:t>
          </a:r>
          <a:endParaRPr lang="th-TH" dirty="0"/>
        </a:p>
      </dgm:t>
    </dgm:pt>
    <dgm:pt modelId="{D53D2A69-7B53-44BB-AF73-A0E2E7E67A0A}" type="parTrans" cxnId="{71E08C57-3656-4138-B6F1-E76702C4C2DB}">
      <dgm:prSet/>
      <dgm:spPr/>
      <dgm:t>
        <a:bodyPr/>
        <a:lstStyle/>
        <a:p>
          <a:endParaRPr lang="th-TH"/>
        </a:p>
      </dgm:t>
    </dgm:pt>
    <dgm:pt modelId="{8AD9BA9F-081C-4EA1-86EE-2A1B087CB984}" type="sibTrans" cxnId="{71E08C57-3656-4138-B6F1-E76702C4C2DB}">
      <dgm:prSet/>
      <dgm:spPr/>
      <dgm:t>
        <a:bodyPr/>
        <a:lstStyle/>
        <a:p>
          <a:endParaRPr lang="th-TH"/>
        </a:p>
      </dgm:t>
    </dgm:pt>
    <dgm:pt modelId="{70188367-FDD4-458E-A6EF-15814067F0ED}">
      <dgm:prSet phldrT="[Text]"/>
      <dgm:spPr/>
      <dgm:t>
        <a:bodyPr/>
        <a:lstStyle/>
        <a:p>
          <a:r>
            <a:rPr lang="en-US" dirty="0"/>
            <a:t>Dermatology</a:t>
          </a:r>
          <a:endParaRPr lang="th-TH" dirty="0"/>
        </a:p>
      </dgm:t>
    </dgm:pt>
    <dgm:pt modelId="{0452585F-36EC-412F-A70B-37E10E46B646}" type="parTrans" cxnId="{F8907817-451D-48B2-BEEA-28C53BBC0D73}">
      <dgm:prSet/>
      <dgm:spPr/>
      <dgm:t>
        <a:bodyPr/>
        <a:lstStyle/>
        <a:p>
          <a:endParaRPr lang="th-TH"/>
        </a:p>
      </dgm:t>
    </dgm:pt>
    <dgm:pt modelId="{1B1979BF-3248-4C23-AAB1-BC613E8AB4E7}" type="sibTrans" cxnId="{F8907817-451D-48B2-BEEA-28C53BBC0D73}">
      <dgm:prSet/>
      <dgm:spPr/>
      <dgm:t>
        <a:bodyPr/>
        <a:lstStyle/>
        <a:p>
          <a:endParaRPr lang="th-TH"/>
        </a:p>
      </dgm:t>
    </dgm:pt>
    <dgm:pt modelId="{BDB2A42A-4D9D-4FCA-9ABB-8D5E460C0F23}">
      <dgm:prSet phldrT="[Text]"/>
      <dgm:spPr/>
      <dgm:t>
        <a:bodyPr/>
        <a:lstStyle/>
        <a:p>
          <a:r>
            <a:rPr lang="en-US" dirty="0"/>
            <a:t>Neurology</a:t>
          </a:r>
          <a:endParaRPr lang="th-TH" dirty="0"/>
        </a:p>
      </dgm:t>
    </dgm:pt>
    <dgm:pt modelId="{D22A57B2-CA5B-4945-81EA-5B84EB9C0DB6}" type="parTrans" cxnId="{D8F50376-973E-4052-B07F-2E44B08128FE}">
      <dgm:prSet/>
      <dgm:spPr/>
      <dgm:t>
        <a:bodyPr/>
        <a:lstStyle/>
        <a:p>
          <a:endParaRPr lang="th-TH"/>
        </a:p>
      </dgm:t>
    </dgm:pt>
    <dgm:pt modelId="{0223A074-E9D0-496F-B711-E928A08747C4}" type="sibTrans" cxnId="{D8F50376-973E-4052-B07F-2E44B08128FE}">
      <dgm:prSet/>
      <dgm:spPr/>
      <dgm:t>
        <a:bodyPr/>
        <a:lstStyle/>
        <a:p>
          <a:endParaRPr lang="th-TH"/>
        </a:p>
      </dgm:t>
    </dgm:pt>
    <dgm:pt modelId="{D71CD31B-7CCB-463E-8EE9-5226D957AF90}">
      <dgm:prSet phldrT="[Text]"/>
      <dgm:spPr/>
      <dgm:t>
        <a:bodyPr/>
        <a:lstStyle/>
        <a:p>
          <a:r>
            <a:rPr lang="en-US" dirty="0"/>
            <a:t>Dental</a:t>
          </a:r>
          <a:endParaRPr lang="th-TH" dirty="0"/>
        </a:p>
      </dgm:t>
    </dgm:pt>
    <dgm:pt modelId="{5ED75FA6-36F1-42F8-B116-CBA2992C71B0}" type="parTrans" cxnId="{A7116687-A24A-4637-8487-AAE446794EEC}">
      <dgm:prSet/>
      <dgm:spPr/>
      <dgm:t>
        <a:bodyPr/>
        <a:lstStyle/>
        <a:p>
          <a:endParaRPr lang="th-TH"/>
        </a:p>
      </dgm:t>
    </dgm:pt>
    <dgm:pt modelId="{8C1D8C80-5A31-4190-B363-D12902F268B8}" type="sibTrans" cxnId="{A7116687-A24A-4637-8487-AAE446794EEC}">
      <dgm:prSet/>
      <dgm:spPr/>
      <dgm:t>
        <a:bodyPr/>
        <a:lstStyle/>
        <a:p>
          <a:endParaRPr lang="th-TH"/>
        </a:p>
      </dgm:t>
    </dgm:pt>
    <dgm:pt modelId="{3E187100-5910-4118-9694-9BE8A5DC39BC}">
      <dgm:prSet phldrT="[Text]"/>
      <dgm:spPr/>
      <dgm:t>
        <a:bodyPr/>
        <a:lstStyle/>
        <a:p>
          <a:r>
            <a:rPr lang="en-US" dirty="0"/>
            <a:t>Ophthalmology</a:t>
          </a:r>
          <a:endParaRPr lang="th-TH" dirty="0"/>
        </a:p>
      </dgm:t>
    </dgm:pt>
    <dgm:pt modelId="{6C39CC77-659A-48C1-9D70-0409818E6CD8}" type="parTrans" cxnId="{25DA1BB7-6146-43AF-9A18-4AC1F18FE7DF}">
      <dgm:prSet/>
      <dgm:spPr/>
      <dgm:t>
        <a:bodyPr/>
        <a:lstStyle/>
        <a:p>
          <a:endParaRPr lang="th-TH"/>
        </a:p>
      </dgm:t>
    </dgm:pt>
    <dgm:pt modelId="{73C5395E-64E4-4360-AC61-9CE38FE60BBD}" type="sibTrans" cxnId="{25DA1BB7-6146-43AF-9A18-4AC1F18FE7DF}">
      <dgm:prSet/>
      <dgm:spPr/>
      <dgm:t>
        <a:bodyPr/>
        <a:lstStyle/>
        <a:p>
          <a:endParaRPr lang="th-TH"/>
        </a:p>
      </dgm:t>
    </dgm:pt>
    <dgm:pt modelId="{544A68AF-1B75-4B8A-9874-C78D54343F58}">
      <dgm:prSet phldrT="[Text]"/>
      <dgm:spPr/>
      <dgm:t>
        <a:bodyPr/>
        <a:lstStyle/>
        <a:p>
          <a:r>
            <a:rPr lang="en-US" dirty="0"/>
            <a:t>Otolaryngology</a:t>
          </a:r>
          <a:endParaRPr lang="th-TH" dirty="0"/>
        </a:p>
      </dgm:t>
    </dgm:pt>
    <dgm:pt modelId="{3A5ED8A5-08E1-48E1-88ED-69B77A57B9CB}" type="parTrans" cxnId="{5C680450-47FC-4A57-9B5E-8052A6F60E7B}">
      <dgm:prSet/>
      <dgm:spPr/>
      <dgm:t>
        <a:bodyPr/>
        <a:lstStyle/>
        <a:p>
          <a:endParaRPr lang="th-TH"/>
        </a:p>
      </dgm:t>
    </dgm:pt>
    <dgm:pt modelId="{F2549049-022F-4C1F-B185-E7A93E5BB44E}" type="sibTrans" cxnId="{5C680450-47FC-4A57-9B5E-8052A6F60E7B}">
      <dgm:prSet/>
      <dgm:spPr/>
      <dgm:t>
        <a:bodyPr/>
        <a:lstStyle/>
        <a:p>
          <a:endParaRPr lang="th-TH"/>
        </a:p>
      </dgm:t>
    </dgm:pt>
    <dgm:pt modelId="{F6688B8D-B9D5-4735-B82E-848D968ADF2B}">
      <dgm:prSet phldrT="[Text]"/>
      <dgm:spPr/>
      <dgm:t>
        <a:bodyPr/>
        <a:lstStyle/>
        <a:p>
          <a:r>
            <a:rPr lang="en-US" dirty="0"/>
            <a:t>Thoracic Department</a:t>
          </a:r>
          <a:endParaRPr lang="th-TH" dirty="0"/>
        </a:p>
      </dgm:t>
    </dgm:pt>
    <dgm:pt modelId="{30292C0A-3DC0-4448-B630-3794F78D3048}" type="parTrans" cxnId="{9CE22418-13C5-437C-B666-FBCFC89490E4}">
      <dgm:prSet/>
      <dgm:spPr/>
      <dgm:t>
        <a:bodyPr/>
        <a:lstStyle/>
        <a:p>
          <a:endParaRPr lang="th-TH"/>
        </a:p>
      </dgm:t>
    </dgm:pt>
    <dgm:pt modelId="{B92D970A-62CC-4825-9B1E-FDF60FB76B0A}" type="sibTrans" cxnId="{9CE22418-13C5-437C-B666-FBCFC89490E4}">
      <dgm:prSet/>
      <dgm:spPr/>
      <dgm:t>
        <a:bodyPr/>
        <a:lstStyle/>
        <a:p>
          <a:endParaRPr lang="th-TH"/>
        </a:p>
      </dgm:t>
    </dgm:pt>
    <dgm:pt modelId="{A992ACDC-6740-43E5-A19D-FEB302657CBA}">
      <dgm:prSet phldrT="[Text]"/>
      <dgm:spPr/>
      <dgm:t>
        <a:bodyPr/>
        <a:lstStyle/>
        <a:p>
          <a:r>
            <a:rPr lang="en-US" dirty="0"/>
            <a:t>Hematology</a:t>
          </a:r>
          <a:endParaRPr lang="th-TH" dirty="0"/>
        </a:p>
      </dgm:t>
    </dgm:pt>
    <dgm:pt modelId="{4C4AA25C-C5A3-4A14-A44D-E1A52B7454D9}" type="parTrans" cxnId="{8249AF89-E4C2-409D-983B-AEDBC8B6742C}">
      <dgm:prSet/>
      <dgm:spPr/>
      <dgm:t>
        <a:bodyPr/>
        <a:lstStyle/>
        <a:p>
          <a:endParaRPr lang="th-TH"/>
        </a:p>
      </dgm:t>
    </dgm:pt>
    <dgm:pt modelId="{E61659D0-BDBF-4743-80E9-38164F922E1C}" type="sibTrans" cxnId="{8249AF89-E4C2-409D-983B-AEDBC8B6742C}">
      <dgm:prSet/>
      <dgm:spPr/>
      <dgm:t>
        <a:bodyPr/>
        <a:lstStyle/>
        <a:p>
          <a:endParaRPr lang="th-TH"/>
        </a:p>
      </dgm:t>
    </dgm:pt>
    <dgm:pt modelId="{C9023202-359A-4072-A957-AB38D1F41D1D}">
      <dgm:prSet phldrT="[Text]"/>
      <dgm:spPr/>
      <dgm:t>
        <a:bodyPr/>
        <a:lstStyle/>
        <a:p>
          <a:r>
            <a:rPr lang="en-US" dirty="0"/>
            <a:t>GI, Liver department</a:t>
          </a:r>
          <a:endParaRPr lang="th-TH" dirty="0"/>
        </a:p>
      </dgm:t>
    </dgm:pt>
    <dgm:pt modelId="{7F42F102-C2B8-4AA0-9AFD-F3C796FA045B}" type="parTrans" cxnId="{4CCC84D6-07E5-4E3C-B6CA-1672ADA0AD8C}">
      <dgm:prSet/>
      <dgm:spPr/>
      <dgm:t>
        <a:bodyPr/>
        <a:lstStyle/>
        <a:p>
          <a:endParaRPr lang="th-TH"/>
        </a:p>
      </dgm:t>
    </dgm:pt>
    <dgm:pt modelId="{17C2C780-8C60-4263-8CA3-1F72F30DB96A}" type="sibTrans" cxnId="{4CCC84D6-07E5-4E3C-B6CA-1672ADA0AD8C}">
      <dgm:prSet/>
      <dgm:spPr/>
      <dgm:t>
        <a:bodyPr/>
        <a:lstStyle/>
        <a:p>
          <a:endParaRPr lang="th-TH"/>
        </a:p>
      </dgm:t>
    </dgm:pt>
    <dgm:pt modelId="{CA08DDE2-FEF7-4D20-B0EE-B36562C4AE1E}">
      <dgm:prSet phldrT="[Text]"/>
      <dgm:spPr/>
      <dgm:t>
        <a:bodyPr/>
        <a:lstStyle/>
        <a:p>
          <a:r>
            <a:rPr lang="en-US" dirty="0"/>
            <a:t>Nephrology</a:t>
          </a:r>
          <a:endParaRPr lang="th-TH" dirty="0"/>
        </a:p>
      </dgm:t>
    </dgm:pt>
    <dgm:pt modelId="{070242AE-41B6-42EB-8AA7-15714F81D4D5}" type="parTrans" cxnId="{096B2B15-EAB6-4193-A1D0-7E187F7D448D}">
      <dgm:prSet/>
      <dgm:spPr/>
      <dgm:t>
        <a:bodyPr/>
        <a:lstStyle/>
        <a:p>
          <a:endParaRPr lang="th-TH"/>
        </a:p>
      </dgm:t>
    </dgm:pt>
    <dgm:pt modelId="{97BAE28E-4384-4BAD-9D6C-891F1526B327}" type="sibTrans" cxnId="{096B2B15-EAB6-4193-A1D0-7E187F7D448D}">
      <dgm:prSet/>
      <dgm:spPr/>
      <dgm:t>
        <a:bodyPr/>
        <a:lstStyle/>
        <a:p>
          <a:endParaRPr lang="th-TH"/>
        </a:p>
      </dgm:t>
    </dgm:pt>
    <dgm:pt modelId="{731BE5A9-B77E-4017-ACC0-EFFE71D1C6ED}">
      <dgm:prSet phldrT="[Text]"/>
      <dgm:spPr/>
      <dgm:t>
        <a:bodyPr/>
        <a:lstStyle/>
        <a:p>
          <a:r>
            <a:rPr lang="en-US" dirty="0"/>
            <a:t>Laboratory</a:t>
          </a:r>
          <a:endParaRPr lang="th-TH" dirty="0"/>
        </a:p>
      </dgm:t>
    </dgm:pt>
    <dgm:pt modelId="{4652A780-4ED2-4B6E-BE68-66AA7015AB10}" type="parTrans" cxnId="{B58DB45F-11F7-4B6A-8C36-CCA8688DA233}">
      <dgm:prSet/>
      <dgm:spPr/>
      <dgm:t>
        <a:bodyPr/>
        <a:lstStyle/>
        <a:p>
          <a:endParaRPr lang="th-TH"/>
        </a:p>
      </dgm:t>
    </dgm:pt>
    <dgm:pt modelId="{BB3D572D-522A-4B03-A7C7-1F6D3F386A04}" type="sibTrans" cxnId="{B58DB45F-11F7-4B6A-8C36-CCA8688DA233}">
      <dgm:prSet/>
      <dgm:spPr/>
      <dgm:t>
        <a:bodyPr/>
        <a:lstStyle/>
        <a:p>
          <a:endParaRPr lang="th-TH"/>
        </a:p>
      </dgm:t>
    </dgm:pt>
    <dgm:pt modelId="{805ACA22-6025-4D74-BFB1-D0835F23152E}">
      <dgm:prSet phldrT="[Text]"/>
      <dgm:spPr/>
      <dgm:t>
        <a:bodyPr/>
        <a:lstStyle/>
        <a:p>
          <a:r>
            <a:rPr lang="en-US" dirty="0"/>
            <a:t>Radiology</a:t>
          </a:r>
          <a:endParaRPr lang="th-TH" dirty="0"/>
        </a:p>
      </dgm:t>
    </dgm:pt>
    <dgm:pt modelId="{B66058EF-C011-4FAB-A268-5F36AC57A4D0}" type="parTrans" cxnId="{26D15D6D-D473-46C1-BE3D-BBD8186B4EDE}">
      <dgm:prSet/>
      <dgm:spPr/>
      <dgm:t>
        <a:bodyPr/>
        <a:lstStyle/>
        <a:p>
          <a:endParaRPr lang="th-TH"/>
        </a:p>
      </dgm:t>
    </dgm:pt>
    <dgm:pt modelId="{AF5EAAE4-1964-4444-9EEB-23D37AA18486}" type="sibTrans" cxnId="{26D15D6D-D473-46C1-BE3D-BBD8186B4EDE}">
      <dgm:prSet/>
      <dgm:spPr/>
      <dgm:t>
        <a:bodyPr/>
        <a:lstStyle/>
        <a:p>
          <a:endParaRPr lang="th-TH"/>
        </a:p>
      </dgm:t>
    </dgm:pt>
    <dgm:pt modelId="{8A928D7C-7325-436E-A743-CFF601871A82}">
      <dgm:prSet phldrT="[Text]"/>
      <dgm:spPr/>
      <dgm:t>
        <a:bodyPr/>
        <a:lstStyle/>
        <a:p>
          <a:r>
            <a:rPr lang="en-US" dirty="0"/>
            <a:t>OR</a:t>
          </a:r>
          <a:endParaRPr lang="th-TH" dirty="0"/>
        </a:p>
      </dgm:t>
    </dgm:pt>
    <dgm:pt modelId="{D007F18F-A739-42D9-8888-0B48E2A8D7AC}" type="parTrans" cxnId="{FCCA9AB0-C3AE-4EFA-99FF-7C6D6C0A063D}">
      <dgm:prSet/>
      <dgm:spPr/>
      <dgm:t>
        <a:bodyPr/>
        <a:lstStyle/>
        <a:p>
          <a:endParaRPr lang="th-TH"/>
        </a:p>
      </dgm:t>
    </dgm:pt>
    <dgm:pt modelId="{CE6AD56A-4FEE-4BE6-BA12-9D5B3B0A0D2F}" type="sibTrans" cxnId="{FCCA9AB0-C3AE-4EFA-99FF-7C6D6C0A063D}">
      <dgm:prSet/>
      <dgm:spPr/>
      <dgm:t>
        <a:bodyPr/>
        <a:lstStyle/>
        <a:p>
          <a:endParaRPr lang="th-TH"/>
        </a:p>
      </dgm:t>
    </dgm:pt>
    <dgm:pt modelId="{17A1167A-D371-490A-86E9-8617823033DF}">
      <dgm:prSet phldrT="[Text]"/>
      <dgm:spPr/>
      <dgm:t>
        <a:bodyPr/>
        <a:lstStyle/>
        <a:p>
          <a:r>
            <a:rPr lang="en-US" dirty="0"/>
            <a:t>IPD</a:t>
          </a:r>
          <a:endParaRPr lang="th-TH" dirty="0"/>
        </a:p>
      </dgm:t>
    </dgm:pt>
    <dgm:pt modelId="{E6D17F80-B198-4DFC-9EC2-24A78AFA3BBD}" type="parTrans" cxnId="{ECCE3B62-6F14-438E-91FE-F698347B3826}">
      <dgm:prSet/>
      <dgm:spPr/>
      <dgm:t>
        <a:bodyPr/>
        <a:lstStyle/>
        <a:p>
          <a:endParaRPr lang="th-TH"/>
        </a:p>
      </dgm:t>
    </dgm:pt>
    <dgm:pt modelId="{357D3189-2FB4-4754-90DE-CB3C591CDC2A}" type="sibTrans" cxnId="{ECCE3B62-6F14-438E-91FE-F698347B3826}">
      <dgm:prSet/>
      <dgm:spPr/>
      <dgm:t>
        <a:bodyPr/>
        <a:lstStyle/>
        <a:p>
          <a:endParaRPr lang="th-TH"/>
        </a:p>
      </dgm:t>
    </dgm:pt>
    <dgm:pt modelId="{EFC082F2-DAA3-4F91-8DF0-F64AD4E858E9}">
      <dgm:prSet phldrT="[Text]"/>
      <dgm:spPr/>
      <dgm:t>
        <a:bodyPr/>
        <a:lstStyle/>
        <a:p>
          <a:r>
            <a:rPr lang="en-US" dirty="0"/>
            <a:t>Physical Therapy</a:t>
          </a:r>
          <a:endParaRPr lang="th-TH" dirty="0"/>
        </a:p>
      </dgm:t>
    </dgm:pt>
    <dgm:pt modelId="{BC623266-10FA-443A-AF80-4A7391092482}" type="parTrans" cxnId="{C0B6E9FE-BBC4-4EFE-8272-C5C9A62863BD}">
      <dgm:prSet/>
      <dgm:spPr/>
      <dgm:t>
        <a:bodyPr/>
        <a:lstStyle/>
        <a:p>
          <a:endParaRPr lang="th-TH"/>
        </a:p>
      </dgm:t>
    </dgm:pt>
    <dgm:pt modelId="{69F657BF-29AD-47D6-8DE1-323C1BBB45B7}" type="sibTrans" cxnId="{C0B6E9FE-BBC4-4EFE-8272-C5C9A62863BD}">
      <dgm:prSet/>
      <dgm:spPr/>
      <dgm:t>
        <a:bodyPr/>
        <a:lstStyle/>
        <a:p>
          <a:endParaRPr lang="th-TH"/>
        </a:p>
      </dgm:t>
    </dgm:pt>
    <dgm:pt modelId="{D47DA38F-2EA0-4CDA-9204-CC70D5ED2BDD}">
      <dgm:prSet phldrT="[Text]"/>
      <dgm:spPr/>
      <dgm:t>
        <a:bodyPr/>
        <a:lstStyle/>
        <a:p>
          <a:r>
            <a:rPr lang="en-US" dirty="0"/>
            <a:t>Pharmacy</a:t>
          </a:r>
          <a:endParaRPr lang="th-TH" dirty="0"/>
        </a:p>
      </dgm:t>
    </dgm:pt>
    <dgm:pt modelId="{B658E2FE-2E97-45A9-934D-6B99827F1DA1}" type="parTrans" cxnId="{E5F957E1-B0AD-4F6F-9837-7A11275045AE}">
      <dgm:prSet/>
      <dgm:spPr/>
      <dgm:t>
        <a:bodyPr/>
        <a:lstStyle/>
        <a:p>
          <a:endParaRPr lang="th-TH"/>
        </a:p>
      </dgm:t>
    </dgm:pt>
    <dgm:pt modelId="{0B8AF01C-26FF-44FB-8ED6-7E7B608B12C7}" type="sibTrans" cxnId="{E5F957E1-B0AD-4F6F-9837-7A11275045AE}">
      <dgm:prSet/>
      <dgm:spPr/>
      <dgm:t>
        <a:bodyPr/>
        <a:lstStyle/>
        <a:p>
          <a:endParaRPr lang="th-TH"/>
        </a:p>
      </dgm:t>
    </dgm:pt>
    <dgm:pt modelId="{72162A2F-5C49-4270-B522-C132FF6C5537}">
      <dgm:prSet phldrT="[Text]"/>
      <dgm:spPr/>
      <dgm:t>
        <a:bodyPr/>
        <a:lstStyle/>
        <a:p>
          <a:r>
            <a:rPr lang="en-US" dirty="0"/>
            <a:t>Discharge</a:t>
          </a:r>
          <a:endParaRPr lang="th-TH" dirty="0"/>
        </a:p>
      </dgm:t>
    </dgm:pt>
    <dgm:pt modelId="{370FBC40-5DB2-434B-83D2-10538E94F0AF}" type="parTrans" cxnId="{55940D5C-C451-4F50-8317-9A54E656B888}">
      <dgm:prSet/>
      <dgm:spPr/>
      <dgm:t>
        <a:bodyPr/>
        <a:lstStyle/>
        <a:p>
          <a:endParaRPr lang="th-TH"/>
        </a:p>
      </dgm:t>
    </dgm:pt>
    <dgm:pt modelId="{9085C2AA-ABFD-4E02-8155-64A1A3A9A8D5}" type="sibTrans" cxnId="{55940D5C-C451-4F50-8317-9A54E656B888}">
      <dgm:prSet/>
      <dgm:spPr/>
      <dgm:t>
        <a:bodyPr/>
        <a:lstStyle/>
        <a:p>
          <a:endParaRPr lang="th-TH"/>
        </a:p>
      </dgm:t>
    </dgm:pt>
    <dgm:pt modelId="{2F77676C-C658-4D08-B694-09CF117EBBA4}">
      <dgm:prSet phldrT="[Text]"/>
      <dgm:spPr/>
      <dgm:t>
        <a:bodyPr/>
        <a:lstStyle/>
        <a:p>
          <a:r>
            <a:rPr lang="en-US" dirty="0"/>
            <a:t>VN_IN</a:t>
          </a:r>
          <a:endParaRPr lang="th-TH" dirty="0"/>
        </a:p>
      </dgm:t>
    </dgm:pt>
    <dgm:pt modelId="{7B372302-EFD6-4E48-80A3-A73BABB4F9F1}" type="parTrans" cxnId="{C58A4F18-508E-4645-AC0B-D353F6BCAF1E}">
      <dgm:prSet/>
      <dgm:spPr/>
      <dgm:t>
        <a:bodyPr/>
        <a:lstStyle/>
        <a:p>
          <a:endParaRPr lang="th-TH"/>
        </a:p>
      </dgm:t>
    </dgm:pt>
    <dgm:pt modelId="{A2AD26DB-72F1-4E8A-BFBC-B504F4528B9A}" type="sibTrans" cxnId="{C58A4F18-508E-4645-AC0B-D353F6BCAF1E}">
      <dgm:prSet/>
      <dgm:spPr/>
      <dgm:t>
        <a:bodyPr/>
        <a:lstStyle/>
        <a:p>
          <a:endParaRPr lang="th-TH"/>
        </a:p>
      </dgm:t>
    </dgm:pt>
    <dgm:pt modelId="{EBDA996A-0146-4640-968C-D82E27B8BA7C}">
      <dgm:prSet phldrT="[Text]"/>
      <dgm:spPr/>
      <dgm:t>
        <a:bodyPr/>
        <a:lstStyle/>
        <a:p>
          <a:r>
            <a:rPr lang="en-US" dirty="0"/>
            <a:t>VN_OUT</a:t>
          </a:r>
          <a:endParaRPr lang="th-TH" dirty="0"/>
        </a:p>
      </dgm:t>
    </dgm:pt>
    <dgm:pt modelId="{32F37654-C9D2-41E8-B7B7-F34F8D6615D8}" type="parTrans" cxnId="{28543458-CF60-4391-B787-868A9A3C3E9E}">
      <dgm:prSet/>
      <dgm:spPr/>
      <dgm:t>
        <a:bodyPr/>
        <a:lstStyle/>
        <a:p>
          <a:endParaRPr lang="th-TH"/>
        </a:p>
      </dgm:t>
    </dgm:pt>
    <dgm:pt modelId="{8EE263AC-4246-4C80-800E-67A207C3F7D2}" type="sibTrans" cxnId="{28543458-CF60-4391-B787-868A9A3C3E9E}">
      <dgm:prSet/>
      <dgm:spPr/>
      <dgm:t>
        <a:bodyPr/>
        <a:lstStyle/>
        <a:p>
          <a:endParaRPr lang="th-TH"/>
        </a:p>
      </dgm:t>
    </dgm:pt>
    <dgm:pt modelId="{9FCFD2FE-BBC7-453B-A8A4-3352D584FDE1}" type="pres">
      <dgm:prSet presAssocID="{7C4505B5-AE40-4E77-A8FF-DE01A8C7B1E1}" presName="Name0" presStyleCnt="0">
        <dgm:presLayoutVars>
          <dgm:dir/>
          <dgm:resizeHandles val="exact"/>
        </dgm:presLayoutVars>
      </dgm:prSet>
      <dgm:spPr/>
    </dgm:pt>
    <dgm:pt modelId="{4941B5CD-0ECE-4115-9CA7-A05B17C51921}" type="pres">
      <dgm:prSet presAssocID="{2F77676C-C658-4D08-B694-09CF117EBBA4}" presName="node" presStyleLbl="node1" presStyleIdx="0" presStyleCnt="20">
        <dgm:presLayoutVars>
          <dgm:bulletEnabled val="1"/>
        </dgm:presLayoutVars>
      </dgm:prSet>
      <dgm:spPr/>
    </dgm:pt>
    <dgm:pt modelId="{43DBF843-8C0D-4495-8223-2156EBB3719B}" type="pres">
      <dgm:prSet presAssocID="{A2AD26DB-72F1-4E8A-BFBC-B504F4528B9A}" presName="sibTrans" presStyleLbl="sibTrans1D1" presStyleIdx="0" presStyleCnt="19"/>
      <dgm:spPr/>
    </dgm:pt>
    <dgm:pt modelId="{6FB8C09B-CFA6-40DA-B34B-E38D57190D51}" type="pres">
      <dgm:prSet presAssocID="{A2AD26DB-72F1-4E8A-BFBC-B504F4528B9A}" presName="connectorText" presStyleLbl="sibTrans1D1" presStyleIdx="0" presStyleCnt="19"/>
      <dgm:spPr/>
    </dgm:pt>
    <dgm:pt modelId="{9C62290D-BE55-429D-A5FF-7618DE0682EB}" type="pres">
      <dgm:prSet presAssocID="{BFEFCC56-515B-40E1-8B19-F5775F4D8000}" presName="node" presStyleLbl="node1" presStyleIdx="1" presStyleCnt="20">
        <dgm:presLayoutVars>
          <dgm:bulletEnabled val="1"/>
        </dgm:presLayoutVars>
      </dgm:prSet>
      <dgm:spPr/>
    </dgm:pt>
    <dgm:pt modelId="{0AF4CE5B-5258-44F6-BA45-15C99ED38F98}" type="pres">
      <dgm:prSet presAssocID="{D345323E-36DB-4892-A1F8-72B000E02133}" presName="sibTrans" presStyleLbl="sibTrans1D1" presStyleIdx="1" presStyleCnt="19"/>
      <dgm:spPr/>
    </dgm:pt>
    <dgm:pt modelId="{A7B71CD1-12F2-406D-B3FB-02C82D59BD85}" type="pres">
      <dgm:prSet presAssocID="{D345323E-36DB-4892-A1F8-72B000E02133}" presName="connectorText" presStyleLbl="sibTrans1D1" presStyleIdx="1" presStyleCnt="19"/>
      <dgm:spPr/>
    </dgm:pt>
    <dgm:pt modelId="{DF7E91C3-DD99-4919-A4D8-5DE20CCE3BB5}" type="pres">
      <dgm:prSet presAssocID="{731BE5A9-B77E-4017-ACC0-EFFE71D1C6ED}" presName="node" presStyleLbl="node1" presStyleIdx="2" presStyleCnt="20">
        <dgm:presLayoutVars>
          <dgm:bulletEnabled val="1"/>
        </dgm:presLayoutVars>
      </dgm:prSet>
      <dgm:spPr/>
    </dgm:pt>
    <dgm:pt modelId="{0D96A75C-68A8-4DC2-900E-7FB4519074BD}" type="pres">
      <dgm:prSet presAssocID="{BB3D572D-522A-4B03-A7C7-1F6D3F386A04}" presName="sibTrans" presStyleLbl="sibTrans1D1" presStyleIdx="2" presStyleCnt="19"/>
      <dgm:spPr/>
    </dgm:pt>
    <dgm:pt modelId="{5C70C081-CD06-4A8A-B03B-8B225047B9A4}" type="pres">
      <dgm:prSet presAssocID="{BB3D572D-522A-4B03-A7C7-1F6D3F386A04}" presName="connectorText" presStyleLbl="sibTrans1D1" presStyleIdx="2" presStyleCnt="19"/>
      <dgm:spPr/>
    </dgm:pt>
    <dgm:pt modelId="{F4215D72-CEEA-4FFE-9EB8-BAEFEC96D933}" type="pres">
      <dgm:prSet presAssocID="{805ACA22-6025-4D74-BFB1-D0835F23152E}" presName="node" presStyleLbl="node1" presStyleIdx="3" presStyleCnt="20">
        <dgm:presLayoutVars>
          <dgm:bulletEnabled val="1"/>
        </dgm:presLayoutVars>
      </dgm:prSet>
      <dgm:spPr/>
    </dgm:pt>
    <dgm:pt modelId="{16CB0B67-D848-4686-AA04-75D48008BE0B}" type="pres">
      <dgm:prSet presAssocID="{AF5EAAE4-1964-4444-9EEB-23D37AA18486}" presName="sibTrans" presStyleLbl="sibTrans1D1" presStyleIdx="3" presStyleCnt="19"/>
      <dgm:spPr/>
    </dgm:pt>
    <dgm:pt modelId="{8A642D28-249F-4CC0-9598-DE43FEF04853}" type="pres">
      <dgm:prSet presAssocID="{AF5EAAE4-1964-4444-9EEB-23D37AA18486}" presName="connectorText" presStyleLbl="sibTrans1D1" presStyleIdx="3" presStyleCnt="19"/>
      <dgm:spPr/>
    </dgm:pt>
    <dgm:pt modelId="{ACCF4353-2FB7-41BA-BD16-7B33915D2E1F}" type="pres">
      <dgm:prSet presAssocID="{3579BEAD-4A2F-4D35-A1E6-80EE62D8C659}" presName="node" presStyleLbl="node1" presStyleIdx="4" presStyleCnt="20">
        <dgm:presLayoutVars>
          <dgm:bulletEnabled val="1"/>
        </dgm:presLayoutVars>
      </dgm:prSet>
      <dgm:spPr/>
    </dgm:pt>
    <dgm:pt modelId="{F61E077F-F722-4EDC-AF64-1F364AC3A2A7}" type="pres">
      <dgm:prSet presAssocID="{8AD9BA9F-081C-4EA1-86EE-2A1B087CB984}" presName="sibTrans" presStyleLbl="sibTrans1D1" presStyleIdx="4" presStyleCnt="19"/>
      <dgm:spPr/>
    </dgm:pt>
    <dgm:pt modelId="{33860E7C-8070-4185-AB97-0310334AEAB7}" type="pres">
      <dgm:prSet presAssocID="{8AD9BA9F-081C-4EA1-86EE-2A1B087CB984}" presName="connectorText" presStyleLbl="sibTrans1D1" presStyleIdx="4" presStyleCnt="19"/>
      <dgm:spPr/>
    </dgm:pt>
    <dgm:pt modelId="{8B583535-2A41-4C85-9A8D-B1BD4A3A5C7D}" type="pres">
      <dgm:prSet presAssocID="{70188367-FDD4-458E-A6EF-15814067F0ED}" presName="node" presStyleLbl="node1" presStyleIdx="5" presStyleCnt="20">
        <dgm:presLayoutVars>
          <dgm:bulletEnabled val="1"/>
        </dgm:presLayoutVars>
      </dgm:prSet>
      <dgm:spPr/>
    </dgm:pt>
    <dgm:pt modelId="{A50986C9-FAB7-4640-87B1-E64657323658}" type="pres">
      <dgm:prSet presAssocID="{1B1979BF-3248-4C23-AAB1-BC613E8AB4E7}" presName="sibTrans" presStyleLbl="sibTrans1D1" presStyleIdx="5" presStyleCnt="19"/>
      <dgm:spPr/>
    </dgm:pt>
    <dgm:pt modelId="{06144CC7-F4CF-40EC-B640-DC2957B2C627}" type="pres">
      <dgm:prSet presAssocID="{1B1979BF-3248-4C23-AAB1-BC613E8AB4E7}" presName="connectorText" presStyleLbl="sibTrans1D1" presStyleIdx="5" presStyleCnt="19"/>
      <dgm:spPr/>
    </dgm:pt>
    <dgm:pt modelId="{A96C3889-60BD-46E0-9543-66E183E41C83}" type="pres">
      <dgm:prSet presAssocID="{BDB2A42A-4D9D-4FCA-9ABB-8D5E460C0F23}" presName="node" presStyleLbl="node1" presStyleIdx="6" presStyleCnt="20">
        <dgm:presLayoutVars>
          <dgm:bulletEnabled val="1"/>
        </dgm:presLayoutVars>
      </dgm:prSet>
      <dgm:spPr/>
    </dgm:pt>
    <dgm:pt modelId="{5BC97897-3702-4352-83DD-209449EF48D7}" type="pres">
      <dgm:prSet presAssocID="{0223A074-E9D0-496F-B711-E928A08747C4}" presName="sibTrans" presStyleLbl="sibTrans1D1" presStyleIdx="6" presStyleCnt="19"/>
      <dgm:spPr/>
    </dgm:pt>
    <dgm:pt modelId="{19C93A6F-2363-4C59-B127-DD9055E4F897}" type="pres">
      <dgm:prSet presAssocID="{0223A074-E9D0-496F-B711-E928A08747C4}" presName="connectorText" presStyleLbl="sibTrans1D1" presStyleIdx="6" presStyleCnt="19"/>
      <dgm:spPr/>
    </dgm:pt>
    <dgm:pt modelId="{FC00B39C-655C-4233-90BD-81B35454D660}" type="pres">
      <dgm:prSet presAssocID="{D71CD31B-7CCB-463E-8EE9-5226D957AF90}" presName="node" presStyleLbl="node1" presStyleIdx="7" presStyleCnt="20">
        <dgm:presLayoutVars>
          <dgm:bulletEnabled val="1"/>
        </dgm:presLayoutVars>
      </dgm:prSet>
      <dgm:spPr/>
    </dgm:pt>
    <dgm:pt modelId="{20A2B9D5-D0D3-48E7-A4A9-B4C98B81023F}" type="pres">
      <dgm:prSet presAssocID="{8C1D8C80-5A31-4190-B363-D12902F268B8}" presName="sibTrans" presStyleLbl="sibTrans1D1" presStyleIdx="7" presStyleCnt="19"/>
      <dgm:spPr/>
    </dgm:pt>
    <dgm:pt modelId="{0F00F631-5322-4DCD-A0CD-84099C929A3D}" type="pres">
      <dgm:prSet presAssocID="{8C1D8C80-5A31-4190-B363-D12902F268B8}" presName="connectorText" presStyleLbl="sibTrans1D1" presStyleIdx="7" presStyleCnt="19"/>
      <dgm:spPr/>
    </dgm:pt>
    <dgm:pt modelId="{BEB14474-7180-4885-A4C3-232C5564C5B7}" type="pres">
      <dgm:prSet presAssocID="{3E187100-5910-4118-9694-9BE8A5DC39BC}" presName="node" presStyleLbl="node1" presStyleIdx="8" presStyleCnt="20">
        <dgm:presLayoutVars>
          <dgm:bulletEnabled val="1"/>
        </dgm:presLayoutVars>
      </dgm:prSet>
      <dgm:spPr/>
    </dgm:pt>
    <dgm:pt modelId="{AF9B9B21-4A2D-43CD-BAF5-1CD4E320338F}" type="pres">
      <dgm:prSet presAssocID="{73C5395E-64E4-4360-AC61-9CE38FE60BBD}" presName="sibTrans" presStyleLbl="sibTrans1D1" presStyleIdx="8" presStyleCnt="19"/>
      <dgm:spPr/>
    </dgm:pt>
    <dgm:pt modelId="{81218337-3314-400C-96D8-B8CE7710742E}" type="pres">
      <dgm:prSet presAssocID="{73C5395E-64E4-4360-AC61-9CE38FE60BBD}" presName="connectorText" presStyleLbl="sibTrans1D1" presStyleIdx="8" presStyleCnt="19"/>
      <dgm:spPr/>
    </dgm:pt>
    <dgm:pt modelId="{CCF8E4F4-7B78-4170-A4BB-F59BDCD34F05}" type="pres">
      <dgm:prSet presAssocID="{544A68AF-1B75-4B8A-9874-C78D54343F58}" presName="node" presStyleLbl="node1" presStyleIdx="9" presStyleCnt="20">
        <dgm:presLayoutVars>
          <dgm:bulletEnabled val="1"/>
        </dgm:presLayoutVars>
      </dgm:prSet>
      <dgm:spPr/>
    </dgm:pt>
    <dgm:pt modelId="{D5E45D02-EE48-4DAB-9C54-B8EAED906F11}" type="pres">
      <dgm:prSet presAssocID="{F2549049-022F-4C1F-B185-E7A93E5BB44E}" presName="sibTrans" presStyleLbl="sibTrans1D1" presStyleIdx="9" presStyleCnt="19"/>
      <dgm:spPr/>
    </dgm:pt>
    <dgm:pt modelId="{3CB9E642-8E6D-4DA2-9B48-D24EDB9E5F95}" type="pres">
      <dgm:prSet presAssocID="{F2549049-022F-4C1F-B185-E7A93E5BB44E}" presName="connectorText" presStyleLbl="sibTrans1D1" presStyleIdx="9" presStyleCnt="19"/>
      <dgm:spPr/>
    </dgm:pt>
    <dgm:pt modelId="{2BF4593A-278D-4023-A8C3-0FC05EA53563}" type="pres">
      <dgm:prSet presAssocID="{F6688B8D-B9D5-4735-B82E-848D968ADF2B}" presName="node" presStyleLbl="node1" presStyleIdx="10" presStyleCnt="20">
        <dgm:presLayoutVars>
          <dgm:bulletEnabled val="1"/>
        </dgm:presLayoutVars>
      </dgm:prSet>
      <dgm:spPr/>
    </dgm:pt>
    <dgm:pt modelId="{1745B553-F9CB-4083-B56D-8EA02064CEC5}" type="pres">
      <dgm:prSet presAssocID="{B92D970A-62CC-4825-9B1E-FDF60FB76B0A}" presName="sibTrans" presStyleLbl="sibTrans1D1" presStyleIdx="10" presStyleCnt="19"/>
      <dgm:spPr/>
    </dgm:pt>
    <dgm:pt modelId="{7D199305-B7D0-4854-95BC-8C2B8835DA38}" type="pres">
      <dgm:prSet presAssocID="{B92D970A-62CC-4825-9B1E-FDF60FB76B0A}" presName="connectorText" presStyleLbl="sibTrans1D1" presStyleIdx="10" presStyleCnt="19"/>
      <dgm:spPr/>
    </dgm:pt>
    <dgm:pt modelId="{4AB89C63-0D9B-43E2-88B5-A9192C6FAB8F}" type="pres">
      <dgm:prSet presAssocID="{A992ACDC-6740-43E5-A19D-FEB302657CBA}" presName="node" presStyleLbl="node1" presStyleIdx="11" presStyleCnt="20">
        <dgm:presLayoutVars>
          <dgm:bulletEnabled val="1"/>
        </dgm:presLayoutVars>
      </dgm:prSet>
      <dgm:spPr/>
    </dgm:pt>
    <dgm:pt modelId="{65792B1E-27BD-401B-9349-5FF1739388AE}" type="pres">
      <dgm:prSet presAssocID="{E61659D0-BDBF-4743-80E9-38164F922E1C}" presName="sibTrans" presStyleLbl="sibTrans1D1" presStyleIdx="11" presStyleCnt="19"/>
      <dgm:spPr/>
    </dgm:pt>
    <dgm:pt modelId="{CF2F0CC9-DFF4-4295-A45C-C6E0D0AE59C3}" type="pres">
      <dgm:prSet presAssocID="{E61659D0-BDBF-4743-80E9-38164F922E1C}" presName="connectorText" presStyleLbl="sibTrans1D1" presStyleIdx="11" presStyleCnt="19"/>
      <dgm:spPr/>
    </dgm:pt>
    <dgm:pt modelId="{F158E62D-F3F4-4DC8-8CB5-9D557B6AB530}" type="pres">
      <dgm:prSet presAssocID="{C9023202-359A-4072-A957-AB38D1F41D1D}" presName="node" presStyleLbl="node1" presStyleIdx="12" presStyleCnt="20">
        <dgm:presLayoutVars>
          <dgm:bulletEnabled val="1"/>
        </dgm:presLayoutVars>
      </dgm:prSet>
      <dgm:spPr/>
    </dgm:pt>
    <dgm:pt modelId="{39D8ABD5-FE0A-4A6D-9D4E-9F02E7C3914A}" type="pres">
      <dgm:prSet presAssocID="{17C2C780-8C60-4263-8CA3-1F72F30DB96A}" presName="sibTrans" presStyleLbl="sibTrans1D1" presStyleIdx="12" presStyleCnt="19"/>
      <dgm:spPr/>
    </dgm:pt>
    <dgm:pt modelId="{D7C03FFA-8B14-4DA3-9870-23B28710E3B8}" type="pres">
      <dgm:prSet presAssocID="{17C2C780-8C60-4263-8CA3-1F72F30DB96A}" presName="connectorText" presStyleLbl="sibTrans1D1" presStyleIdx="12" presStyleCnt="19"/>
      <dgm:spPr/>
    </dgm:pt>
    <dgm:pt modelId="{08BFA12B-1C8D-47D1-9828-1432DBEB962F}" type="pres">
      <dgm:prSet presAssocID="{CA08DDE2-FEF7-4D20-B0EE-B36562C4AE1E}" presName="node" presStyleLbl="node1" presStyleIdx="13" presStyleCnt="20">
        <dgm:presLayoutVars>
          <dgm:bulletEnabled val="1"/>
        </dgm:presLayoutVars>
      </dgm:prSet>
      <dgm:spPr/>
    </dgm:pt>
    <dgm:pt modelId="{E68FDF78-45BC-45E4-8496-D215F8FCF261}" type="pres">
      <dgm:prSet presAssocID="{97BAE28E-4384-4BAD-9D6C-891F1526B327}" presName="sibTrans" presStyleLbl="sibTrans1D1" presStyleIdx="13" presStyleCnt="19"/>
      <dgm:spPr/>
    </dgm:pt>
    <dgm:pt modelId="{90ECF15C-1E38-42EF-9169-F4884592C265}" type="pres">
      <dgm:prSet presAssocID="{97BAE28E-4384-4BAD-9D6C-891F1526B327}" presName="connectorText" presStyleLbl="sibTrans1D1" presStyleIdx="13" presStyleCnt="19"/>
      <dgm:spPr/>
    </dgm:pt>
    <dgm:pt modelId="{2D1AFCAA-9662-4E8F-8D32-3F6B4EF37159}" type="pres">
      <dgm:prSet presAssocID="{8A928D7C-7325-436E-A743-CFF601871A82}" presName="node" presStyleLbl="node1" presStyleIdx="14" presStyleCnt="20">
        <dgm:presLayoutVars>
          <dgm:bulletEnabled val="1"/>
        </dgm:presLayoutVars>
      </dgm:prSet>
      <dgm:spPr/>
    </dgm:pt>
    <dgm:pt modelId="{02450C63-2C52-4EAC-BE76-DE4699207F9F}" type="pres">
      <dgm:prSet presAssocID="{CE6AD56A-4FEE-4BE6-BA12-9D5B3B0A0D2F}" presName="sibTrans" presStyleLbl="sibTrans1D1" presStyleIdx="14" presStyleCnt="19"/>
      <dgm:spPr/>
    </dgm:pt>
    <dgm:pt modelId="{1113822B-8700-4353-A059-033047CB727E}" type="pres">
      <dgm:prSet presAssocID="{CE6AD56A-4FEE-4BE6-BA12-9D5B3B0A0D2F}" presName="connectorText" presStyleLbl="sibTrans1D1" presStyleIdx="14" presStyleCnt="19"/>
      <dgm:spPr/>
    </dgm:pt>
    <dgm:pt modelId="{31AC2D38-15B2-4324-9F29-B363CAC2239C}" type="pres">
      <dgm:prSet presAssocID="{17A1167A-D371-490A-86E9-8617823033DF}" presName="node" presStyleLbl="node1" presStyleIdx="15" presStyleCnt="20">
        <dgm:presLayoutVars>
          <dgm:bulletEnabled val="1"/>
        </dgm:presLayoutVars>
      </dgm:prSet>
      <dgm:spPr/>
    </dgm:pt>
    <dgm:pt modelId="{EE9549E0-51E3-4337-93E9-A4808FFFD949}" type="pres">
      <dgm:prSet presAssocID="{357D3189-2FB4-4754-90DE-CB3C591CDC2A}" presName="sibTrans" presStyleLbl="sibTrans1D1" presStyleIdx="15" presStyleCnt="19"/>
      <dgm:spPr/>
    </dgm:pt>
    <dgm:pt modelId="{C8A3E479-4E94-4ECF-B0BA-917165E69C27}" type="pres">
      <dgm:prSet presAssocID="{357D3189-2FB4-4754-90DE-CB3C591CDC2A}" presName="connectorText" presStyleLbl="sibTrans1D1" presStyleIdx="15" presStyleCnt="19"/>
      <dgm:spPr/>
    </dgm:pt>
    <dgm:pt modelId="{BC5EB49E-BBCE-4D59-B0F8-A8D6C00019E7}" type="pres">
      <dgm:prSet presAssocID="{EFC082F2-DAA3-4F91-8DF0-F64AD4E858E9}" presName="node" presStyleLbl="node1" presStyleIdx="16" presStyleCnt="20">
        <dgm:presLayoutVars>
          <dgm:bulletEnabled val="1"/>
        </dgm:presLayoutVars>
      </dgm:prSet>
      <dgm:spPr/>
    </dgm:pt>
    <dgm:pt modelId="{57C1E574-A60D-4301-A005-8EA18794DFA6}" type="pres">
      <dgm:prSet presAssocID="{69F657BF-29AD-47D6-8DE1-323C1BBB45B7}" presName="sibTrans" presStyleLbl="sibTrans1D1" presStyleIdx="16" presStyleCnt="19"/>
      <dgm:spPr/>
    </dgm:pt>
    <dgm:pt modelId="{C081DCBC-905D-4F43-920B-0D79A2326B65}" type="pres">
      <dgm:prSet presAssocID="{69F657BF-29AD-47D6-8DE1-323C1BBB45B7}" presName="connectorText" presStyleLbl="sibTrans1D1" presStyleIdx="16" presStyleCnt="19"/>
      <dgm:spPr/>
    </dgm:pt>
    <dgm:pt modelId="{370FD043-73C5-4A4F-B2B3-CBB80CE16F2D}" type="pres">
      <dgm:prSet presAssocID="{D47DA38F-2EA0-4CDA-9204-CC70D5ED2BDD}" presName="node" presStyleLbl="node1" presStyleIdx="17" presStyleCnt="20">
        <dgm:presLayoutVars>
          <dgm:bulletEnabled val="1"/>
        </dgm:presLayoutVars>
      </dgm:prSet>
      <dgm:spPr/>
    </dgm:pt>
    <dgm:pt modelId="{6700A057-97AB-4C71-B912-8DA2B959760F}" type="pres">
      <dgm:prSet presAssocID="{0B8AF01C-26FF-44FB-8ED6-7E7B608B12C7}" presName="sibTrans" presStyleLbl="sibTrans1D1" presStyleIdx="17" presStyleCnt="19"/>
      <dgm:spPr/>
    </dgm:pt>
    <dgm:pt modelId="{D3E637DD-C151-408B-9B15-2132F897F56D}" type="pres">
      <dgm:prSet presAssocID="{0B8AF01C-26FF-44FB-8ED6-7E7B608B12C7}" presName="connectorText" presStyleLbl="sibTrans1D1" presStyleIdx="17" presStyleCnt="19"/>
      <dgm:spPr/>
    </dgm:pt>
    <dgm:pt modelId="{66D7AD4C-5DB1-485A-960F-C8FBBDD1C6E5}" type="pres">
      <dgm:prSet presAssocID="{72162A2F-5C49-4270-B522-C132FF6C5537}" presName="node" presStyleLbl="node1" presStyleIdx="18" presStyleCnt="20">
        <dgm:presLayoutVars>
          <dgm:bulletEnabled val="1"/>
        </dgm:presLayoutVars>
      </dgm:prSet>
      <dgm:spPr/>
    </dgm:pt>
    <dgm:pt modelId="{3D9AFF7A-A147-463D-BE04-2864EF541153}" type="pres">
      <dgm:prSet presAssocID="{9085C2AA-ABFD-4E02-8155-64A1A3A9A8D5}" presName="sibTrans" presStyleLbl="sibTrans1D1" presStyleIdx="18" presStyleCnt="19"/>
      <dgm:spPr/>
    </dgm:pt>
    <dgm:pt modelId="{AD0A1C70-1305-4B6C-A88D-088D54D8968C}" type="pres">
      <dgm:prSet presAssocID="{9085C2AA-ABFD-4E02-8155-64A1A3A9A8D5}" presName="connectorText" presStyleLbl="sibTrans1D1" presStyleIdx="18" presStyleCnt="19"/>
      <dgm:spPr/>
    </dgm:pt>
    <dgm:pt modelId="{9469DAAE-52E6-4772-8898-F79A50CBF594}" type="pres">
      <dgm:prSet presAssocID="{EBDA996A-0146-4640-968C-D82E27B8BA7C}" presName="node" presStyleLbl="node1" presStyleIdx="19" presStyleCnt="20">
        <dgm:presLayoutVars>
          <dgm:bulletEnabled val="1"/>
        </dgm:presLayoutVars>
      </dgm:prSet>
      <dgm:spPr/>
    </dgm:pt>
  </dgm:ptLst>
  <dgm:cxnLst>
    <dgm:cxn modelId="{F8927400-C438-475A-9806-4A3A2D44C198}" type="presOf" srcId="{E61659D0-BDBF-4743-80E9-38164F922E1C}" destId="{CF2F0CC9-DFF4-4295-A45C-C6E0D0AE59C3}" srcOrd="1" destOrd="0" presId="urn:microsoft.com/office/officeart/2005/8/layout/bProcess3"/>
    <dgm:cxn modelId="{E2315206-70BD-43B6-9139-ED8FCD456A73}" type="presOf" srcId="{EFC082F2-DAA3-4F91-8DF0-F64AD4E858E9}" destId="{BC5EB49E-BBCE-4D59-B0F8-A8D6C00019E7}" srcOrd="0" destOrd="0" presId="urn:microsoft.com/office/officeart/2005/8/layout/bProcess3"/>
    <dgm:cxn modelId="{0A6A1108-C917-4540-ADEA-D171443575C7}" type="presOf" srcId="{72162A2F-5C49-4270-B522-C132FF6C5537}" destId="{66D7AD4C-5DB1-485A-960F-C8FBBDD1C6E5}" srcOrd="0" destOrd="0" presId="urn:microsoft.com/office/officeart/2005/8/layout/bProcess3"/>
    <dgm:cxn modelId="{A41A6C0A-D8A6-419A-99C2-EDC4AA95D1E1}" type="presOf" srcId="{B92D970A-62CC-4825-9B1E-FDF60FB76B0A}" destId="{1745B553-F9CB-4083-B56D-8EA02064CEC5}" srcOrd="0" destOrd="0" presId="urn:microsoft.com/office/officeart/2005/8/layout/bProcess3"/>
    <dgm:cxn modelId="{5CB4BF14-8DF9-4FF1-8653-6ABECD0732B1}" type="presOf" srcId="{F6688B8D-B9D5-4735-B82E-848D968ADF2B}" destId="{2BF4593A-278D-4023-A8C3-0FC05EA53563}" srcOrd="0" destOrd="0" presId="urn:microsoft.com/office/officeart/2005/8/layout/bProcess3"/>
    <dgm:cxn modelId="{096B2B15-EAB6-4193-A1D0-7E187F7D448D}" srcId="{7C4505B5-AE40-4E77-A8FF-DE01A8C7B1E1}" destId="{CA08DDE2-FEF7-4D20-B0EE-B36562C4AE1E}" srcOrd="13" destOrd="0" parTransId="{070242AE-41B6-42EB-8AA7-15714F81D4D5}" sibTransId="{97BAE28E-4384-4BAD-9D6C-891F1526B327}"/>
    <dgm:cxn modelId="{F8907817-451D-48B2-BEEA-28C53BBC0D73}" srcId="{7C4505B5-AE40-4E77-A8FF-DE01A8C7B1E1}" destId="{70188367-FDD4-458E-A6EF-15814067F0ED}" srcOrd="5" destOrd="0" parTransId="{0452585F-36EC-412F-A70B-37E10E46B646}" sibTransId="{1B1979BF-3248-4C23-AAB1-BC613E8AB4E7}"/>
    <dgm:cxn modelId="{9CE22418-13C5-437C-B666-FBCFC89490E4}" srcId="{7C4505B5-AE40-4E77-A8FF-DE01A8C7B1E1}" destId="{F6688B8D-B9D5-4735-B82E-848D968ADF2B}" srcOrd="10" destOrd="0" parTransId="{30292C0A-3DC0-4448-B630-3794F78D3048}" sibTransId="{B92D970A-62CC-4825-9B1E-FDF60FB76B0A}"/>
    <dgm:cxn modelId="{C58A4F18-508E-4645-AC0B-D353F6BCAF1E}" srcId="{7C4505B5-AE40-4E77-A8FF-DE01A8C7B1E1}" destId="{2F77676C-C658-4D08-B694-09CF117EBBA4}" srcOrd="0" destOrd="0" parTransId="{7B372302-EFD6-4E48-80A3-A73BABB4F9F1}" sibTransId="{A2AD26DB-72F1-4E8A-BFBC-B504F4528B9A}"/>
    <dgm:cxn modelId="{A87DD825-8377-425C-8027-9FBFA547E121}" type="presOf" srcId="{69F657BF-29AD-47D6-8DE1-323C1BBB45B7}" destId="{57C1E574-A60D-4301-A005-8EA18794DFA6}" srcOrd="0" destOrd="0" presId="urn:microsoft.com/office/officeart/2005/8/layout/bProcess3"/>
    <dgm:cxn modelId="{76463029-5FB8-4046-9E18-489B4B868771}" type="presOf" srcId="{731BE5A9-B77E-4017-ACC0-EFFE71D1C6ED}" destId="{DF7E91C3-DD99-4919-A4D8-5DE20CCE3BB5}" srcOrd="0" destOrd="0" presId="urn:microsoft.com/office/officeart/2005/8/layout/bProcess3"/>
    <dgm:cxn modelId="{273D8E2E-2D7E-48E1-A050-D29202A08332}" type="presOf" srcId="{A992ACDC-6740-43E5-A19D-FEB302657CBA}" destId="{4AB89C63-0D9B-43E2-88B5-A9192C6FAB8F}" srcOrd="0" destOrd="0" presId="urn:microsoft.com/office/officeart/2005/8/layout/bProcess3"/>
    <dgm:cxn modelId="{3607DC35-19AC-4A9C-A590-803A9AA0EBC0}" type="presOf" srcId="{8A928D7C-7325-436E-A743-CFF601871A82}" destId="{2D1AFCAA-9662-4E8F-8D32-3F6B4EF37159}" srcOrd="0" destOrd="0" presId="urn:microsoft.com/office/officeart/2005/8/layout/bProcess3"/>
    <dgm:cxn modelId="{6BE91C37-0019-4F93-BC8A-C7033A2ABB68}" type="presOf" srcId="{1B1979BF-3248-4C23-AAB1-BC613E8AB4E7}" destId="{A50986C9-FAB7-4640-87B1-E64657323658}" srcOrd="0" destOrd="0" presId="urn:microsoft.com/office/officeart/2005/8/layout/bProcess3"/>
    <dgm:cxn modelId="{F7960040-42F5-48D0-84E3-2E5B6D98E00C}" type="presOf" srcId="{8AD9BA9F-081C-4EA1-86EE-2A1B087CB984}" destId="{33860E7C-8070-4185-AB97-0310334AEAB7}" srcOrd="1" destOrd="0" presId="urn:microsoft.com/office/officeart/2005/8/layout/bProcess3"/>
    <dgm:cxn modelId="{C49AC340-FAF9-4E78-BBD8-41C1ECF04EB8}" type="presOf" srcId="{3E187100-5910-4118-9694-9BE8A5DC39BC}" destId="{BEB14474-7180-4885-A4C3-232C5564C5B7}" srcOrd="0" destOrd="0" presId="urn:microsoft.com/office/officeart/2005/8/layout/bProcess3"/>
    <dgm:cxn modelId="{55940D5C-C451-4F50-8317-9A54E656B888}" srcId="{7C4505B5-AE40-4E77-A8FF-DE01A8C7B1E1}" destId="{72162A2F-5C49-4270-B522-C132FF6C5537}" srcOrd="18" destOrd="0" parTransId="{370FBC40-5DB2-434B-83D2-10538E94F0AF}" sibTransId="{9085C2AA-ABFD-4E02-8155-64A1A3A9A8D5}"/>
    <dgm:cxn modelId="{354A0B5E-DA96-4A3F-A166-1FF6E2F12108}" type="presOf" srcId="{EBDA996A-0146-4640-968C-D82E27B8BA7C}" destId="{9469DAAE-52E6-4772-8898-F79A50CBF594}" srcOrd="0" destOrd="0" presId="urn:microsoft.com/office/officeart/2005/8/layout/bProcess3"/>
    <dgm:cxn modelId="{B58DB45F-11F7-4B6A-8C36-CCA8688DA233}" srcId="{7C4505B5-AE40-4E77-A8FF-DE01A8C7B1E1}" destId="{731BE5A9-B77E-4017-ACC0-EFFE71D1C6ED}" srcOrd="2" destOrd="0" parTransId="{4652A780-4ED2-4B6E-BE68-66AA7015AB10}" sibTransId="{BB3D572D-522A-4B03-A7C7-1F6D3F386A04}"/>
    <dgm:cxn modelId="{7D335141-6618-4FB3-8EB4-2AB2A4D24138}" type="presOf" srcId="{AF5EAAE4-1964-4444-9EEB-23D37AA18486}" destId="{8A642D28-249F-4CC0-9598-DE43FEF04853}" srcOrd="1" destOrd="0" presId="urn:microsoft.com/office/officeart/2005/8/layout/bProcess3"/>
    <dgm:cxn modelId="{ECCE3B62-6F14-438E-91FE-F698347B3826}" srcId="{7C4505B5-AE40-4E77-A8FF-DE01A8C7B1E1}" destId="{17A1167A-D371-490A-86E9-8617823033DF}" srcOrd="15" destOrd="0" parTransId="{E6D17F80-B198-4DFC-9EC2-24A78AFA3BBD}" sibTransId="{357D3189-2FB4-4754-90DE-CB3C591CDC2A}"/>
    <dgm:cxn modelId="{03CB3F62-9DE1-42FD-891C-BC5D6D83F937}" type="presOf" srcId="{0223A074-E9D0-496F-B711-E928A08747C4}" destId="{5BC97897-3702-4352-83DD-209449EF48D7}" srcOrd="0" destOrd="0" presId="urn:microsoft.com/office/officeart/2005/8/layout/bProcess3"/>
    <dgm:cxn modelId="{38225C62-6DC8-463B-8BDB-DB2C867B99AB}" type="presOf" srcId="{70188367-FDD4-458E-A6EF-15814067F0ED}" destId="{8B583535-2A41-4C85-9A8D-B1BD4A3A5C7D}" srcOrd="0" destOrd="0" presId="urn:microsoft.com/office/officeart/2005/8/layout/bProcess3"/>
    <dgm:cxn modelId="{E4B48842-E7A0-4BB9-AB05-D9CEDD304763}" type="presOf" srcId="{69F657BF-29AD-47D6-8DE1-323C1BBB45B7}" destId="{C081DCBC-905D-4F43-920B-0D79A2326B65}" srcOrd="1" destOrd="0" presId="urn:microsoft.com/office/officeart/2005/8/layout/bProcess3"/>
    <dgm:cxn modelId="{FBF7DF64-6D7A-4E90-8789-ED2B2E4BDF33}" type="presOf" srcId="{E61659D0-BDBF-4743-80E9-38164F922E1C}" destId="{65792B1E-27BD-401B-9349-5FF1739388AE}" srcOrd="0" destOrd="0" presId="urn:microsoft.com/office/officeart/2005/8/layout/bProcess3"/>
    <dgm:cxn modelId="{C644F047-3505-47CA-A1C0-430CDDBFADE7}" type="presOf" srcId="{C9023202-359A-4072-A957-AB38D1F41D1D}" destId="{F158E62D-F3F4-4DC8-8CB5-9D557B6AB530}" srcOrd="0" destOrd="0" presId="urn:microsoft.com/office/officeart/2005/8/layout/bProcess3"/>
    <dgm:cxn modelId="{C1523669-0FE8-4CB0-896F-CB6C687707BB}" type="presOf" srcId="{A2AD26DB-72F1-4E8A-BFBC-B504F4528B9A}" destId="{6FB8C09B-CFA6-40DA-B34B-E38D57190D51}" srcOrd="1" destOrd="0" presId="urn:microsoft.com/office/officeart/2005/8/layout/bProcess3"/>
    <dgm:cxn modelId="{9305796A-42D0-47A7-8A97-617AB373070D}" type="presOf" srcId="{17C2C780-8C60-4263-8CA3-1F72F30DB96A}" destId="{D7C03FFA-8B14-4DA3-9870-23B28710E3B8}" srcOrd="1" destOrd="0" presId="urn:microsoft.com/office/officeart/2005/8/layout/bProcess3"/>
    <dgm:cxn modelId="{7E99064C-61EC-47A6-A4E2-2EA8BC5F843A}" type="presOf" srcId="{CE6AD56A-4FEE-4BE6-BA12-9D5B3B0A0D2F}" destId="{02450C63-2C52-4EAC-BE76-DE4699207F9F}" srcOrd="0" destOrd="0" presId="urn:microsoft.com/office/officeart/2005/8/layout/bProcess3"/>
    <dgm:cxn modelId="{26D15D6D-D473-46C1-BE3D-BBD8186B4EDE}" srcId="{7C4505B5-AE40-4E77-A8FF-DE01A8C7B1E1}" destId="{805ACA22-6025-4D74-BFB1-D0835F23152E}" srcOrd="3" destOrd="0" parTransId="{B66058EF-C011-4FAB-A268-5F36AC57A4D0}" sibTransId="{AF5EAAE4-1964-4444-9EEB-23D37AA18486}"/>
    <dgm:cxn modelId="{84C20F6E-55A3-4B21-9699-D635411E41CD}" type="presOf" srcId="{AF5EAAE4-1964-4444-9EEB-23D37AA18486}" destId="{16CB0B67-D848-4686-AA04-75D48008BE0B}" srcOrd="0" destOrd="0" presId="urn:microsoft.com/office/officeart/2005/8/layout/bProcess3"/>
    <dgm:cxn modelId="{5C680450-47FC-4A57-9B5E-8052A6F60E7B}" srcId="{7C4505B5-AE40-4E77-A8FF-DE01A8C7B1E1}" destId="{544A68AF-1B75-4B8A-9874-C78D54343F58}" srcOrd="9" destOrd="0" parTransId="{3A5ED8A5-08E1-48E1-88ED-69B77A57B9CB}" sibTransId="{F2549049-022F-4C1F-B185-E7A93E5BB44E}"/>
    <dgm:cxn modelId="{51595550-F0AB-471F-8E38-F0FDF5D9C280}" type="presOf" srcId="{B92D970A-62CC-4825-9B1E-FDF60FB76B0A}" destId="{7D199305-B7D0-4854-95BC-8C2B8835DA38}" srcOrd="1" destOrd="0" presId="urn:microsoft.com/office/officeart/2005/8/layout/bProcess3"/>
    <dgm:cxn modelId="{BC09E670-45FA-4C61-A6F9-C03252F9FBAD}" type="presOf" srcId="{0B8AF01C-26FF-44FB-8ED6-7E7B608B12C7}" destId="{D3E637DD-C151-408B-9B15-2132F897F56D}" srcOrd="1" destOrd="0" presId="urn:microsoft.com/office/officeart/2005/8/layout/bProcess3"/>
    <dgm:cxn modelId="{4225EB53-9A07-4621-8566-CFD49E3D0414}" type="presOf" srcId="{73C5395E-64E4-4360-AC61-9CE38FE60BBD}" destId="{AF9B9B21-4A2D-43CD-BAF5-1CD4E320338F}" srcOrd="0" destOrd="0" presId="urn:microsoft.com/office/officeart/2005/8/layout/bProcess3"/>
    <dgm:cxn modelId="{D8F50376-973E-4052-B07F-2E44B08128FE}" srcId="{7C4505B5-AE40-4E77-A8FF-DE01A8C7B1E1}" destId="{BDB2A42A-4D9D-4FCA-9ABB-8D5E460C0F23}" srcOrd="6" destOrd="0" parTransId="{D22A57B2-CA5B-4945-81EA-5B84EB9C0DB6}" sibTransId="{0223A074-E9D0-496F-B711-E928A08747C4}"/>
    <dgm:cxn modelId="{71E08C57-3656-4138-B6F1-E76702C4C2DB}" srcId="{7C4505B5-AE40-4E77-A8FF-DE01A8C7B1E1}" destId="{3579BEAD-4A2F-4D35-A1E6-80EE62D8C659}" srcOrd="4" destOrd="0" parTransId="{D53D2A69-7B53-44BB-AF73-A0E2E7E67A0A}" sibTransId="{8AD9BA9F-081C-4EA1-86EE-2A1B087CB984}"/>
    <dgm:cxn modelId="{67D49A57-1C6C-4D39-A8A0-5A4AF32DA634}" type="presOf" srcId="{D47DA38F-2EA0-4CDA-9204-CC70D5ED2BDD}" destId="{370FD043-73C5-4A4F-B2B3-CBB80CE16F2D}" srcOrd="0" destOrd="0" presId="urn:microsoft.com/office/officeart/2005/8/layout/bProcess3"/>
    <dgm:cxn modelId="{F9520178-6611-4F3E-9827-20E14B0959E8}" type="presOf" srcId="{17A1167A-D371-490A-86E9-8617823033DF}" destId="{31AC2D38-15B2-4324-9F29-B363CAC2239C}" srcOrd="0" destOrd="0" presId="urn:microsoft.com/office/officeart/2005/8/layout/bProcess3"/>
    <dgm:cxn modelId="{272E1878-84A5-48BA-865C-F7E96D8027D0}" type="presOf" srcId="{544A68AF-1B75-4B8A-9874-C78D54343F58}" destId="{CCF8E4F4-7B78-4170-A4BB-F59BDCD34F05}" srcOrd="0" destOrd="0" presId="urn:microsoft.com/office/officeart/2005/8/layout/bProcess3"/>
    <dgm:cxn modelId="{3EE42958-F2ED-4996-A40A-A9684148043E}" type="presOf" srcId="{357D3189-2FB4-4754-90DE-CB3C591CDC2A}" destId="{EE9549E0-51E3-4337-93E9-A4808FFFD949}" srcOrd="0" destOrd="0" presId="urn:microsoft.com/office/officeart/2005/8/layout/bProcess3"/>
    <dgm:cxn modelId="{28543458-CF60-4391-B787-868A9A3C3E9E}" srcId="{7C4505B5-AE40-4E77-A8FF-DE01A8C7B1E1}" destId="{EBDA996A-0146-4640-968C-D82E27B8BA7C}" srcOrd="19" destOrd="0" parTransId="{32F37654-C9D2-41E8-B7B7-F34F8D6615D8}" sibTransId="{8EE263AC-4246-4C80-800E-67A207C3F7D2}"/>
    <dgm:cxn modelId="{6D6A9579-B1C7-49A9-B1C5-659EBDF57954}" type="presOf" srcId="{BB3D572D-522A-4B03-A7C7-1F6D3F386A04}" destId="{0D96A75C-68A8-4DC2-900E-7FB4519074BD}" srcOrd="0" destOrd="0" presId="urn:microsoft.com/office/officeart/2005/8/layout/bProcess3"/>
    <dgm:cxn modelId="{2EDB0E5A-83D2-4269-A052-9C2E35A2863A}" type="presOf" srcId="{9085C2AA-ABFD-4E02-8155-64A1A3A9A8D5}" destId="{AD0A1C70-1305-4B6C-A88D-088D54D8968C}" srcOrd="1" destOrd="0" presId="urn:microsoft.com/office/officeart/2005/8/layout/bProcess3"/>
    <dgm:cxn modelId="{AD98A07A-D072-423D-9928-1FA3F64D92AB}" type="presOf" srcId="{CE6AD56A-4FEE-4BE6-BA12-9D5B3B0A0D2F}" destId="{1113822B-8700-4353-A059-033047CB727E}" srcOrd="1" destOrd="0" presId="urn:microsoft.com/office/officeart/2005/8/layout/bProcess3"/>
    <dgm:cxn modelId="{227E427F-9E1F-408D-9BE1-1FE2A5340D6B}" type="presOf" srcId="{8AD9BA9F-081C-4EA1-86EE-2A1B087CB984}" destId="{F61E077F-F722-4EDC-AF64-1F364AC3A2A7}" srcOrd="0" destOrd="0" presId="urn:microsoft.com/office/officeart/2005/8/layout/bProcess3"/>
    <dgm:cxn modelId="{36834181-EEDD-47B1-A559-CD8876D11C5C}" type="presOf" srcId="{D345323E-36DB-4892-A1F8-72B000E02133}" destId="{A7B71CD1-12F2-406D-B3FB-02C82D59BD85}" srcOrd="1" destOrd="0" presId="urn:microsoft.com/office/officeart/2005/8/layout/bProcess3"/>
    <dgm:cxn modelId="{A7116687-A24A-4637-8487-AAE446794EEC}" srcId="{7C4505B5-AE40-4E77-A8FF-DE01A8C7B1E1}" destId="{D71CD31B-7CCB-463E-8EE9-5226D957AF90}" srcOrd="7" destOrd="0" parTransId="{5ED75FA6-36F1-42F8-B116-CBA2992C71B0}" sibTransId="{8C1D8C80-5A31-4190-B363-D12902F268B8}"/>
    <dgm:cxn modelId="{8249AF89-E4C2-409D-983B-AEDBC8B6742C}" srcId="{7C4505B5-AE40-4E77-A8FF-DE01A8C7B1E1}" destId="{A992ACDC-6740-43E5-A19D-FEB302657CBA}" srcOrd="11" destOrd="0" parTransId="{4C4AA25C-C5A3-4A14-A44D-E1A52B7454D9}" sibTransId="{E61659D0-BDBF-4743-80E9-38164F922E1C}"/>
    <dgm:cxn modelId="{E5295297-42C3-4C90-997C-FA49B8A6577C}" type="presOf" srcId="{805ACA22-6025-4D74-BFB1-D0835F23152E}" destId="{F4215D72-CEEA-4FFE-9EB8-BAEFEC96D933}" srcOrd="0" destOrd="0" presId="urn:microsoft.com/office/officeart/2005/8/layout/bProcess3"/>
    <dgm:cxn modelId="{5BBC0BA6-BFE0-4C23-935C-E83C5F2B182F}" type="presOf" srcId="{A2AD26DB-72F1-4E8A-BFBC-B504F4528B9A}" destId="{43DBF843-8C0D-4495-8223-2156EBB3719B}" srcOrd="0" destOrd="0" presId="urn:microsoft.com/office/officeart/2005/8/layout/bProcess3"/>
    <dgm:cxn modelId="{638DFAAC-82FE-4E21-B070-6E05C4794EF2}" type="presOf" srcId="{0223A074-E9D0-496F-B711-E928A08747C4}" destId="{19C93A6F-2363-4C59-B127-DD9055E4F897}" srcOrd="1" destOrd="0" presId="urn:microsoft.com/office/officeart/2005/8/layout/bProcess3"/>
    <dgm:cxn modelId="{FCCA9AB0-C3AE-4EFA-99FF-7C6D6C0A063D}" srcId="{7C4505B5-AE40-4E77-A8FF-DE01A8C7B1E1}" destId="{8A928D7C-7325-436E-A743-CFF601871A82}" srcOrd="14" destOrd="0" parTransId="{D007F18F-A739-42D9-8888-0B48E2A8D7AC}" sibTransId="{CE6AD56A-4FEE-4BE6-BA12-9D5B3B0A0D2F}"/>
    <dgm:cxn modelId="{D61F0CB1-18A8-4B92-A38A-28AAB39A722F}" type="presOf" srcId="{BDB2A42A-4D9D-4FCA-9ABB-8D5E460C0F23}" destId="{A96C3889-60BD-46E0-9543-66E183E41C83}" srcOrd="0" destOrd="0" presId="urn:microsoft.com/office/officeart/2005/8/layout/bProcess3"/>
    <dgm:cxn modelId="{0CE945B5-564D-4F70-8753-E1AE91208CED}" type="presOf" srcId="{D345323E-36DB-4892-A1F8-72B000E02133}" destId="{0AF4CE5B-5258-44F6-BA45-15C99ED38F98}" srcOrd="0" destOrd="0" presId="urn:microsoft.com/office/officeart/2005/8/layout/bProcess3"/>
    <dgm:cxn modelId="{25DA1BB7-6146-43AF-9A18-4AC1F18FE7DF}" srcId="{7C4505B5-AE40-4E77-A8FF-DE01A8C7B1E1}" destId="{3E187100-5910-4118-9694-9BE8A5DC39BC}" srcOrd="8" destOrd="0" parTransId="{6C39CC77-659A-48C1-9D70-0409818E6CD8}" sibTransId="{73C5395E-64E4-4360-AC61-9CE38FE60BBD}"/>
    <dgm:cxn modelId="{EBE9CBB7-F790-4EF9-8743-ECFEA4D70998}" type="presOf" srcId="{F2549049-022F-4C1F-B185-E7A93E5BB44E}" destId="{D5E45D02-EE48-4DAB-9C54-B8EAED906F11}" srcOrd="0" destOrd="0" presId="urn:microsoft.com/office/officeart/2005/8/layout/bProcess3"/>
    <dgm:cxn modelId="{48DFD7C2-3826-4AA3-982D-336B05781C15}" type="presOf" srcId="{9085C2AA-ABFD-4E02-8155-64A1A3A9A8D5}" destId="{3D9AFF7A-A147-463D-BE04-2864EF541153}" srcOrd="0" destOrd="0" presId="urn:microsoft.com/office/officeart/2005/8/layout/bProcess3"/>
    <dgm:cxn modelId="{A3C5DEC2-4EFF-4195-987E-9DEF35158B8E}" type="presOf" srcId="{97BAE28E-4384-4BAD-9D6C-891F1526B327}" destId="{90ECF15C-1E38-42EF-9169-F4884592C265}" srcOrd="1" destOrd="0" presId="urn:microsoft.com/office/officeart/2005/8/layout/bProcess3"/>
    <dgm:cxn modelId="{278D7DC4-2B1C-44AD-BDF2-BAFA9F82AB43}" type="presOf" srcId="{BB3D572D-522A-4B03-A7C7-1F6D3F386A04}" destId="{5C70C081-CD06-4A8A-B03B-8B225047B9A4}" srcOrd="1" destOrd="0" presId="urn:microsoft.com/office/officeart/2005/8/layout/bProcess3"/>
    <dgm:cxn modelId="{8A509FC8-22A0-415F-9288-1BD4E823C2A1}" type="presOf" srcId="{17C2C780-8C60-4263-8CA3-1F72F30DB96A}" destId="{39D8ABD5-FE0A-4A6D-9D4E-9F02E7C3914A}" srcOrd="0" destOrd="0" presId="urn:microsoft.com/office/officeart/2005/8/layout/bProcess3"/>
    <dgm:cxn modelId="{430A39C9-6DED-4954-A49A-1526D4122FDD}" type="presOf" srcId="{D71CD31B-7CCB-463E-8EE9-5226D957AF90}" destId="{FC00B39C-655C-4233-90BD-81B35454D660}" srcOrd="0" destOrd="0" presId="urn:microsoft.com/office/officeart/2005/8/layout/bProcess3"/>
    <dgm:cxn modelId="{0BCACFCB-F800-47CC-BA75-2BC4BC5C7091}" srcId="{7C4505B5-AE40-4E77-A8FF-DE01A8C7B1E1}" destId="{BFEFCC56-515B-40E1-8B19-F5775F4D8000}" srcOrd="1" destOrd="0" parTransId="{C2FE08DA-BDDD-42A8-8C95-13D8E5D8588D}" sibTransId="{D345323E-36DB-4892-A1F8-72B000E02133}"/>
    <dgm:cxn modelId="{D30BF5CE-1769-44A3-9C73-F7E6E9C0A42D}" type="presOf" srcId="{357D3189-2FB4-4754-90DE-CB3C591CDC2A}" destId="{C8A3E479-4E94-4ECF-B0BA-917165E69C27}" srcOrd="1" destOrd="0" presId="urn:microsoft.com/office/officeart/2005/8/layout/bProcess3"/>
    <dgm:cxn modelId="{AF855AD2-5C6F-40B0-84A1-30051669C912}" type="presOf" srcId="{CA08DDE2-FEF7-4D20-B0EE-B36562C4AE1E}" destId="{08BFA12B-1C8D-47D1-9828-1432DBEB962F}" srcOrd="0" destOrd="0" presId="urn:microsoft.com/office/officeart/2005/8/layout/bProcess3"/>
    <dgm:cxn modelId="{4CCC84D6-07E5-4E3C-B6CA-1672ADA0AD8C}" srcId="{7C4505B5-AE40-4E77-A8FF-DE01A8C7B1E1}" destId="{C9023202-359A-4072-A957-AB38D1F41D1D}" srcOrd="12" destOrd="0" parTransId="{7F42F102-C2B8-4AA0-9AFD-F3C796FA045B}" sibTransId="{17C2C780-8C60-4263-8CA3-1F72F30DB96A}"/>
    <dgm:cxn modelId="{66E584DE-98D9-4B0D-8631-1CDD0DF9451A}" type="presOf" srcId="{97BAE28E-4384-4BAD-9D6C-891F1526B327}" destId="{E68FDF78-45BC-45E4-8496-D215F8FCF261}" srcOrd="0" destOrd="0" presId="urn:microsoft.com/office/officeart/2005/8/layout/bProcess3"/>
    <dgm:cxn modelId="{C72D00E1-D6CF-4353-AD14-3527C14BA8C0}" type="presOf" srcId="{8C1D8C80-5A31-4190-B363-D12902F268B8}" destId="{20A2B9D5-D0D3-48E7-A4A9-B4C98B81023F}" srcOrd="0" destOrd="0" presId="urn:microsoft.com/office/officeart/2005/8/layout/bProcess3"/>
    <dgm:cxn modelId="{E5F957E1-B0AD-4F6F-9837-7A11275045AE}" srcId="{7C4505B5-AE40-4E77-A8FF-DE01A8C7B1E1}" destId="{D47DA38F-2EA0-4CDA-9204-CC70D5ED2BDD}" srcOrd="17" destOrd="0" parTransId="{B658E2FE-2E97-45A9-934D-6B99827F1DA1}" sibTransId="{0B8AF01C-26FF-44FB-8ED6-7E7B608B12C7}"/>
    <dgm:cxn modelId="{70CA51E2-D77B-4B8E-8022-E96FDC2B325E}" type="presOf" srcId="{0B8AF01C-26FF-44FB-8ED6-7E7B608B12C7}" destId="{6700A057-97AB-4C71-B912-8DA2B959760F}" srcOrd="0" destOrd="0" presId="urn:microsoft.com/office/officeart/2005/8/layout/bProcess3"/>
    <dgm:cxn modelId="{0B514FE5-D127-4A8D-8653-AD2EA65BFA8E}" type="presOf" srcId="{BFEFCC56-515B-40E1-8B19-F5775F4D8000}" destId="{9C62290D-BE55-429D-A5FF-7618DE0682EB}" srcOrd="0" destOrd="0" presId="urn:microsoft.com/office/officeart/2005/8/layout/bProcess3"/>
    <dgm:cxn modelId="{F250F5E6-13AD-4815-8A0E-72329B82D24E}" type="presOf" srcId="{7C4505B5-AE40-4E77-A8FF-DE01A8C7B1E1}" destId="{9FCFD2FE-BBC7-453B-A8A4-3352D584FDE1}" srcOrd="0" destOrd="0" presId="urn:microsoft.com/office/officeart/2005/8/layout/bProcess3"/>
    <dgm:cxn modelId="{A4AF37E8-2162-4FF6-B03A-A778FB2F2EE5}" type="presOf" srcId="{73C5395E-64E4-4360-AC61-9CE38FE60BBD}" destId="{81218337-3314-400C-96D8-B8CE7710742E}" srcOrd="1" destOrd="0" presId="urn:microsoft.com/office/officeart/2005/8/layout/bProcess3"/>
    <dgm:cxn modelId="{8065A8E9-1543-4F6A-A04C-BC280908B5CD}" type="presOf" srcId="{F2549049-022F-4C1F-B185-E7A93E5BB44E}" destId="{3CB9E642-8E6D-4DA2-9B48-D24EDB9E5F95}" srcOrd="1" destOrd="0" presId="urn:microsoft.com/office/officeart/2005/8/layout/bProcess3"/>
    <dgm:cxn modelId="{7CD3F6E9-17C7-4B9B-AE24-82866E1E97CF}" type="presOf" srcId="{1B1979BF-3248-4C23-AAB1-BC613E8AB4E7}" destId="{06144CC7-F4CF-40EC-B640-DC2957B2C627}" srcOrd="1" destOrd="0" presId="urn:microsoft.com/office/officeart/2005/8/layout/bProcess3"/>
    <dgm:cxn modelId="{B4F7CAF9-4286-4B3F-97AE-0192EC383646}" type="presOf" srcId="{8C1D8C80-5A31-4190-B363-D12902F268B8}" destId="{0F00F631-5322-4DCD-A0CD-84099C929A3D}" srcOrd="1" destOrd="0" presId="urn:microsoft.com/office/officeart/2005/8/layout/bProcess3"/>
    <dgm:cxn modelId="{45DAF5F9-270C-484D-838E-73CF389A043A}" type="presOf" srcId="{2F77676C-C658-4D08-B694-09CF117EBBA4}" destId="{4941B5CD-0ECE-4115-9CA7-A05B17C51921}" srcOrd="0" destOrd="0" presId="urn:microsoft.com/office/officeart/2005/8/layout/bProcess3"/>
    <dgm:cxn modelId="{C0B6E9FE-BBC4-4EFE-8272-C5C9A62863BD}" srcId="{7C4505B5-AE40-4E77-A8FF-DE01A8C7B1E1}" destId="{EFC082F2-DAA3-4F91-8DF0-F64AD4E858E9}" srcOrd="16" destOrd="0" parTransId="{BC623266-10FA-443A-AF80-4A7391092482}" sibTransId="{69F657BF-29AD-47D6-8DE1-323C1BBB45B7}"/>
    <dgm:cxn modelId="{4CAD1DFF-E13E-408A-90BA-E7FB6306D9D0}" type="presOf" srcId="{3579BEAD-4A2F-4D35-A1E6-80EE62D8C659}" destId="{ACCF4353-2FB7-41BA-BD16-7B33915D2E1F}" srcOrd="0" destOrd="0" presId="urn:microsoft.com/office/officeart/2005/8/layout/bProcess3"/>
    <dgm:cxn modelId="{A52382CB-7595-4D50-86F1-DEE0E460C3DF}" type="presParOf" srcId="{9FCFD2FE-BBC7-453B-A8A4-3352D584FDE1}" destId="{4941B5CD-0ECE-4115-9CA7-A05B17C51921}" srcOrd="0" destOrd="0" presId="urn:microsoft.com/office/officeart/2005/8/layout/bProcess3"/>
    <dgm:cxn modelId="{CE078A72-AAB2-46E9-AC33-38436E1D56E0}" type="presParOf" srcId="{9FCFD2FE-BBC7-453B-A8A4-3352D584FDE1}" destId="{43DBF843-8C0D-4495-8223-2156EBB3719B}" srcOrd="1" destOrd="0" presId="urn:microsoft.com/office/officeart/2005/8/layout/bProcess3"/>
    <dgm:cxn modelId="{231B2606-AC61-4400-884A-AA3C9C462D7E}" type="presParOf" srcId="{43DBF843-8C0D-4495-8223-2156EBB3719B}" destId="{6FB8C09B-CFA6-40DA-B34B-E38D57190D51}" srcOrd="0" destOrd="0" presId="urn:microsoft.com/office/officeart/2005/8/layout/bProcess3"/>
    <dgm:cxn modelId="{4BCB898E-C77E-4B8D-864E-723F831D822D}" type="presParOf" srcId="{9FCFD2FE-BBC7-453B-A8A4-3352D584FDE1}" destId="{9C62290D-BE55-429D-A5FF-7618DE0682EB}" srcOrd="2" destOrd="0" presId="urn:microsoft.com/office/officeart/2005/8/layout/bProcess3"/>
    <dgm:cxn modelId="{BA683664-1072-4DDD-B564-4434260BA686}" type="presParOf" srcId="{9FCFD2FE-BBC7-453B-A8A4-3352D584FDE1}" destId="{0AF4CE5B-5258-44F6-BA45-15C99ED38F98}" srcOrd="3" destOrd="0" presId="urn:microsoft.com/office/officeart/2005/8/layout/bProcess3"/>
    <dgm:cxn modelId="{943B0EF6-F724-4504-BB02-51DCEEC2A06E}" type="presParOf" srcId="{0AF4CE5B-5258-44F6-BA45-15C99ED38F98}" destId="{A7B71CD1-12F2-406D-B3FB-02C82D59BD85}" srcOrd="0" destOrd="0" presId="urn:microsoft.com/office/officeart/2005/8/layout/bProcess3"/>
    <dgm:cxn modelId="{5F99B6CB-7EF4-4316-AF10-E0B07AFF9933}" type="presParOf" srcId="{9FCFD2FE-BBC7-453B-A8A4-3352D584FDE1}" destId="{DF7E91C3-DD99-4919-A4D8-5DE20CCE3BB5}" srcOrd="4" destOrd="0" presId="urn:microsoft.com/office/officeart/2005/8/layout/bProcess3"/>
    <dgm:cxn modelId="{6CE181B5-E4F2-45AB-8832-0B6E54E15B7C}" type="presParOf" srcId="{9FCFD2FE-BBC7-453B-A8A4-3352D584FDE1}" destId="{0D96A75C-68A8-4DC2-900E-7FB4519074BD}" srcOrd="5" destOrd="0" presId="urn:microsoft.com/office/officeart/2005/8/layout/bProcess3"/>
    <dgm:cxn modelId="{C5E60F84-D022-46F5-855E-D82C34D5D5CD}" type="presParOf" srcId="{0D96A75C-68A8-4DC2-900E-7FB4519074BD}" destId="{5C70C081-CD06-4A8A-B03B-8B225047B9A4}" srcOrd="0" destOrd="0" presId="urn:microsoft.com/office/officeart/2005/8/layout/bProcess3"/>
    <dgm:cxn modelId="{33C5864E-ADC5-433C-A618-57C4F0DE2AFC}" type="presParOf" srcId="{9FCFD2FE-BBC7-453B-A8A4-3352D584FDE1}" destId="{F4215D72-CEEA-4FFE-9EB8-BAEFEC96D933}" srcOrd="6" destOrd="0" presId="urn:microsoft.com/office/officeart/2005/8/layout/bProcess3"/>
    <dgm:cxn modelId="{AC652FA9-C550-4178-AC68-C5A0E479ADD5}" type="presParOf" srcId="{9FCFD2FE-BBC7-453B-A8A4-3352D584FDE1}" destId="{16CB0B67-D848-4686-AA04-75D48008BE0B}" srcOrd="7" destOrd="0" presId="urn:microsoft.com/office/officeart/2005/8/layout/bProcess3"/>
    <dgm:cxn modelId="{4FD78FBE-5CD2-4E12-9E43-DDD560C35654}" type="presParOf" srcId="{16CB0B67-D848-4686-AA04-75D48008BE0B}" destId="{8A642D28-249F-4CC0-9598-DE43FEF04853}" srcOrd="0" destOrd="0" presId="urn:microsoft.com/office/officeart/2005/8/layout/bProcess3"/>
    <dgm:cxn modelId="{C592E896-C2CF-46E1-934D-6275CD6EC960}" type="presParOf" srcId="{9FCFD2FE-BBC7-453B-A8A4-3352D584FDE1}" destId="{ACCF4353-2FB7-41BA-BD16-7B33915D2E1F}" srcOrd="8" destOrd="0" presId="urn:microsoft.com/office/officeart/2005/8/layout/bProcess3"/>
    <dgm:cxn modelId="{CAF87038-489D-4DBF-A763-049A40DE79A2}" type="presParOf" srcId="{9FCFD2FE-BBC7-453B-A8A4-3352D584FDE1}" destId="{F61E077F-F722-4EDC-AF64-1F364AC3A2A7}" srcOrd="9" destOrd="0" presId="urn:microsoft.com/office/officeart/2005/8/layout/bProcess3"/>
    <dgm:cxn modelId="{FADA091A-13DA-4584-8406-F930ED007036}" type="presParOf" srcId="{F61E077F-F722-4EDC-AF64-1F364AC3A2A7}" destId="{33860E7C-8070-4185-AB97-0310334AEAB7}" srcOrd="0" destOrd="0" presId="urn:microsoft.com/office/officeart/2005/8/layout/bProcess3"/>
    <dgm:cxn modelId="{049934F1-AE87-4101-874E-B11DD4513C98}" type="presParOf" srcId="{9FCFD2FE-BBC7-453B-A8A4-3352D584FDE1}" destId="{8B583535-2A41-4C85-9A8D-B1BD4A3A5C7D}" srcOrd="10" destOrd="0" presId="urn:microsoft.com/office/officeart/2005/8/layout/bProcess3"/>
    <dgm:cxn modelId="{277D0193-59CB-488D-926F-5E90EFAB165C}" type="presParOf" srcId="{9FCFD2FE-BBC7-453B-A8A4-3352D584FDE1}" destId="{A50986C9-FAB7-4640-87B1-E64657323658}" srcOrd="11" destOrd="0" presId="urn:microsoft.com/office/officeart/2005/8/layout/bProcess3"/>
    <dgm:cxn modelId="{4E0CEA81-569B-46AE-8278-4C58DDBC43FD}" type="presParOf" srcId="{A50986C9-FAB7-4640-87B1-E64657323658}" destId="{06144CC7-F4CF-40EC-B640-DC2957B2C627}" srcOrd="0" destOrd="0" presId="urn:microsoft.com/office/officeart/2005/8/layout/bProcess3"/>
    <dgm:cxn modelId="{94E3F1C7-182A-4E60-9E4F-2B51FBEBF123}" type="presParOf" srcId="{9FCFD2FE-BBC7-453B-A8A4-3352D584FDE1}" destId="{A96C3889-60BD-46E0-9543-66E183E41C83}" srcOrd="12" destOrd="0" presId="urn:microsoft.com/office/officeart/2005/8/layout/bProcess3"/>
    <dgm:cxn modelId="{EB230E6F-C09E-44F3-BF0C-0F2FD1A82CA9}" type="presParOf" srcId="{9FCFD2FE-BBC7-453B-A8A4-3352D584FDE1}" destId="{5BC97897-3702-4352-83DD-209449EF48D7}" srcOrd="13" destOrd="0" presId="urn:microsoft.com/office/officeart/2005/8/layout/bProcess3"/>
    <dgm:cxn modelId="{0428009F-DCA9-48F4-83E1-AF0B7814C5B8}" type="presParOf" srcId="{5BC97897-3702-4352-83DD-209449EF48D7}" destId="{19C93A6F-2363-4C59-B127-DD9055E4F897}" srcOrd="0" destOrd="0" presId="urn:microsoft.com/office/officeart/2005/8/layout/bProcess3"/>
    <dgm:cxn modelId="{4E6B3775-C490-4A31-AA90-73F7D2DC8D5D}" type="presParOf" srcId="{9FCFD2FE-BBC7-453B-A8A4-3352D584FDE1}" destId="{FC00B39C-655C-4233-90BD-81B35454D660}" srcOrd="14" destOrd="0" presId="urn:microsoft.com/office/officeart/2005/8/layout/bProcess3"/>
    <dgm:cxn modelId="{997E05E3-49B9-4D64-97DF-AC4E19D6D5B1}" type="presParOf" srcId="{9FCFD2FE-BBC7-453B-A8A4-3352D584FDE1}" destId="{20A2B9D5-D0D3-48E7-A4A9-B4C98B81023F}" srcOrd="15" destOrd="0" presId="urn:microsoft.com/office/officeart/2005/8/layout/bProcess3"/>
    <dgm:cxn modelId="{7A264A38-7A5A-4506-B717-EA9B84C2C7F3}" type="presParOf" srcId="{20A2B9D5-D0D3-48E7-A4A9-B4C98B81023F}" destId="{0F00F631-5322-4DCD-A0CD-84099C929A3D}" srcOrd="0" destOrd="0" presId="urn:microsoft.com/office/officeart/2005/8/layout/bProcess3"/>
    <dgm:cxn modelId="{5A028090-AC07-4FAD-ADA5-300CE8420583}" type="presParOf" srcId="{9FCFD2FE-BBC7-453B-A8A4-3352D584FDE1}" destId="{BEB14474-7180-4885-A4C3-232C5564C5B7}" srcOrd="16" destOrd="0" presId="urn:microsoft.com/office/officeart/2005/8/layout/bProcess3"/>
    <dgm:cxn modelId="{C354BAD6-BD09-4220-B9BC-80DF252BCAB5}" type="presParOf" srcId="{9FCFD2FE-BBC7-453B-A8A4-3352D584FDE1}" destId="{AF9B9B21-4A2D-43CD-BAF5-1CD4E320338F}" srcOrd="17" destOrd="0" presId="urn:microsoft.com/office/officeart/2005/8/layout/bProcess3"/>
    <dgm:cxn modelId="{AC23C091-D8E8-4AB9-8226-3748CB5ADC1B}" type="presParOf" srcId="{AF9B9B21-4A2D-43CD-BAF5-1CD4E320338F}" destId="{81218337-3314-400C-96D8-B8CE7710742E}" srcOrd="0" destOrd="0" presId="urn:microsoft.com/office/officeart/2005/8/layout/bProcess3"/>
    <dgm:cxn modelId="{F0B880BC-53EA-4CF9-B27A-9B6F36F6989C}" type="presParOf" srcId="{9FCFD2FE-BBC7-453B-A8A4-3352D584FDE1}" destId="{CCF8E4F4-7B78-4170-A4BB-F59BDCD34F05}" srcOrd="18" destOrd="0" presId="urn:microsoft.com/office/officeart/2005/8/layout/bProcess3"/>
    <dgm:cxn modelId="{1C82A246-6662-4D42-B3D5-C71E9C9D7244}" type="presParOf" srcId="{9FCFD2FE-BBC7-453B-A8A4-3352D584FDE1}" destId="{D5E45D02-EE48-4DAB-9C54-B8EAED906F11}" srcOrd="19" destOrd="0" presId="urn:microsoft.com/office/officeart/2005/8/layout/bProcess3"/>
    <dgm:cxn modelId="{12659AA3-8702-4E2B-9EC8-168D11B562C9}" type="presParOf" srcId="{D5E45D02-EE48-4DAB-9C54-B8EAED906F11}" destId="{3CB9E642-8E6D-4DA2-9B48-D24EDB9E5F95}" srcOrd="0" destOrd="0" presId="urn:microsoft.com/office/officeart/2005/8/layout/bProcess3"/>
    <dgm:cxn modelId="{67C77C93-CA37-47F7-95A3-F43B806474CE}" type="presParOf" srcId="{9FCFD2FE-BBC7-453B-A8A4-3352D584FDE1}" destId="{2BF4593A-278D-4023-A8C3-0FC05EA53563}" srcOrd="20" destOrd="0" presId="urn:microsoft.com/office/officeart/2005/8/layout/bProcess3"/>
    <dgm:cxn modelId="{CDB84BF0-7AC0-47F0-85BF-7C7D0009D336}" type="presParOf" srcId="{9FCFD2FE-BBC7-453B-A8A4-3352D584FDE1}" destId="{1745B553-F9CB-4083-B56D-8EA02064CEC5}" srcOrd="21" destOrd="0" presId="urn:microsoft.com/office/officeart/2005/8/layout/bProcess3"/>
    <dgm:cxn modelId="{9EB67A54-B46E-43F0-AB3E-A07866D9818C}" type="presParOf" srcId="{1745B553-F9CB-4083-B56D-8EA02064CEC5}" destId="{7D199305-B7D0-4854-95BC-8C2B8835DA38}" srcOrd="0" destOrd="0" presId="urn:microsoft.com/office/officeart/2005/8/layout/bProcess3"/>
    <dgm:cxn modelId="{81F23354-7144-49FF-A1E1-BF9F30D3398E}" type="presParOf" srcId="{9FCFD2FE-BBC7-453B-A8A4-3352D584FDE1}" destId="{4AB89C63-0D9B-43E2-88B5-A9192C6FAB8F}" srcOrd="22" destOrd="0" presId="urn:microsoft.com/office/officeart/2005/8/layout/bProcess3"/>
    <dgm:cxn modelId="{8A4751AD-F07A-4106-88C5-4983F78AA1F5}" type="presParOf" srcId="{9FCFD2FE-BBC7-453B-A8A4-3352D584FDE1}" destId="{65792B1E-27BD-401B-9349-5FF1739388AE}" srcOrd="23" destOrd="0" presId="urn:microsoft.com/office/officeart/2005/8/layout/bProcess3"/>
    <dgm:cxn modelId="{7FBFBEE4-BFD9-466A-A0D4-E16D5656EA9B}" type="presParOf" srcId="{65792B1E-27BD-401B-9349-5FF1739388AE}" destId="{CF2F0CC9-DFF4-4295-A45C-C6E0D0AE59C3}" srcOrd="0" destOrd="0" presId="urn:microsoft.com/office/officeart/2005/8/layout/bProcess3"/>
    <dgm:cxn modelId="{421F24ED-A65C-490A-8F58-8B690E1EEFE4}" type="presParOf" srcId="{9FCFD2FE-BBC7-453B-A8A4-3352D584FDE1}" destId="{F158E62D-F3F4-4DC8-8CB5-9D557B6AB530}" srcOrd="24" destOrd="0" presId="urn:microsoft.com/office/officeart/2005/8/layout/bProcess3"/>
    <dgm:cxn modelId="{01E1B696-A5A7-4E29-BDC7-DE6396E998C2}" type="presParOf" srcId="{9FCFD2FE-BBC7-453B-A8A4-3352D584FDE1}" destId="{39D8ABD5-FE0A-4A6D-9D4E-9F02E7C3914A}" srcOrd="25" destOrd="0" presId="urn:microsoft.com/office/officeart/2005/8/layout/bProcess3"/>
    <dgm:cxn modelId="{6F188986-7D7C-442E-B994-3CDB0D254534}" type="presParOf" srcId="{39D8ABD5-FE0A-4A6D-9D4E-9F02E7C3914A}" destId="{D7C03FFA-8B14-4DA3-9870-23B28710E3B8}" srcOrd="0" destOrd="0" presId="urn:microsoft.com/office/officeart/2005/8/layout/bProcess3"/>
    <dgm:cxn modelId="{A706DA6C-4BBD-41CA-A74A-9759D527E4DF}" type="presParOf" srcId="{9FCFD2FE-BBC7-453B-A8A4-3352D584FDE1}" destId="{08BFA12B-1C8D-47D1-9828-1432DBEB962F}" srcOrd="26" destOrd="0" presId="urn:microsoft.com/office/officeart/2005/8/layout/bProcess3"/>
    <dgm:cxn modelId="{E66E86D4-DE11-441E-A9E5-9B1B6432CDEE}" type="presParOf" srcId="{9FCFD2FE-BBC7-453B-A8A4-3352D584FDE1}" destId="{E68FDF78-45BC-45E4-8496-D215F8FCF261}" srcOrd="27" destOrd="0" presId="urn:microsoft.com/office/officeart/2005/8/layout/bProcess3"/>
    <dgm:cxn modelId="{25DD9948-EDE6-4644-8A2A-2745F0C3CB2C}" type="presParOf" srcId="{E68FDF78-45BC-45E4-8496-D215F8FCF261}" destId="{90ECF15C-1E38-42EF-9169-F4884592C265}" srcOrd="0" destOrd="0" presId="urn:microsoft.com/office/officeart/2005/8/layout/bProcess3"/>
    <dgm:cxn modelId="{531139BF-4484-4DD4-855F-62D6B53ECDA6}" type="presParOf" srcId="{9FCFD2FE-BBC7-453B-A8A4-3352D584FDE1}" destId="{2D1AFCAA-9662-4E8F-8D32-3F6B4EF37159}" srcOrd="28" destOrd="0" presId="urn:microsoft.com/office/officeart/2005/8/layout/bProcess3"/>
    <dgm:cxn modelId="{8B35B889-850B-42D5-9373-87DE55456893}" type="presParOf" srcId="{9FCFD2FE-BBC7-453B-A8A4-3352D584FDE1}" destId="{02450C63-2C52-4EAC-BE76-DE4699207F9F}" srcOrd="29" destOrd="0" presId="urn:microsoft.com/office/officeart/2005/8/layout/bProcess3"/>
    <dgm:cxn modelId="{1EB1B9D8-6F0C-42E3-BA71-E0A428DC9135}" type="presParOf" srcId="{02450C63-2C52-4EAC-BE76-DE4699207F9F}" destId="{1113822B-8700-4353-A059-033047CB727E}" srcOrd="0" destOrd="0" presId="urn:microsoft.com/office/officeart/2005/8/layout/bProcess3"/>
    <dgm:cxn modelId="{AE1CD749-FB89-4739-9B59-850C72F659CF}" type="presParOf" srcId="{9FCFD2FE-BBC7-453B-A8A4-3352D584FDE1}" destId="{31AC2D38-15B2-4324-9F29-B363CAC2239C}" srcOrd="30" destOrd="0" presId="urn:microsoft.com/office/officeart/2005/8/layout/bProcess3"/>
    <dgm:cxn modelId="{BD588F75-BD27-4487-8486-A89CDCB00EFF}" type="presParOf" srcId="{9FCFD2FE-BBC7-453B-A8A4-3352D584FDE1}" destId="{EE9549E0-51E3-4337-93E9-A4808FFFD949}" srcOrd="31" destOrd="0" presId="urn:microsoft.com/office/officeart/2005/8/layout/bProcess3"/>
    <dgm:cxn modelId="{AAFBBE9F-E8BD-4296-BEA8-75B03C566B49}" type="presParOf" srcId="{EE9549E0-51E3-4337-93E9-A4808FFFD949}" destId="{C8A3E479-4E94-4ECF-B0BA-917165E69C27}" srcOrd="0" destOrd="0" presId="urn:microsoft.com/office/officeart/2005/8/layout/bProcess3"/>
    <dgm:cxn modelId="{8E8C50D9-7F09-4623-82AA-005B7DD17817}" type="presParOf" srcId="{9FCFD2FE-BBC7-453B-A8A4-3352D584FDE1}" destId="{BC5EB49E-BBCE-4D59-B0F8-A8D6C00019E7}" srcOrd="32" destOrd="0" presId="urn:microsoft.com/office/officeart/2005/8/layout/bProcess3"/>
    <dgm:cxn modelId="{A9D1EDB4-B048-4817-AC3D-520487A77800}" type="presParOf" srcId="{9FCFD2FE-BBC7-453B-A8A4-3352D584FDE1}" destId="{57C1E574-A60D-4301-A005-8EA18794DFA6}" srcOrd="33" destOrd="0" presId="urn:microsoft.com/office/officeart/2005/8/layout/bProcess3"/>
    <dgm:cxn modelId="{719D939C-7BA6-4AB1-AADB-84198A885591}" type="presParOf" srcId="{57C1E574-A60D-4301-A005-8EA18794DFA6}" destId="{C081DCBC-905D-4F43-920B-0D79A2326B65}" srcOrd="0" destOrd="0" presId="urn:microsoft.com/office/officeart/2005/8/layout/bProcess3"/>
    <dgm:cxn modelId="{87F13EF0-5819-4A0C-9AB9-D3A48515A639}" type="presParOf" srcId="{9FCFD2FE-BBC7-453B-A8A4-3352D584FDE1}" destId="{370FD043-73C5-4A4F-B2B3-CBB80CE16F2D}" srcOrd="34" destOrd="0" presId="urn:microsoft.com/office/officeart/2005/8/layout/bProcess3"/>
    <dgm:cxn modelId="{FCF9B940-37E4-4293-AD9D-3E2E3B05F03A}" type="presParOf" srcId="{9FCFD2FE-BBC7-453B-A8A4-3352D584FDE1}" destId="{6700A057-97AB-4C71-B912-8DA2B959760F}" srcOrd="35" destOrd="0" presId="urn:microsoft.com/office/officeart/2005/8/layout/bProcess3"/>
    <dgm:cxn modelId="{A8949D2D-2C78-4C3F-820F-2900EDD74664}" type="presParOf" srcId="{6700A057-97AB-4C71-B912-8DA2B959760F}" destId="{D3E637DD-C151-408B-9B15-2132F897F56D}" srcOrd="0" destOrd="0" presId="urn:microsoft.com/office/officeart/2005/8/layout/bProcess3"/>
    <dgm:cxn modelId="{C767BE2A-BDFA-4B6C-926A-B2CA017F1931}" type="presParOf" srcId="{9FCFD2FE-BBC7-453B-A8A4-3352D584FDE1}" destId="{66D7AD4C-5DB1-485A-960F-C8FBBDD1C6E5}" srcOrd="36" destOrd="0" presId="urn:microsoft.com/office/officeart/2005/8/layout/bProcess3"/>
    <dgm:cxn modelId="{49D1C67E-2A96-4B99-B1EE-113108A90FDF}" type="presParOf" srcId="{9FCFD2FE-BBC7-453B-A8A4-3352D584FDE1}" destId="{3D9AFF7A-A147-463D-BE04-2864EF541153}" srcOrd="37" destOrd="0" presId="urn:microsoft.com/office/officeart/2005/8/layout/bProcess3"/>
    <dgm:cxn modelId="{69A1C456-E90E-4773-9DA8-421418FB800C}" type="presParOf" srcId="{3D9AFF7A-A147-463D-BE04-2864EF541153}" destId="{AD0A1C70-1305-4B6C-A88D-088D54D8968C}" srcOrd="0" destOrd="0" presId="urn:microsoft.com/office/officeart/2005/8/layout/bProcess3"/>
    <dgm:cxn modelId="{C0A1117C-F839-4517-B1A9-0B8EAAD9FBBD}" type="presParOf" srcId="{9FCFD2FE-BBC7-453B-A8A4-3352D584FDE1}" destId="{9469DAAE-52E6-4772-8898-F79A50CBF594}" srcOrd="3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BF843-8C0D-4495-8223-2156EBB3719B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422495"/>
        <a:ext cx="16179" cy="3235"/>
      </dsp:txXfrm>
    </dsp:sp>
    <dsp:sp modelId="{4941B5CD-0ECE-4115-9CA7-A05B17C51921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VN_IN</a:t>
          </a:r>
          <a:endParaRPr lang="th-TH" sz="1400" kern="1200" dirty="0"/>
        </a:p>
      </dsp:txBody>
      <dsp:txXfrm>
        <a:off x="228231" y="2051"/>
        <a:ext cx="1406872" cy="844123"/>
      </dsp:txXfrm>
    </dsp:sp>
    <dsp:sp modelId="{0AF4CE5B-5258-44F6-BA45-15C99ED38F98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422495"/>
        <a:ext cx="16179" cy="3235"/>
      </dsp:txXfrm>
    </dsp:sp>
    <dsp:sp modelId="{9C62290D-BE55-429D-A5FF-7618DE0682EB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OPD</a:t>
          </a:r>
          <a:endParaRPr lang="th-TH" sz="1400" kern="1200" dirty="0"/>
        </a:p>
      </dsp:txBody>
      <dsp:txXfrm>
        <a:off x="1958684" y="2051"/>
        <a:ext cx="1406872" cy="844123"/>
      </dsp:txXfrm>
    </dsp:sp>
    <dsp:sp modelId="{0D96A75C-68A8-4DC2-900E-7FB4519074BD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422495"/>
        <a:ext cx="16179" cy="3235"/>
      </dsp:txXfrm>
    </dsp:sp>
    <dsp:sp modelId="{DF7E91C3-DD99-4919-A4D8-5DE20CCE3BB5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Laboratory</a:t>
          </a:r>
          <a:endParaRPr lang="th-TH" sz="1400" kern="1200" dirty="0"/>
        </a:p>
      </dsp:txBody>
      <dsp:txXfrm>
        <a:off x="3689137" y="2051"/>
        <a:ext cx="1406872" cy="844123"/>
      </dsp:txXfrm>
    </dsp:sp>
    <dsp:sp modelId="{16CB0B67-D848-4686-AA04-75D48008BE0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422495"/>
        <a:ext cx="16179" cy="3235"/>
      </dsp:txXfrm>
    </dsp:sp>
    <dsp:sp modelId="{F4215D72-CEEA-4FFE-9EB8-BAEFEC96D933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Radiology</a:t>
          </a:r>
          <a:endParaRPr lang="th-TH" sz="1400" kern="1200" dirty="0"/>
        </a:p>
      </dsp:txBody>
      <dsp:txXfrm>
        <a:off x="5419590" y="2051"/>
        <a:ext cx="1406872" cy="844123"/>
      </dsp:txXfrm>
    </dsp:sp>
    <dsp:sp modelId="{F61E077F-F722-4EDC-AF64-1F364AC3A2A7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422495"/>
        <a:ext cx="16179" cy="3235"/>
      </dsp:txXfrm>
    </dsp:sp>
    <dsp:sp modelId="{ACCF4353-2FB7-41BA-BD16-7B33915D2E1F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Orthopedics</a:t>
          </a:r>
          <a:endParaRPr lang="th-TH" sz="1400" kern="1200" dirty="0"/>
        </a:p>
      </dsp:txBody>
      <dsp:txXfrm>
        <a:off x="7150043" y="2051"/>
        <a:ext cx="1406872" cy="844123"/>
      </dsp:txXfrm>
    </dsp:sp>
    <dsp:sp modelId="{A50986C9-FAB7-4640-87B1-E64657323658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989247"/>
        <a:ext cx="432915" cy="3235"/>
      </dsp:txXfrm>
    </dsp:sp>
    <dsp:sp modelId="{8B583535-2A41-4C85-9A8D-B1BD4A3A5C7D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Dermatology</a:t>
          </a:r>
          <a:endParaRPr lang="th-TH" sz="1400" kern="1200" dirty="0"/>
        </a:p>
      </dsp:txBody>
      <dsp:txXfrm>
        <a:off x="8880496" y="2051"/>
        <a:ext cx="1406872" cy="844123"/>
      </dsp:txXfrm>
    </dsp:sp>
    <dsp:sp modelId="{5BC97897-3702-4352-83DD-209449EF48D7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1590199"/>
        <a:ext cx="16179" cy="3235"/>
      </dsp:txXfrm>
    </dsp:sp>
    <dsp:sp modelId="{A96C3889-60BD-46E0-9543-66E183E41C83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Neurology</a:t>
          </a:r>
          <a:endParaRPr lang="th-TH" sz="1400" kern="1200" dirty="0"/>
        </a:p>
      </dsp:txBody>
      <dsp:txXfrm>
        <a:off x="228231" y="1169755"/>
        <a:ext cx="1406872" cy="844123"/>
      </dsp:txXfrm>
    </dsp:sp>
    <dsp:sp modelId="{20A2B9D5-D0D3-48E7-A4A9-B4C98B81023F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1590199"/>
        <a:ext cx="16179" cy="3235"/>
      </dsp:txXfrm>
    </dsp:sp>
    <dsp:sp modelId="{FC00B39C-655C-4233-90BD-81B35454D660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Dental</a:t>
          </a:r>
          <a:endParaRPr lang="th-TH" sz="1400" kern="1200" dirty="0"/>
        </a:p>
      </dsp:txBody>
      <dsp:txXfrm>
        <a:off x="1958684" y="1169755"/>
        <a:ext cx="1406872" cy="844123"/>
      </dsp:txXfrm>
    </dsp:sp>
    <dsp:sp modelId="{AF9B9B21-4A2D-43CD-BAF5-1CD4E320338F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1590199"/>
        <a:ext cx="16179" cy="3235"/>
      </dsp:txXfrm>
    </dsp:sp>
    <dsp:sp modelId="{BEB14474-7180-4885-A4C3-232C5564C5B7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Ophthalmology</a:t>
          </a:r>
          <a:endParaRPr lang="th-TH" sz="1400" kern="1200" dirty="0"/>
        </a:p>
      </dsp:txBody>
      <dsp:txXfrm>
        <a:off x="3689137" y="1169755"/>
        <a:ext cx="1406872" cy="844123"/>
      </dsp:txXfrm>
    </dsp:sp>
    <dsp:sp modelId="{D5E45D02-EE48-4DAB-9C54-B8EAED906F11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1590199"/>
        <a:ext cx="16179" cy="3235"/>
      </dsp:txXfrm>
    </dsp:sp>
    <dsp:sp modelId="{CCF8E4F4-7B78-4170-A4BB-F59BDCD34F05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Otolaryngology</a:t>
          </a:r>
          <a:endParaRPr lang="th-TH" sz="1400" kern="1200" dirty="0"/>
        </a:p>
      </dsp:txBody>
      <dsp:txXfrm>
        <a:off x="5419590" y="1169755"/>
        <a:ext cx="1406872" cy="844123"/>
      </dsp:txXfrm>
    </dsp:sp>
    <dsp:sp modelId="{1745B553-F9CB-4083-B56D-8EA02064CEC5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1590199"/>
        <a:ext cx="16179" cy="3235"/>
      </dsp:txXfrm>
    </dsp:sp>
    <dsp:sp modelId="{2BF4593A-278D-4023-A8C3-0FC05EA53563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Thoracic Department</a:t>
          </a:r>
          <a:endParaRPr lang="th-TH" sz="1400" kern="1200" dirty="0"/>
        </a:p>
      </dsp:txBody>
      <dsp:txXfrm>
        <a:off x="7150043" y="1169755"/>
        <a:ext cx="1406872" cy="844123"/>
      </dsp:txXfrm>
    </dsp:sp>
    <dsp:sp modelId="{65792B1E-27BD-401B-9349-5FF1739388AE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2156951"/>
        <a:ext cx="432915" cy="3235"/>
      </dsp:txXfrm>
    </dsp:sp>
    <dsp:sp modelId="{4AB89C63-0D9B-43E2-88B5-A9192C6FAB8F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Hematology</a:t>
          </a:r>
          <a:endParaRPr lang="th-TH" sz="1400" kern="1200" dirty="0"/>
        </a:p>
      </dsp:txBody>
      <dsp:txXfrm>
        <a:off x="8880496" y="1169755"/>
        <a:ext cx="1406872" cy="844123"/>
      </dsp:txXfrm>
    </dsp:sp>
    <dsp:sp modelId="{39D8ABD5-FE0A-4A6D-9D4E-9F02E7C3914A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2757903"/>
        <a:ext cx="16179" cy="3235"/>
      </dsp:txXfrm>
    </dsp:sp>
    <dsp:sp modelId="{F158E62D-F3F4-4DC8-8CB5-9D557B6AB530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GI, Liver department</a:t>
          </a:r>
          <a:endParaRPr lang="th-TH" sz="1400" kern="1200" dirty="0"/>
        </a:p>
      </dsp:txBody>
      <dsp:txXfrm>
        <a:off x="228231" y="2337459"/>
        <a:ext cx="1406872" cy="844123"/>
      </dsp:txXfrm>
    </dsp:sp>
    <dsp:sp modelId="{E68FDF78-45BC-45E4-8496-D215F8FCF261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2757903"/>
        <a:ext cx="16179" cy="3235"/>
      </dsp:txXfrm>
    </dsp:sp>
    <dsp:sp modelId="{08BFA12B-1C8D-47D1-9828-1432DBEB962F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Nephrology</a:t>
          </a:r>
          <a:endParaRPr lang="th-TH" sz="1400" kern="1200" dirty="0"/>
        </a:p>
      </dsp:txBody>
      <dsp:txXfrm>
        <a:off x="1958684" y="2337459"/>
        <a:ext cx="1406872" cy="844123"/>
      </dsp:txXfrm>
    </dsp:sp>
    <dsp:sp modelId="{02450C63-2C52-4EAC-BE76-DE4699207F9F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2757903"/>
        <a:ext cx="16179" cy="3235"/>
      </dsp:txXfrm>
    </dsp:sp>
    <dsp:sp modelId="{2D1AFCAA-9662-4E8F-8D32-3F6B4EF37159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</a:t>
          </a:r>
          <a:endParaRPr lang="th-TH" sz="1400" kern="1200" dirty="0"/>
        </a:p>
      </dsp:txBody>
      <dsp:txXfrm>
        <a:off x="3689137" y="2337459"/>
        <a:ext cx="1406872" cy="844123"/>
      </dsp:txXfrm>
    </dsp:sp>
    <dsp:sp modelId="{EE9549E0-51E3-4337-93E9-A4808FFFD949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2757903"/>
        <a:ext cx="16179" cy="3235"/>
      </dsp:txXfrm>
    </dsp:sp>
    <dsp:sp modelId="{31AC2D38-15B2-4324-9F29-B363CAC2239C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IPD</a:t>
          </a:r>
          <a:endParaRPr lang="th-TH" sz="1400" kern="1200" dirty="0"/>
        </a:p>
      </dsp:txBody>
      <dsp:txXfrm>
        <a:off x="5419590" y="2337459"/>
        <a:ext cx="1406872" cy="844123"/>
      </dsp:txXfrm>
    </dsp:sp>
    <dsp:sp modelId="{57C1E574-A60D-4301-A005-8EA18794DFA6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2757903"/>
        <a:ext cx="16179" cy="3235"/>
      </dsp:txXfrm>
    </dsp:sp>
    <dsp:sp modelId="{BC5EB49E-BBCE-4D59-B0F8-A8D6C00019E7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Physical Therapy</a:t>
          </a:r>
          <a:endParaRPr lang="th-TH" sz="1400" kern="1200" dirty="0"/>
        </a:p>
      </dsp:txBody>
      <dsp:txXfrm>
        <a:off x="7150043" y="2337459"/>
        <a:ext cx="1406872" cy="844123"/>
      </dsp:txXfrm>
    </dsp:sp>
    <dsp:sp modelId="{6700A057-97AB-4C71-B912-8DA2B959760F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3324655"/>
        <a:ext cx="432915" cy="3235"/>
      </dsp:txXfrm>
    </dsp:sp>
    <dsp:sp modelId="{370FD043-73C5-4A4F-B2B3-CBB80CE16F2D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Pharmacy</a:t>
          </a:r>
          <a:endParaRPr lang="th-TH" sz="1400" kern="1200" dirty="0"/>
        </a:p>
      </dsp:txBody>
      <dsp:txXfrm>
        <a:off x="8880496" y="2337459"/>
        <a:ext cx="1406872" cy="844123"/>
      </dsp:txXfrm>
    </dsp:sp>
    <dsp:sp modelId="{3D9AFF7A-A147-463D-BE04-2864EF541153}">
      <dsp:nvSpPr>
        <dsp:cNvPr id="0" name=""/>
        <dsp:cNvSpPr/>
      </dsp:nvSpPr>
      <dsp:spPr>
        <a:xfrm>
          <a:off x="1633303" y="3881504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3925607"/>
        <a:ext cx="16179" cy="3235"/>
      </dsp:txXfrm>
    </dsp:sp>
    <dsp:sp modelId="{66D7AD4C-5DB1-485A-960F-C8FBBDD1C6E5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Discharge</a:t>
          </a:r>
          <a:endParaRPr lang="th-TH" sz="1400" kern="1200" dirty="0"/>
        </a:p>
      </dsp:txBody>
      <dsp:txXfrm>
        <a:off x="228231" y="3505163"/>
        <a:ext cx="1406872" cy="844123"/>
      </dsp:txXfrm>
    </dsp:sp>
    <dsp:sp modelId="{9469DAAE-52E6-4772-8898-F79A50CBF594}">
      <dsp:nvSpPr>
        <dsp:cNvPr id="0" name=""/>
        <dsp:cNvSpPr/>
      </dsp:nvSpPr>
      <dsp:spPr>
        <a:xfrm>
          <a:off x="1958684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VN_OUT</a:t>
          </a:r>
          <a:endParaRPr lang="th-TH" sz="1400" kern="1200" dirty="0"/>
        </a:p>
      </dsp:txBody>
      <dsp:txXfrm>
        <a:off x="1958684" y="3505163"/>
        <a:ext cx="1406872" cy="84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8087-21ED-4D11-84F5-9CB72CA4410E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assumptions applied to DES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762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initialization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23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1D-826C-4EE5-AE53-363E919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1E-7AAF-4236-8CAF-48E9214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1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182-0F73-46FD-8BEA-89E0CE8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Results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C6F4-2E80-4240-96CE-C658C582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4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2B-3E39-4470-8D39-51DDF04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39-109F-4EDB-9F94-08657101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6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may not be considered.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facility usage by inspecting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Try to estimate step time usage using labelled facilities and overall time (VN_IN to VN_OUT), simple linear regression may be used</a:t>
            </a:r>
          </a:p>
          <a:p>
            <a:r>
              <a:rPr lang="en-US" dirty="0"/>
              <a:t>Try to run discrete event simulation of overall process for 365*24*60 minutes and evaluate RMSE of simulation and the truth.</a:t>
            </a:r>
          </a:p>
          <a:p>
            <a:r>
              <a:rPr lang="en-US" dirty="0"/>
              <a:t>Create some strategies to reduce average process time and compare 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15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61D-6AAC-437F-93E3-7088757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39B5-1A45-4D31-BFA7-6D307F93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Time (VN_OUT – VN_IN in minutes)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09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594-A413-4308-8263-6C34A91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9F9F-DE86-4DD8-8AFC-D1E869D2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equation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37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205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table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990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diagram and process 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49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DA581-4641-4183-8E96-11506CEC7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29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45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Memo</vt:lpstr>
      <vt:lpstr>Pain point or motivation</vt:lpstr>
      <vt:lpstr>Overall steps</vt:lpstr>
      <vt:lpstr>Definition</vt:lpstr>
      <vt:lpstr>Process Time Estimation</vt:lpstr>
      <vt:lpstr>Process Time Estimation</vt:lpstr>
      <vt:lpstr>Process Time Estimation</vt:lpstr>
      <vt:lpstr>Simple Abstract Hospital Pathway</vt:lpstr>
      <vt:lpstr>Simple Abstract Hospital Pathway</vt:lpstr>
      <vt:lpstr>DES Assumptions</vt:lpstr>
      <vt:lpstr>DES parameter initialization</vt:lpstr>
      <vt:lpstr>Strategy Designs</vt:lpstr>
      <vt:lpstr>Strategy Results</vt:lpstr>
      <vt:lpstr>Conclusion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5</cp:revision>
  <dcterms:created xsi:type="dcterms:W3CDTF">2023-08-16T02:43:31Z</dcterms:created>
  <dcterms:modified xsi:type="dcterms:W3CDTF">2023-08-22T03:46:40Z</dcterms:modified>
</cp:coreProperties>
</file>