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7D0F-B59C-43F2-935C-7B3805FBF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9458A-FF2A-4314-AAF0-E544207A6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CF0E-B924-418A-A2B7-3B665FD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7C99-A7C6-46B6-A027-1DEE3054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8107-91DD-4181-A7A5-7C54D8C8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362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6F4F-80E7-4DF0-A9C9-A637EE14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3225-9215-42F6-8E84-B8010D25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A9AA-5183-49D0-B1CF-6E86DC8C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4D1C-506C-4275-A5CE-64CDA31F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80F9-C301-41C4-9DD5-85868BBF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230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4D646-EB57-45B3-B07E-48E514D77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B77F-A862-4A57-A374-A7C4165E2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19A4-1F40-4DD0-916C-7BEB91E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DDDF-6BC7-4C70-B2C7-95B1725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796D-CCFF-4002-A006-F999315F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195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BA66-A3C1-42DE-AED2-3AE18A45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D12D-D7CF-4FAC-978E-71C80681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F598-D7A7-46B2-BE5D-67DD8253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CA045-18D0-4349-8113-7A6D3927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F564-DE8E-4459-9A4E-E85831DF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56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2E6D-7328-45EB-8099-5AEE8CE8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F901-43AF-41DF-A21C-A5ADBABA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E271-B702-43A0-BCC7-AD173F94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6270-2A1A-4E76-8A6A-0BED2B0B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8026-DDD4-479B-A931-74B09897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56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1A15-A74C-4375-93F1-B0419C93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B9AF-0F85-435E-A5A5-A9405282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E1BFF-E260-44FB-A7E6-7213AF48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BEE8-54BD-42D6-9CA6-6219A613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5B889-9600-4753-9011-53380849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1A3E-1BF9-4ADC-8D2D-B34A046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78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682-F90B-4A5C-8042-81065670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0AA5-9FA3-4A24-AA9F-77050012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54D63-6B08-402F-B01E-21D62DAC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1968-2085-4378-9C26-BE8E0D22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5E336-528C-4E8C-B9A3-53246D07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A0B39-DA07-4CDB-BF01-46316FF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4999-2DA1-4857-8C35-0738556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A6EA9-B1B2-4C4F-80B7-6E56AE1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510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97AB-E85B-410F-8945-F00F587E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2DDD0-501A-4976-99CD-3FC10E32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A9D97-92D1-432E-B21C-DEAB1CF4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3EC9F-3CCC-4798-9914-222BEE72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6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8453F-DD53-495C-AD99-728056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88F08-A3CE-4DEF-AEAF-3DF348F7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A637-11C7-4EB2-9F06-4897186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32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FC4E-67C9-45B2-87C3-CC18DCC1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80F7-41EE-49AB-A717-F0B44410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006A-54AC-4E84-A9A1-0CAE77CC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D1A7-B971-4E8B-9261-DAFF0DCF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6B3B1-2427-4BD2-868C-1993102B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189C7-4D92-4A18-9E4F-CD099BF9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46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A1D-B856-4AD3-B063-06080A5B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964E5-4551-4AB1-A631-64044FE98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28FD-9AF0-4354-B0D4-BA7429E82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9AD62-934D-4656-9926-4F388999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D1BDA-F8AC-42D1-AD85-EE1FC3C4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137AB-1A44-417A-A81B-0B346FC0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2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40948-CD4C-45CE-A7CF-DEF3FE1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EB33-2425-4952-BC01-F8AC8F28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95E85-366C-4198-AAE6-36807A732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5F0D-ACE0-4594-B622-7CE74D99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80F6-8568-42A1-9A0D-BA99AD9D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4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60F7-967E-4231-B246-580C4E24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E923A-F701-42ED-B424-D42F1B939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Kawin Chinpong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834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052B-82B2-4764-8FB4-F1BC0FFC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 or motivation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D7A7-9690-441E-979B-D4353427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make the overall process faster.</a:t>
            </a:r>
          </a:p>
          <a:p>
            <a:r>
              <a:rPr lang="en-US" dirty="0"/>
              <a:t>This is just proof of concept; income may not be considered.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9665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37E-C564-4AAD-A1C5-62A333BB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steps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4E7-2BB6-4288-BF3E-2EB8DF4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facility usage by inspecting </a:t>
            </a:r>
            <a:r>
              <a:rPr lang="en-US" dirty="0" err="1"/>
              <a:t>IcdCmCode</a:t>
            </a:r>
            <a:endParaRPr lang="en-US" dirty="0"/>
          </a:p>
          <a:p>
            <a:r>
              <a:rPr lang="en-US" dirty="0"/>
              <a:t>Try to estimate step time usage using labelled facilities and overall time (VN_IN to VN_OUT), simple linear regression may be used</a:t>
            </a:r>
          </a:p>
          <a:p>
            <a:r>
              <a:rPr lang="en-US" dirty="0"/>
              <a:t>Try to run discrete event simulation of overall process for 365*24*60 minutes and evaluate RMSE of simulation and the truth.</a:t>
            </a:r>
          </a:p>
          <a:p>
            <a:r>
              <a:rPr lang="en-US" dirty="0"/>
              <a:t>Create some strategies to reduce average process time and compare it.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8152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Memo</vt:lpstr>
      <vt:lpstr>Pain point or motivation</vt:lpstr>
      <vt:lpstr>Overall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</dc:title>
  <dc:creator>Kawin Chinpong</dc:creator>
  <cp:lastModifiedBy>Kawin Chinpong</cp:lastModifiedBy>
  <cp:revision>1</cp:revision>
  <dcterms:created xsi:type="dcterms:W3CDTF">2023-08-16T02:43:31Z</dcterms:created>
  <dcterms:modified xsi:type="dcterms:W3CDTF">2023-08-16T02:51:42Z</dcterms:modified>
</cp:coreProperties>
</file>