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8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78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07D0F-B59C-43F2-935C-7B3805FBF9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B9458A-FF2A-4314-AAF0-E544207A6F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F3CF0E-B924-418A-A2B7-3B665FDB8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68087-21ED-4D11-84F5-9CB72CA4410E}" type="datetimeFigureOut">
              <a:rPr lang="th-TH" smtClean="0"/>
              <a:t>16/08/66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AC7C99-A7C6-46B6-A027-1DEE30544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B38107-91DD-4181-A7A5-7C54D8C84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0E37F-6EFF-472E-8144-B9391FAC94F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93620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06F4F-80E7-4DF0-A9C9-A637EE14C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563225-9215-42F6-8E84-B8010D250F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79A9AA-5183-49D0-B1CF-6E86DC8CB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68087-21ED-4D11-84F5-9CB72CA4410E}" type="datetimeFigureOut">
              <a:rPr lang="th-TH" smtClean="0"/>
              <a:t>16/08/66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614D1C-506C-4275-A5CE-64CDA31F3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F80F9-C301-41C4-9DD5-85868BBF0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0E37F-6EFF-472E-8144-B9391FAC94F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902303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54D646-EB57-45B3-B07E-48E514D773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D9B77F-A862-4A57-A374-A7C4165E2E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1D19A4-1F40-4DD0-916C-7BEB91EA5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68087-21ED-4D11-84F5-9CB72CA4410E}" type="datetimeFigureOut">
              <a:rPr lang="th-TH" smtClean="0"/>
              <a:t>16/08/66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C4DDDF-6BC7-4C70-B2C7-95B1725A5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09796D-CCFF-4002-A006-F999315F7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0E37F-6EFF-472E-8144-B9391FAC94F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621955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FBA66-A3C1-42DE-AED2-3AE18A457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6AD12D-D7CF-4FAC-978E-71C8068173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22F598-D7A7-46B2-BE5D-67DD82532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68087-21ED-4D11-84F5-9CB72CA4410E}" type="datetimeFigureOut">
              <a:rPr lang="th-TH" smtClean="0"/>
              <a:t>16/08/66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6CA045-18D0-4349-8113-7A6D39276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48F564-DE8E-4459-9A4E-E85831DF9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0E37F-6EFF-472E-8144-B9391FAC94F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515671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A2E6D-7328-45EB-8099-5AEE8CE82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94F901-43AF-41DF-A21C-A5ADBABA7F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C7E271-B702-43A0-BCC7-AD173F947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68087-21ED-4D11-84F5-9CB72CA4410E}" type="datetimeFigureOut">
              <a:rPr lang="th-TH" smtClean="0"/>
              <a:t>16/08/66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9D6270-2A1A-4E76-8A6A-0BED2B0B4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B98026-DDD4-479B-A931-74B098972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0E37F-6EFF-472E-8144-B9391FAC94F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405669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51A15-A74C-4375-93F1-B0419C93E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47B9AF-0F85-435E-A5A5-A9405282FC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6E1BFF-E260-44FB-A7E6-7213AF48F0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13BEE8-54BD-42D6-9CA6-6219A6138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68087-21ED-4D11-84F5-9CB72CA4410E}" type="datetimeFigureOut">
              <a:rPr lang="th-TH" smtClean="0"/>
              <a:t>16/08/66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65B889-9600-4753-9011-533808491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151A3E-1BF9-4ADC-8D2D-B34A046D8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0E37F-6EFF-472E-8144-B9391FAC94F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330787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57682-F90B-4A5C-8042-810656705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340AA5-9FA3-4A24-AA9F-770500127F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654D63-6B08-402F-B01E-21D62DAC9B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AA1968-2085-4378-9C26-BE8E0D22F6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35E336-528C-4E8C-B9A3-53246D0748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AA0B39-DA07-4CDB-BF01-46316FF71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68087-21ED-4D11-84F5-9CB72CA4410E}" type="datetimeFigureOut">
              <a:rPr lang="th-TH" smtClean="0"/>
              <a:t>16/08/66</a:t>
            </a:fld>
            <a:endParaRPr lang="th-T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194999-2DA1-4857-8C35-0738556F6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9A6EA9-B1B2-4C4F-80B7-6E56AE1C0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0E37F-6EFF-472E-8144-B9391FAC94F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195105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997AB-E85B-410F-8945-F00F587E7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32DDD0-501A-4976-99CD-3FC10E32B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68087-21ED-4D11-84F5-9CB72CA4410E}" type="datetimeFigureOut">
              <a:rPr lang="th-TH" smtClean="0"/>
              <a:t>16/08/66</a:t>
            </a:fld>
            <a:endParaRPr lang="th-T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6A9D97-92D1-432E-B21C-DEAB1CF4D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43EC9F-3CCC-4798-9914-222BEE72B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0E37F-6EFF-472E-8144-B9391FAC94F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554649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78453F-DD53-495C-AD99-728056311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68087-21ED-4D11-84F5-9CB72CA4410E}" type="datetimeFigureOut">
              <a:rPr lang="th-TH" smtClean="0"/>
              <a:t>16/08/66</a:t>
            </a:fld>
            <a:endParaRPr lang="th-T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988F08-A3CE-4DEF-AEAF-3DF348F7B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34A637-11C7-4EB2-9F06-4897186F1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0E37F-6EFF-472E-8144-B9391FAC94F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823244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4FC4E-67C9-45B2-87C3-CC18DCC1A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E680F7-41EE-49AB-A717-F0B44410E3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09006A-54AC-4E84-A9A1-0CAE77CC7D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65D1A7-B971-4E8B-9261-DAFF0DCFD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68087-21ED-4D11-84F5-9CB72CA4410E}" type="datetimeFigureOut">
              <a:rPr lang="th-TH" smtClean="0"/>
              <a:t>16/08/66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F6B3B1-2427-4BD2-868C-1993102B4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9189C7-4D92-4A18-9E4F-CD099BF9F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0E37F-6EFF-472E-8144-B9391FAC94F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994692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70A1D-B856-4AD3-B063-06080A5B3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1964E5-4551-4AB1-A631-64044FE984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0528FD-9AF0-4354-B0D4-BA7429E824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49AD62-934D-4656-9926-4F388999C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68087-21ED-4D11-84F5-9CB72CA4410E}" type="datetimeFigureOut">
              <a:rPr lang="th-TH" smtClean="0"/>
              <a:t>16/08/66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8D1BDA-F8AC-42D1-AD85-EE1FC3C4C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F137AB-1A44-417A-A81B-0B346FC08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0E37F-6EFF-472E-8144-B9391FAC94F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678281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840948-CD4C-45CE-A7CF-DEF3FE18D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1FEB33-2425-4952-BC01-F8AC8F2808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095E85-366C-4198-AAE6-36807A7322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C68087-21ED-4D11-84F5-9CB72CA4410E}" type="datetimeFigureOut">
              <a:rPr lang="th-TH" smtClean="0"/>
              <a:t>16/08/66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945F0D-ACE0-4594-B622-7CE74D9999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D280F6-8568-42A1-9A0D-BA99AD9D20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80E37F-6EFF-472E-8144-B9391FAC94F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17416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160F7-967E-4231-B246-580C4E249B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Memo</a:t>
            </a:r>
            <a:endParaRPr lang="th-TH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9E923A-F701-42ED-B424-D42F1B9396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Kawin Chinpong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3783443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5D1A6-E5C4-4E43-A4C0-A9FD06633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 parameter initialization</a:t>
            </a:r>
            <a:endParaRPr lang="th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DA14B2-635A-45ED-98F2-E3ECDED05F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Parameter initialization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792355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4EB1D-826C-4EE5-AE53-363E91946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Strategy Designs</a:t>
            </a:r>
            <a:endParaRPr lang="th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A5AD1E-7AAF-4236-8CAF-48E92146FF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325193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63182-0F73-46FD-8BEA-89E0CE83C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Strategy Results</a:t>
            </a:r>
            <a:endParaRPr lang="th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ACC6F4-2E80-4240-96CE-C658C58209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2974231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A782B-3E39-4470-8D39-51DDF04A1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and Limitations</a:t>
            </a:r>
            <a:endParaRPr lang="th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BB9F39-109F-4EDB-9F94-086571017D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290672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3052B-82B2-4764-8FB4-F1BC0FFC5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Pain point or motivation</a:t>
            </a:r>
            <a:endParaRPr lang="th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32D7A7-9690-441E-979B-D435342711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would like to make the overall process faster.</a:t>
            </a:r>
          </a:p>
          <a:p>
            <a:r>
              <a:rPr lang="en-US" dirty="0"/>
              <a:t>This is just proof of concept; income may not be considered.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096653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D237E-C564-4AAD-A1C5-62A333BB2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steps</a:t>
            </a:r>
            <a:endParaRPr lang="th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384E7-2BB6-4288-BF3E-2EB8DF40D6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Label facility usage by inspecting </a:t>
            </a:r>
            <a:r>
              <a:rPr lang="en-US" dirty="0" err="1"/>
              <a:t>IcdCmCode</a:t>
            </a:r>
            <a:endParaRPr lang="en-US" dirty="0"/>
          </a:p>
          <a:p>
            <a:r>
              <a:rPr lang="en-US" dirty="0"/>
              <a:t>Try to estimate step time usage using labelled facilities and overall time (VN_IN to VN_OUT), simple linear regression may be used</a:t>
            </a:r>
          </a:p>
          <a:p>
            <a:r>
              <a:rPr lang="en-US" dirty="0"/>
              <a:t>Try to run discrete event simulation of overall process for 365*24*60 minutes and evaluate RMSE of simulation and the truth.</a:t>
            </a:r>
          </a:p>
          <a:p>
            <a:r>
              <a:rPr lang="en-US" dirty="0"/>
              <a:t>Create some strategies to reduce average process time and compare it.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4081527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7261D-6AAC-437F-93E3-7088757E6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</a:t>
            </a:r>
            <a:endParaRPr lang="th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139B5-1A45-4D31-BFA7-6D307F9361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Process Time (VN_OUT – VN_IN in minutes)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870974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B3594-A413-4308-8263-6C34A911A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Time Estimation</a:t>
            </a:r>
            <a:endParaRPr lang="th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059F9F-DE86-4DD8-8AFC-D1E869D2FF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equation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743733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5D1A6-E5C4-4E43-A4C0-A9FD06633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Time Estimation</a:t>
            </a:r>
            <a:endParaRPr lang="th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DA14B2-635A-45ED-98F2-E3ECDED05F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Labelling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4420572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5D1A6-E5C4-4E43-A4C0-A9FD06633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Time Estimation</a:t>
            </a:r>
            <a:endParaRPr lang="th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DA14B2-635A-45ED-98F2-E3ECDED05F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Result table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2499006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5D1A6-E5C4-4E43-A4C0-A9FD06633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Abstract Hospital Pathway</a:t>
            </a:r>
            <a:endParaRPr lang="th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DA14B2-635A-45ED-98F2-E3ECDED05F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Show diagram and process time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7149209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5D1A6-E5C4-4E43-A4C0-A9FD06633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 Assumptions</a:t>
            </a:r>
            <a:endParaRPr lang="th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DA14B2-635A-45ED-98F2-E3ECDED05F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 of assumptions applied to DES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0176281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155</Words>
  <Application>Microsoft Office PowerPoint</Application>
  <PresentationFormat>Widescreen</PresentationFormat>
  <Paragraphs>27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Memo</vt:lpstr>
      <vt:lpstr>Pain point or motivation</vt:lpstr>
      <vt:lpstr>Overall steps</vt:lpstr>
      <vt:lpstr>Definition</vt:lpstr>
      <vt:lpstr>Process Time Estimation</vt:lpstr>
      <vt:lpstr>Process Time Estimation</vt:lpstr>
      <vt:lpstr>Process Time Estimation</vt:lpstr>
      <vt:lpstr>Simple Abstract Hospital Pathway</vt:lpstr>
      <vt:lpstr>DES Assumptions</vt:lpstr>
      <vt:lpstr>DES parameter initialization</vt:lpstr>
      <vt:lpstr>Strategy Designs</vt:lpstr>
      <vt:lpstr>Strategy Results</vt:lpstr>
      <vt:lpstr>Conclusion and Limitations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Memo</dc:title>
  <dc:creator>Kawin Chinpong</dc:creator>
  <cp:lastModifiedBy>Kawin Chinpong</cp:lastModifiedBy>
  <cp:revision>3</cp:revision>
  <dcterms:created xsi:type="dcterms:W3CDTF">2023-08-16T02:43:31Z</dcterms:created>
  <dcterms:modified xsi:type="dcterms:W3CDTF">2023-08-16T04:22:25Z</dcterms:modified>
</cp:coreProperties>
</file>