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1" r:id="rId4"/>
    <p:sldId id="284" r:id="rId5"/>
    <p:sldId id="261" r:id="rId6"/>
    <p:sldId id="259" r:id="rId7"/>
    <p:sldId id="285" r:id="rId8"/>
    <p:sldId id="263" r:id="rId9"/>
    <p:sldId id="282" r:id="rId10"/>
    <p:sldId id="283" r:id="rId11"/>
    <p:sldId id="265" r:id="rId12"/>
    <p:sldId id="267" r:id="rId13"/>
    <p:sldId id="272" r:id="rId14"/>
    <p:sldId id="260" r:id="rId15"/>
    <p:sldId id="273" r:id="rId16"/>
    <p:sldId id="274" r:id="rId17"/>
    <p:sldId id="275" r:id="rId18"/>
    <p:sldId id="264" r:id="rId19"/>
    <p:sldId id="270" r:id="rId20"/>
    <p:sldId id="262" r:id="rId21"/>
    <p:sldId id="268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505B5-AE40-4E77-A8FF-DE01A8C7B1E1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th-TH"/>
        </a:p>
      </dgm:t>
    </dgm:pt>
    <dgm:pt modelId="{BFEFCC56-515B-40E1-8B19-F5775F4D8000}">
      <dgm:prSet phldrT="[Text]"/>
      <dgm:spPr/>
      <dgm:t>
        <a:bodyPr/>
        <a:lstStyle/>
        <a:p>
          <a:r>
            <a:rPr lang="en-US" dirty="0"/>
            <a:t>OPD</a:t>
          </a:r>
          <a:endParaRPr lang="th-TH" dirty="0"/>
        </a:p>
      </dgm:t>
    </dgm:pt>
    <dgm:pt modelId="{C2FE08DA-BDDD-42A8-8C95-13D8E5D8588D}" type="parTrans" cxnId="{0BCACFCB-F800-47CC-BA75-2BC4BC5C7091}">
      <dgm:prSet/>
      <dgm:spPr/>
      <dgm:t>
        <a:bodyPr/>
        <a:lstStyle/>
        <a:p>
          <a:endParaRPr lang="th-TH"/>
        </a:p>
      </dgm:t>
    </dgm:pt>
    <dgm:pt modelId="{D345323E-36DB-4892-A1F8-72B000E02133}" type="sibTrans" cxnId="{0BCACFCB-F800-47CC-BA75-2BC4BC5C7091}">
      <dgm:prSet/>
      <dgm:spPr/>
      <dgm:t>
        <a:bodyPr/>
        <a:lstStyle/>
        <a:p>
          <a:endParaRPr lang="th-TH"/>
        </a:p>
      </dgm:t>
    </dgm:pt>
    <dgm:pt modelId="{3579BEAD-4A2F-4D35-A1E6-80EE62D8C659}">
      <dgm:prSet phldrT="[Text]"/>
      <dgm:spPr/>
      <dgm:t>
        <a:bodyPr/>
        <a:lstStyle/>
        <a:p>
          <a:r>
            <a:rPr lang="en-US" dirty="0"/>
            <a:t>Orthopedics</a:t>
          </a:r>
          <a:endParaRPr lang="th-TH" dirty="0"/>
        </a:p>
      </dgm:t>
    </dgm:pt>
    <dgm:pt modelId="{D53D2A69-7B53-44BB-AF73-A0E2E7E67A0A}" type="parTrans" cxnId="{71E08C57-3656-4138-B6F1-E76702C4C2DB}">
      <dgm:prSet/>
      <dgm:spPr/>
      <dgm:t>
        <a:bodyPr/>
        <a:lstStyle/>
        <a:p>
          <a:endParaRPr lang="th-TH"/>
        </a:p>
      </dgm:t>
    </dgm:pt>
    <dgm:pt modelId="{8AD9BA9F-081C-4EA1-86EE-2A1B087CB984}" type="sibTrans" cxnId="{71E08C57-3656-4138-B6F1-E76702C4C2DB}">
      <dgm:prSet/>
      <dgm:spPr/>
      <dgm:t>
        <a:bodyPr/>
        <a:lstStyle/>
        <a:p>
          <a:endParaRPr lang="th-TH"/>
        </a:p>
      </dgm:t>
    </dgm:pt>
    <dgm:pt modelId="{70188367-FDD4-458E-A6EF-15814067F0ED}">
      <dgm:prSet phldrT="[Text]"/>
      <dgm:spPr/>
      <dgm:t>
        <a:bodyPr/>
        <a:lstStyle/>
        <a:p>
          <a:r>
            <a:rPr lang="en-US" dirty="0"/>
            <a:t>Dermatology</a:t>
          </a:r>
          <a:endParaRPr lang="th-TH" dirty="0"/>
        </a:p>
      </dgm:t>
    </dgm:pt>
    <dgm:pt modelId="{0452585F-36EC-412F-A70B-37E10E46B646}" type="parTrans" cxnId="{F8907817-451D-48B2-BEEA-28C53BBC0D73}">
      <dgm:prSet/>
      <dgm:spPr/>
      <dgm:t>
        <a:bodyPr/>
        <a:lstStyle/>
        <a:p>
          <a:endParaRPr lang="th-TH"/>
        </a:p>
      </dgm:t>
    </dgm:pt>
    <dgm:pt modelId="{1B1979BF-3248-4C23-AAB1-BC613E8AB4E7}" type="sibTrans" cxnId="{F8907817-451D-48B2-BEEA-28C53BBC0D73}">
      <dgm:prSet/>
      <dgm:spPr/>
      <dgm:t>
        <a:bodyPr/>
        <a:lstStyle/>
        <a:p>
          <a:endParaRPr lang="th-TH"/>
        </a:p>
      </dgm:t>
    </dgm:pt>
    <dgm:pt modelId="{BDB2A42A-4D9D-4FCA-9ABB-8D5E460C0F23}">
      <dgm:prSet phldrT="[Text]"/>
      <dgm:spPr/>
      <dgm:t>
        <a:bodyPr/>
        <a:lstStyle/>
        <a:p>
          <a:r>
            <a:rPr lang="en-US" dirty="0"/>
            <a:t>Neurology</a:t>
          </a:r>
          <a:endParaRPr lang="th-TH" dirty="0"/>
        </a:p>
      </dgm:t>
    </dgm:pt>
    <dgm:pt modelId="{D22A57B2-CA5B-4945-81EA-5B84EB9C0DB6}" type="parTrans" cxnId="{D8F50376-973E-4052-B07F-2E44B08128FE}">
      <dgm:prSet/>
      <dgm:spPr/>
      <dgm:t>
        <a:bodyPr/>
        <a:lstStyle/>
        <a:p>
          <a:endParaRPr lang="th-TH"/>
        </a:p>
      </dgm:t>
    </dgm:pt>
    <dgm:pt modelId="{0223A074-E9D0-496F-B711-E928A08747C4}" type="sibTrans" cxnId="{D8F50376-973E-4052-B07F-2E44B08128FE}">
      <dgm:prSet/>
      <dgm:spPr/>
      <dgm:t>
        <a:bodyPr/>
        <a:lstStyle/>
        <a:p>
          <a:endParaRPr lang="th-TH"/>
        </a:p>
      </dgm:t>
    </dgm:pt>
    <dgm:pt modelId="{D71CD31B-7CCB-463E-8EE9-5226D957AF90}">
      <dgm:prSet phldrT="[Text]"/>
      <dgm:spPr/>
      <dgm:t>
        <a:bodyPr/>
        <a:lstStyle/>
        <a:p>
          <a:r>
            <a:rPr lang="en-US" dirty="0"/>
            <a:t>Dental</a:t>
          </a:r>
          <a:endParaRPr lang="th-TH" dirty="0"/>
        </a:p>
      </dgm:t>
    </dgm:pt>
    <dgm:pt modelId="{5ED75FA6-36F1-42F8-B116-CBA2992C71B0}" type="parTrans" cxnId="{A7116687-A24A-4637-8487-AAE446794EEC}">
      <dgm:prSet/>
      <dgm:spPr/>
      <dgm:t>
        <a:bodyPr/>
        <a:lstStyle/>
        <a:p>
          <a:endParaRPr lang="th-TH"/>
        </a:p>
      </dgm:t>
    </dgm:pt>
    <dgm:pt modelId="{8C1D8C80-5A31-4190-B363-D12902F268B8}" type="sibTrans" cxnId="{A7116687-A24A-4637-8487-AAE446794EEC}">
      <dgm:prSet/>
      <dgm:spPr/>
      <dgm:t>
        <a:bodyPr/>
        <a:lstStyle/>
        <a:p>
          <a:endParaRPr lang="th-TH"/>
        </a:p>
      </dgm:t>
    </dgm:pt>
    <dgm:pt modelId="{3E187100-5910-4118-9694-9BE8A5DC39BC}">
      <dgm:prSet phldrT="[Text]"/>
      <dgm:spPr/>
      <dgm:t>
        <a:bodyPr/>
        <a:lstStyle/>
        <a:p>
          <a:r>
            <a:rPr lang="en-US" dirty="0"/>
            <a:t>Ophthalmology</a:t>
          </a:r>
          <a:endParaRPr lang="th-TH" dirty="0"/>
        </a:p>
      </dgm:t>
    </dgm:pt>
    <dgm:pt modelId="{6C39CC77-659A-48C1-9D70-0409818E6CD8}" type="parTrans" cxnId="{25DA1BB7-6146-43AF-9A18-4AC1F18FE7DF}">
      <dgm:prSet/>
      <dgm:spPr/>
      <dgm:t>
        <a:bodyPr/>
        <a:lstStyle/>
        <a:p>
          <a:endParaRPr lang="th-TH"/>
        </a:p>
      </dgm:t>
    </dgm:pt>
    <dgm:pt modelId="{73C5395E-64E4-4360-AC61-9CE38FE60BBD}" type="sibTrans" cxnId="{25DA1BB7-6146-43AF-9A18-4AC1F18FE7DF}">
      <dgm:prSet/>
      <dgm:spPr/>
      <dgm:t>
        <a:bodyPr/>
        <a:lstStyle/>
        <a:p>
          <a:endParaRPr lang="th-TH"/>
        </a:p>
      </dgm:t>
    </dgm:pt>
    <dgm:pt modelId="{544A68AF-1B75-4B8A-9874-C78D54343F58}">
      <dgm:prSet phldrT="[Text]"/>
      <dgm:spPr/>
      <dgm:t>
        <a:bodyPr/>
        <a:lstStyle/>
        <a:p>
          <a:r>
            <a:rPr lang="en-US" dirty="0"/>
            <a:t>Otolaryngology</a:t>
          </a:r>
          <a:endParaRPr lang="th-TH" dirty="0"/>
        </a:p>
      </dgm:t>
    </dgm:pt>
    <dgm:pt modelId="{3A5ED8A5-08E1-48E1-88ED-69B77A57B9CB}" type="parTrans" cxnId="{5C680450-47FC-4A57-9B5E-8052A6F60E7B}">
      <dgm:prSet/>
      <dgm:spPr/>
      <dgm:t>
        <a:bodyPr/>
        <a:lstStyle/>
        <a:p>
          <a:endParaRPr lang="th-TH"/>
        </a:p>
      </dgm:t>
    </dgm:pt>
    <dgm:pt modelId="{F2549049-022F-4C1F-B185-E7A93E5BB44E}" type="sibTrans" cxnId="{5C680450-47FC-4A57-9B5E-8052A6F60E7B}">
      <dgm:prSet/>
      <dgm:spPr/>
      <dgm:t>
        <a:bodyPr/>
        <a:lstStyle/>
        <a:p>
          <a:endParaRPr lang="th-TH"/>
        </a:p>
      </dgm:t>
    </dgm:pt>
    <dgm:pt modelId="{F6688B8D-B9D5-4735-B82E-848D968ADF2B}">
      <dgm:prSet phldrT="[Text]"/>
      <dgm:spPr/>
      <dgm:t>
        <a:bodyPr/>
        <a:lstStyle/>
        <a:p>
          <a:r>
            <a:rPr lang="en-US" dirty="0"/>
            <a:t>Thoracic Department</a:t>
          </a:r>
          <a:endParaRPr lang="th-TH" dirty="0"/>
        </a:p>
      </dgm:t>
    </dgm:pt>
    <dgm:pt modelId="{30292C0A-3DC0-4448-B630-3794F78D3048}" type="parTrans" cxnId="{9CE22418-13C5-437C-B666-FBCFC89490E4}">
      <dgm:prSet/>
      <dgm:spPr/>
      <dgm:t>
        <a:bodyPr/>
        <a:lstStyle/>
        <a:p>
          <a:endParaRPr lang="th-TH"/>
        </a:p>
      </dgm:t>
    </dgm:pt>
    <dgm:pt modelId="{B92D970A-62CC-4825-9B1E-FDF60FB76B0A}" type="sibTrans" cxnId="{9CE22418-13C5-437C-B666-FBCFC89490E4}">
      <dgm:prSet/>
      <dgm:spPr/>
      <dgm:t>
        <a:bodyPr/>
        <a:lstStyle/>
        <a:p>
          <a:endParaRPr lang="th-TH"/>
        </a:p>
      </dgm:t>
    </dgm:pt>
    <dgm:pt modelId="{A992ACDC-6740-43E5-A19D-FEB302657CBA}">
      <dgm:prSet phldrT="[Text]"/>
      <dgm:spPr/>
      <dgm:t>
        <a:bodyPr/>
        <a:lstStyle/>
        <a:p>
          <a:r>
            <a:rPr lang="en-US" dirty="0"/>
            <a:t>Hematology</a:t>
          </a:r>
          <a:endParaRPr lang="th-TH" dirty="0"/>
        </a:p>
      </dgm:t>
    </dgm:pt>
    <dgm:pt modelId="{4C4AA25C-C5A3-4A14-A44D-E1A52B7454D9}" type="parTrans" cxnId="{8249AF89-E4C2-409D-983B-AEDBC8B6742C}">
      <dgm:prSet/>
      <dgm:spPr/>
      <dgm:t>
        <a:bodyPr/>
        <a:lstStyle/>
        <a:p>
          <a:endParaRPr lang="th-TH"/>
        </a:p>
      </dgm:t>
    </dgm:pt>
    <dgm:pt modelId="{E61659D0-BDBF-4743-80E9-38164F922E1C}" type="sibTrans" cxnId="{8249AF89-E4C2-409D-983B-AEDBC8B6742C}">
      <dgm:prSet/>
      <dgm:spPr/>
      <dgm:t>
        <a:bodyPr/>
        <a:lstStyle/>
        <a:p>
          <a:endParaRPr lang="th-TH"/>
        </a:p>
      </dgm:t>
    </dgm:pt>
    <dgm:pt modelId="{C9023202-359A-4072-A957-AB38D1F41D1D}">
      <dgm:prSet phldrT="[Text]"/>
      <dgm:spPr/>
      <dgm:t>
        <a:bodyPr/>
        <a:lstStyle/>
        <a:p>
          <a:r>
            <a:rPr lang="en-US" dirty="0"/>
            <a:t>GI, Liver department</a:t>
          </a:r>
          <a:endParaRPr lang="th-TH" dirty="0"/>
        </a:p>
      </dgm:t>
    </dgm:pt>
    <dgm:pt modelId="{7F42F102-C2B8-4AA0-9AFD-F3C796FA045B}" type="parTrans" cxnId="{4CCC84D6-07E5-4E3C-B6CA-1672ADA0AD8C}">
      <dgm:prSet/>
      <dgm:spPr/>
      <dgm:t>
        <a:bodyPr/>
        <a:lstStyle/>
        <a:p>
          <a:endParaRPr lang="th-TH"/>
        </a:p>
      </dgm:t>
    </dgm:pt>
    <dgm:pt modelId="{17C2C780-8C60-4263-8CA3-1F72F30DB96A}" type="sibTrans" cxnId="{4CCC84D6-07E5-4E3C-B6CA-1672ADA0AD8C}">
      <dgm:prSet/>
      <dgm:spPr/>
      <dgm:t>
        <a:bodyPr/>
        <a:lstStyle/>
        <a:p>
          <a:endParaRPr lang="th-TH"/>
        </a:p>
      </dgm:t>
    </dgm:pt>
    <dgm:pt modelId="{CA08DDE2-FEF7-4D20-B0EE-B36562C4AE1E}">
      <dgm:prSet phldrT="[Text]"/>
      <dgm:spPr/>
      <dgm:t>
        <a:bodyPr/>
        <a:lstStyle/>
        <a:p>
          <a:r>
            <a:rPr lang="en-US" dirty="0"/>
            <a:t>Nephrology</a:t>
          </a:r>
          <a:endParaRPr lang="th-TH" dirty="0"/>
        </a:p>
      </dgm:t>
    </dgm:pt>
    <dgm:pt modelId="{070242AE-41B6-42EB-8AA7-15714F81D4D5}" type="parTrans" cxnId="{096B2B15-EAB6-4193-A1D0-7E187F7D448D}">
      <dgm:prSet/>
      <dgm:spPr/>
      <dgm:t>
        <a:bodyPr/>
        <a:lstStyle/>
        <a:p>
          <a:endParaRPr lang="th-TH"/>
        </a:p>
      </dgm:t>
    </dgm:pt>
    <dgm:pt modelId="{97BAE28E-4384-4BAD-9D6C-891F1526B327}" type="sibTrans" cxnId="{096B2B15-EAB6-4193-A1D0-7E187F7D448D}">
      <dgm:prSet/>
      <dgm:spPr/>
      <dgm:t>
        <a:bodyPr/>
        <a:lstStyle/>
        <a:p>
          <a:endParaRPr lang="th-TH"/>
        </a:p>
      </dgm:t>
    </dgm:pt>
    <dgm:pt modelId="{731BE5A9-B77E-4017-ACC0-EFFE71D1C6ED}">
      <dgm:prSet phldrT="[Text]"/>
      <dgm:spPr/>
      <dgm:t>
        <a:bodyPr/>
        <a:lstStyle/>
        <a:p>
          <a:r>
            <a:rPr lang="en-US" dirty="0"/>
            <a:t>Laboratory</a:t>
          </a:r>
          <a:endParaRPr lang="th-TH" dirty="0"/>
        </a:p>
      </dgm:t>
    </dgm:pt>
    <dgm:pt modelId="{4652A780-4ED2-4B6E-BE68-66AA7015AB10}" type="parTrans" cxnId="{B58DB45F-11F7-4B6A-8C36-CCA8688DA233}">
      <dgm:prSet/>
      <dgm:spPr/>
      <dgm:t>
        <a:bodyPr/>
        <a:lstStyle/>
        <a:p>
          <a:endParaRPr lang="th-TH"/>
        </a:p>
      </dgm:t>
    </dgm:pt>
    <dgm:pt modelId="{BB3D572D-522A-4B03-A7C7-1F6D3F386A04}" type="sibTrans" cxnId="{B58DB45F-11F7-4B6A-8C36-CCA8688DA233}">
      <dgm:prSet/>
      <dgm:spPr/>
      <dgm:t>
        <a:bodyPr/>
        <a:lstStyle/>
        <a:p>
          <a:endParaRPr lang="th-TH"/>
        </a:p>
      </dgm:t>
    </dgm:pt>
    <dgm:pt modelId="{805ACA22-6025-4D74-BFB1-D0835F23152E}">
      <dgm:prSet phldrT="[Text]"/>
      <dgm:spPr/>
      <dgm:t>
        <a:bodyPr/>
        <a:lstStyle/>
        <a:p>
          <a:r>
            <a:rPr lang="en-US" dirty="0"/>
            <a:t>Radiology</a:t>
          </a:r>
          <a:endParaRPr lang="th-TH" dirty="0"/>
        </a:p>
      </dgm:t>
    </dgm:pt>
    <dgm:pt modelId="{B66058EF-C011-4FAB-A268-5F36AC57A4D0}" type="parTrans" cxnId="{26D15D6D-D473-46C1-BE3D-BBD8186B4EDE}">
      <dgm:prSet/>
      <dgm:spPr/>
      <dgm:t>
        <a:bodyPr/>
        <a:lstStyle/>
        <a:p>
          <a:endParaRPr lang="th-TH"/>
        </a:p>
      </dgm:t>
    </dgm:pt>
    <dgm:pt modelId="{AF5EAAE4-1964-4444-9EEB-23D37AA18486}" type="sibTrans" cxnId="{26D15D6D-D473-46C1-BE3D-BBD8186B4EDE}">
      <dgm:prSet/>
      <dgm:spPr/>
      <dgm:t>
        <a:bodyPr/>
        <a:lstStyle/>
        <a:p>
          <a:endParaRPr lang="th-TH"/>
        </a:p>
      </dgm:t>
    </dgm:pt>
    <dgm:pt modelId="{8A928D7C-7325-436E-A743-CFF601871A82}">
      <dgm:prSet phldrT="[Text]"/>
      <dgm:spPr/>
      <dgm:t>
        <a:bodyPr/>
        <a:lstStyle/>
        <a:p>
          <a:r>
            <a:rPr lang="en-US" dirty="0"/>
            <a:t>OR</a:t>
          </a:r>
          <a:endParaRPr lang="th-TH" dirty="0"/>
        </a:p>
      </dgm:t>
    </dgm:pt>
    <dgm:pt modelId="{D007F18F-A739-42D9-8888-0B48E2A8D7AC}" type="parTrans" cxnId="{FCCA9AB0-C3AE-4EFA-99FF-7C6D6C0A063D}">
      <dgm:prSet/>
      <dgm:spPr/>
      <dgm:t>
        <a:bodyPr/>
        <a:lstStyle/>
        <a:p>
          <a:endParaRPr lang="th-TH"/>
        </a:p>
      </dgm:t>
    </dgm:pt>
    <dgm:pt modelId="{CE6AD56A-4FEE-4BE6-BA12-9D5B3B0A0D2F}" type="sibTrans" cxnId="{FCCA9AB0-C3AE-4EFA-99FF-7C6D6C0A063D}">
      <dgm:prSet/>
      <dgm:spPr/>
      <dgm:t>
        <a:bodyPr/>
        <a:lstStyle/>
        <a:p>
          <a:endParaRPr lang="th-TH"/>
        </a:p>
      </dgm:t>
    </dgm:pt>
    <dgm:pt modelId="{17A1167A-D371-490A-86E9-8617823033DF}">
      <dgm:prSet phldrT="[Text]"/>
      <dgm:spPr/>
      <dgm:t>
        <a:bodyPr/>
        <a:lstStyle/>
        <a:p>
          <a:r>
            <a:rPr lang="en-US" dirty="0"/>
            <a:t>IPD</a:t>
          </a:r>
          <a:endParaRPr lang="th-TH" dirty="0"/>
        </a:p>
      </dgm:t>
    </dgm:pt>
    <dgm:pt modelId="{E6D17F80-B198-4DFC-9EC2-24A78AFA3BBD}" type="parTrans" cxnId="{ECCE3B62-6F14-438E-91FE-F698347B3826}">
      <dgm:prSet/>
      <dgm:spPr/>
      <dgm:t>
        <a:bodyPr/>
        <a:lstStyle/>
        <a:p>
          <a:endParaRPr lang="th-TH"/>
        </a:p>
      </dgm:t>
    </dgm:pt>
    <dgm:pt modelId="{357D3189-2FB4-4754-90DE-CB3C591CDC2A}" type="sibTrans" cxnId="{ECCE3B62-6F14-438E-91FE-F698347B3826}">
      <dgm:prSet/>
      <dgm:spPr/>
      <dgm:t>
        <a:bodyPr/>
        <a:lstStyle/>
        <a:p>
          <a:endParaRPr lang="th-TH"/>
        </a:p>
      </dgm:t>
    </dgm:pt>
    <dgm:pt modelId="{EFC082F2-DAA3-4F91-8DF0-F64AD4E858E9}">
      <dgm:prSet phldrT="[Text]"/>
      <dgm:spPr/>
      <dgm:t>
        <a:bodyPr/>
        <a:lstStyle/>
        <a:p>
          <a:r>
            <a:rPr lang="en-US" dirty="0"/>
            <a:t>Physical Therapy</a:t>
          </a:r>
          <a:endParaRPr lang="th-TH" dirty="0"/>
        </a:p>
      </dgm:t>
    </dgm:pt>
    <dgm:pt modelId="{BC623266-10FA-443A-AF80-4A7391092482}" type="parTrans" cxnId="{C0B6E9FE-BBC4-4EFE-8272-C5C9A62863BD}">
      <dgm:prSet/>
      <dgm:spPr/>
      <dgm:t>
        <a:bodyPr/>
        <a:lstStyle/>
        <a:p>
          <a:endParaRPr lang="th-TH"/>
        </a:p>
      </dgm:t>
    </dgm:pt>
    <dgm:pt modelId="{69F657BF-29AD-47D6-8DE1-323C1BBB45B7}" type="sibTrans" cxnId="{C0B6E9FE-BBC4-4EFE-8272-C5C9A62863BD}">
      <dgm:prSet/>
      <dgm:spPr/>
      <dgm:t>
        <a:bodyPr/>
        <a:lstStyle/>
        <a:p>
          <a:endParaRPr lang="th-TH"/>
        </a:p>
      </dgm:t>
    </dgm:pt>
    <dgm:pt modelId="{D47DA38F-2EA0-4CDA-9204-CC70D5ED2BDD}">
      <dgm:prSet phldrT="[Text]"/>
      <dgm:spPr/>
      <dgm:t>
        <a:bodyPr/>
        <a:lstStyle/>
        <a:p>
          <a:r>
            <a:rPr lang="en-US" dirty="0"/>
            <a:t>Pharmacy</a:t>
          </a:r>
          <a:endParaRPr lang="th-TH" dirty="0"/>
        </a:p>
      </dgm:t>
    </dgm:pt>
    <dgm:pt modelId="{B658E2FE-2E97-45A9-934D-6B99827F1DA1}" type="parTrans" cxnId="{E5F957E1-B0AD-4F6F-9837-7A11275045AE}">
      <dgm:prSet/>
      <dgm:spPr/>
      <dgm:t>
        <a:bodyPr/>
        <a:lstStyle/>
        <a:p>
          <a:endParaRPr lang="th-TH"/>
        </a:p>
      </dgm:t>
    </dgm:pt>
    <dgm:pt modelId="{0B8AF01C-26FF-44FB-8ED6-7E7B608B12C7}" type="sibTrans" cxnId="{E5F957E1-B0AD-4F6F-9837-7A11275045AE}">
      <dgm:prSet/>
      <dgm:spPr/>
      <dgm:t>
        <a:bodyPr/>
        <a:lstStyle/>
        <a:p>
          <a:endParaRPr lang="th-TH"/>
        </a:p>
      </dgm:t>
    </dgm:pt>
    <dgm:pt modelId="{2F77676C-C658-4D08-B694-09CF117EBBA4}">
      <dgm:prSet phldrT="[Text]"/>
      <dgm:spPr/>
      <dgm:t>
        <a:bodyPr/>
        <a:lstStyle/>
        <a:p>
          <a:r>
            <a:rPr lang="en-US" dirty="0"/>
            <a:t>VN_IN (start)</a:t>
          </a:r>
          <a:endParaRPr lang="th-TH" dirty="0"/>
        </a:p>
      </dgm:t>
    </dgm:pt>
    <dgm:pt modelId="{7B372302-EFD6-4E48-80A3-A73BABB4F9F1}" type="parTrans" cxnId="{C58A4F18-508E-4645-AC0B-D353F6BCAF1E}">
      <dgm:prSet/>
      <dgm:spPr/>
      <dgm:t>
        <a:bodyPr/>
        <a:lstStyle/>
        <a:p>
          <a:endParaRPr lang="th-TH"/>
        </a:p>
      </dgm:t>
    </dgm:pt>
    <dgm:pt modelId="{A2AD26DB-72F1-4E8A-BFBC-B504F4528B9A}" type="sibTrans" cxnId="{C58A4F18-508E-4645-AC0B-D353F6BCAF1E}">
      <dgm:prSet/>
      <dgm:spPr/>
      <dgm:t>
        <a:bodyPr/>
        <a:lstStyle/>
        <a:p>
          <a:endParaRPr lang="th-TH"/>
        </a:p>
      </dgm:t>
    </dgm:pt>
    <dgm:pt modelId="{EBDA996A-0146-4640-968C-D82E27B8BA7C}">
      <dgm:prSet phldrT="[Text]"/>
      <dgm:spPr/>
      <dgm:t>
        <a:bodyPr/>
        <a:lstStyle/>
        <a:p>
          <a:r>
            <a:rPr lang="en-US" dirty="0"/>
            <a:t>VN_OUT (end)</a:t>
          </a:r>
          <a:endParaRPr lang="th-TH" dirty="0"/>
        </a:p>
      </dgm:t>
    </dgm:pt>
    <dgm:pt modelId="{32F37654-C9D2-41E8-B7B7-F34F8D6615D8}" type="parTrans" cxnId="{28543458-CF60-4391-B787-868A9A3C3E9E}">
      <dgm:prSet/>
      <dgm:spPr/>
      <dgm:t>
        <a:bodyPr/>
        <a:lstStyle/>
        <a:p>
          <a:endParaRPr lang="th-TH"/>
        </a:p>
      </dgm:t>
    </dgm:pt>
    <dgm:pt modelId="{8EE263AC-4246-4C80-800E-67A207C3F7D2}" type="sibTrans" cxnId="{28543458-CF60-4391-B787-868A9A3C3E9E}">
      <dgm:prSet/>
      <dgm:spPr/>
      <dgm:t>
        <a:bodyPr/>
        <a:lstStyle/>
        <a:p>
          <a:endParaRPr lang="th-TH"/>
        </a:p>
      </dgm:t>
    </dgm:pt>
    <dgm:pt modelId="{57B15B50-2702-4820-A26C-3B48E37B4605}">
      <dgm:prSet phldrT="[Text]"/>
      <dgm:spPr/>
      <dgm:t>
        <a:bodyPr/>
        <a:lstStyle/>
        <a:p>
          <a:r>
            <a:rPr lang="en-US" dirty="0" err="1"/>
            <a:t>Gynaecology</a:t>
          </a:r>
          <a:endParaRPr lang="th-TH" dirty="0"/>
        </a:p>
      </dgm:t>
    </dgm:pt>
    <dgm:pt modelId="{4770370C-CD10-4CBA-8DFA-B22A6FFCD16C}" type="parTrans" cxnId="{EC18A7B8-BC9B-4047-96ED-4B1D7F3DA01D}">
      <dgm:prSet/>
      <dgm:spPr/>
      <dgm:t>
        <a:bodyPr/>
        <a:lstStyle/>
        <a:p>
          <a:endParaRPr lang="th-TH"/>
        </a:p>
      </dgm:t>
    </dgm:pt>
    <dgm:pt modelId="{86FD6CC2-7CC3-4E48-8C45-BE8E4F29E187}" type="sibTrans" cxnId="{EC18A7B8-BC9B-4047-96ED-4B1D7F3DA01D}">
      <dgm:prSet/>
      <dgm:spPr/>
      <dgm:t>
        <a:bodyPr/>
        <a:lstStyle/>
        <a:p>
          <a:endParaRPr lang="th-TH"/>
        </a:p>
      </dgm:t>
    </dgm:pt>
    <dgm:pt modelId="{9FCFD2FE-BBC7-453B-A8A4-3352D584FDE1}" type="pres">
      <dgm:prSet presAssocID="{7C4505B5-AE40-4E77-A8FF-DE01A8C7B1E1}" presName="Name0" presStyleCnt="0">
        <dgm:presLayoutVars>
          <dgm:dir/>
          <dgm:resizeHandles val="exact"/>
        </dgm:presLayoutVars>
      </dgm:prSet>
      <dgm:spPr/>
    </dgm:pt>
    <dgm:pt modelId="{4941B5CD-0ECE-4115-9CA7-A05B17C51921}" type="pres">
      <dgm:prSet presAssocID="{2F77676C-C658-4D08-B694-09CF117EBBA4}" presName="node" presStyleLbl="node1" presStyleIdx="0" presStyleCnt="20">
        <dgm:presLayoutVars>
          <dgm:bulletEnabled val="1"/>
        </dgm:presLayoutVars>
      </dgm:prSet>
      <dgm:spPr/>
    </dgm:pt>
    <dgm:pt modelId="{43DBF843-8C0D-4495-8223-2156EBB3719B}" type="pres">
      <dgm:prSet presAssocID="{A2AD26DB-72F1-4E8A-BFBC-B504F4528B9A}" presName="sibTrans" presStyleLbl="sibTrans1D1" presStyleIdx="0" presStyleCnt="19"/>
      <dgm:spPr/>
    </dgm:pt>
    <dgm:pt modelId="{6FB8C09B-CFA6-40DA-B34B-E38D57190D51}" type="pres">
      <dgm:prSet presAssocID="{A2AD26DB-72F1-4E8A-BFBC-B504F4528B9A}" presName="connectorText" presStyleLbl="sibTrans1D1" presStyleIdx="0" presStyleCnt="19"/>
      <dgm:spPr/>
    </dgm:pt>
    <dgm:pt modelId="{9C62290D-BE55-429D-A5FF-7618DE0682EB}" type="pres">
      <dgm:prSet presAssocID="{BFEFCC56-515B-40E1-8B19-F5775F4D8000}" presName="node" presStyleLbl="node1" presStyleIdx="1" presStyleCnt="20">
        <dgm:presLayoutVars>
          <dgm:bulletEnabled val="1"/>
        </dgm:presLayoutVars>
      </dgm:prSet>
      <dgm:spPr/>
    </dgm:pt>
    <dgm:pt modelId="{0AF4CE5B-5258-44F6-BA45-15C99ED38F98}" type="pres">
      <dgm:prSet presAssocID="{D345323E-36DB-4892-A1F8-72B000E02133}" presName="sibTrans" presStyleLbl="sibTrans1D1" presStyleIdx="1" presStyleCnt="19"/>
      <dgm:spPr/>
    </dgm:pt>
    <dgm:pt modelId="{A7B71CD1-12F2-406D-B3FB-02C82D59BD85}" type="pres">
      <dgm:prSet presAssocID="{D345323E-36DB-4892-A1F8-72B000E02133}" presName="connectorText" presStyleLbl="sibTrans1D1" presStyleIdx="1" presStyleCnt="19"/>
      <dgm:spPr/>
    </dgm:pt>
    <dgm:pt modelId="{DF7E91C3-DD99-4919-A4D8-5DE20CCE3BB5}" type="pres">
      <dgm:prSet presAssocID="{731BE5A9-B77E-4017-ACC0-EFFE71D1C6ED}" presName="node" presStyleLbl="node1" presStyleIdx="2" presStyleCnt="20">
        <dgm:presLayoutVars>
          <dgm:bulletEnabled val="1"/>
        </dgm:presLayoutVars>
      </dgm:prSet>
      <dgm:spPr/>
    </dgm:pt>
    <dgm:pt modelId="{0D96A75C-68A8-4DC2-900E-7FB4519074BD}" type="pres">
      <dgm:prSet presAssocID="{BB3D572D-522A-4B03-A7C7-1F6D3F386A04}" presName="sibTrans" presStyleLbl="sibTrans1D1" presStyleIdx="2" presStyleCnt="19"/>
      <dgm:spPr/>
    </dgm:pt>
    <dgm:pt modelId="{5C70C081-CD06-4A8A-B03B-8B225047B9A4}" type="pres">
      <dgm:prSet presAssocID="{BB3D572D-522A-4B03-A7C7-1F6D3F386A04}" presName="connectorText" presStyleLbl="sibTrans1D1" presStyleIdx="2" presStyleCnt="19"/>
      <dgm:spPr/>
    </dgm:pt>
    <dgm:pt modelId="{F4215D72-CEEA-4FFE-9EB8-BAEFEC96D933}" type="pres">
      <dgm:prSet presAssocID="{805ACA22-6025-4D74-BFB1-D0835F23152E}" presName="node" presStyleLbl="node1" presStyleIdx="3" presStyleCnt="20">
        <dgm:presLayoutVars>
          <dgm:bulletEnabled val="1"/>
        </dgm:presLayoutVars>
      </dgm:prSet>
      <dgm:spPr/>
    </dgm:pt>
    <dgm:pt modelId="{16CB0B67-D848-4686-AA04-75D48008BE0B}" type="pres">
      <dgm:prSet presAssocID="{AF5EAAE4-1964-4444-9EEB-23D37AA18486}" presName="sibTrans" presStyleLbl="sibTrans1D1" presStyleIdx="3" presStyleCnt="19"/>
      <dgm:spPr/>
    </dgm:pt>
    <dgm:pt modelId="{8A642D28-249F-4CC0-9598-DE43FEF04853}" type="pres">
      <dgm:prSet presAssocID="{AF5EAAE4-1964-4444-9EEB-23D37AA18486}" presName="connectorText" presStyleLbl="sibTrans1D1" presStyleIdx="3" presStyleCnt="19"/>
      <dgm:spPr/>
    </dgm:pt>
    <dgm:pt modelId="{ACCF4353-2FB7-41BA-BD16-7B33915D2E1F}" type="pres">
      <dgm:prSet presAssocID="{3579BEAD-4A2F-4D35-A1E6-80EE62D8C659}" presName="node" presStyleLbl="node1" presStyleIdx="4" presStyleCnt="20">
        <dgm:presLayoutVars>
          <dgm:bulletEnabled val="1"/>
        </dgm:presLayoutVars>
      </dgm:prSet>
      <dgm:spPr/>
    </dgm:pt>
    <dgm:pt modelId="{F61E077F-F722-4EDC-AF64-1F364AC3A2A7}" type="pres">
      <dgm:prSet presAssocID="{8AD9BA9F-081C-4EA1-86EE-2A1B087CB984}" presName="sibTrans" presStyleLbl="sibTrans1D1" presStyleIdx="4" presStyleCnt="19"/>
      <dgm:spPr/>
    </dgm:pt>
    <dgm:pt modelId="{33860E7C-8070-4185-AB97-0310334AEAB7}" type="pres">
      <dgm:prSet presAssocID="{8AD9BA9F-081C-4EA1-86EE-2A1B087CB984}" presName="connectorText" presStyleLbl="sibTrans1D1" presStyleIdx="4" presStyleCnt="19"/>
      <dgm:spPr/>
    </dgm:pt>
    <dgm:pt modelId="{8B583535-2A41-4C85-9A8D-B1BD4A3A5C7D}" type="pres">
      <dgm:prSet presAssocID="{70188367-FDD4-458E-A6EF-15814067F0ED}" presName="node" presStyleLbl="node1" presStyleIdx="5" presStyleCnt="20">
        <dgm:presLayoutVars>
          <dgm:bulletEnabled val="1"/>
        </dgm:presLayoutVars>
      </dgm:prSet>
      <dgm:spPr/>
    </dgm:pt>
    <dgm:pt modelId="{A50986C9-FAB7-4640-87B1-E64657323658}" type="pres">
      <dgm:prSet presAssocID="{1B1979BF-3248-4C23-AAB1-BC613E8AB4E7}" presName="sibTrans" presStyleLbl="sibTrans1D1" presStyleIdx="5" presStyleCnt="19"/>
      <dgm:spPr/>
    </dgm:pt>
    <dgm:pt modelId="{06144CC7-F4CF-40EC-B640-DC2957B2C627}" type="pres">
      <dgm:prSet presAssocID="{1B1979BF-3248-4C23-AAB1-BC613E8AB4E7}" presName="connectorText" presStyleLbl="sibTrans1D1" presStyleIdx="5" presStyleCnt="19"/>
      <dgm:spPr/>
    </dgm:pt>
    <dgm:pt modelId="{A96C3889-60BD-46E0-9543-66E183E41C83}" type="pres">
      <dgm:prSet presAssocID="{BDB2A42A-4D9D-4FCA-9ABB-8D5E460C0F23}" presName="node" presStyleLbl="node1" presStyleIdx="6" presStyleCnt="20">
        <dgm:presLayoutVars>
          <dgm:bulletEnabled val="1"/>
        </dgm:presLayoutVars>
      </dgm:prSet>
      <dgm:spPr/>
    </dgm:pt>
    <dgm:pt modelId="{5BC97897-3702-4352-83DD-209449EF48D7}" type="pres">
      <dgm:prSet presAssocID="{0223A074-E9D0-496F-B711-E928A08747C4}" presName="sibTrans" presStyleLbl="sibTrans1D1" presStyleIdx="6" presStyleCnt="19"/>
      <dgm:spPr/>
    </dgm:pt>
    <dgm:pt modelId="{19C93A6F-2363-4C59-B127-DD9055E4F897}" type="pres">
      <dgm:prSet presAssocID="{0223A074-E9D0-496F-B711-E928A08747C4}" presName="connectorText" presStyleLbl="sibTrans1D1" presStyleIdx="6" presStyleCnt="19"/>
      <dgm:spPr/>
    </dgm:pt>
    <dgm:pt modelId="{FC00B39C-655C-4233-90BD-81B35454D660}" type="pres">
      <dgm:prSet presAssocID="{D71CD31B-7CCB-463E-8EE9-5226D957AF90}" presName="node" presStyleLbl="node1" presStyleIdx="7" presStyleCnt="20">
        <dgm:presLayoutVars>
          <dgm:bulletEnabled val="1"/>
        </dgm:presLayoutVars>
      </dgm:prSet>
      <dgm:spPr/>
    </dgm:pt>
    <dgm:pt modelId="{20A2B9D5-D0D3-48E7-A4A9-B4C98B81023F}" type="pres">
      <dgm:prSet presAssocID="{8C1D8C80-5A31-4190-B363-D12902F268B8}" presName="sibTrans" presStyleLbl="sibTrans1D1" presStyleIdx="7" presStyleCnt="19"/>
      <dgm:spPr/>
    </dgm:pt>
    <dgm:pt modelId="{0F00F631-5322-4DCD-A0CD-84099C929A3D}" type="pres">
      <dgm:prSet presAssocID="{8C1D8C80-5A31-4190-B363-D12902F268B8}" presName="connectorText" presStyleLbl="sibTrans1D1" presStyleIdx="7" presStyleCnt="19"/>
      <dgm:spPr/>
    </dgm:pt>
    <dgm:pt modelId="{BEB14474-7180-4885-A4C3-232C5564C5B7}" type="pres">
      <dgm:prSet presAssocID="{3E187100-5910-4118-9694-9BE8A5DC39BC}" presName="node" presStyleLbl="node1" presStyleIdx="8" presStyleCnt="20">
        <dgm:presLayoutVars>
          <dgm:bulletEnabled val="1"/>
        </dgm:presLayoutVars>
      </dgm:prSet>
      <dgm:spPr/>
    </dgm:pt>
    <dgm:pt modelId="{AF9B9B21-4A2D-43CD-BAF5-1CD4E320338F}" type="pres">
      <dgm:prSet presAssocID="{73C5395E-64E4-4360-AC61-9CE38FE60BBD}" presName="sibTrans" presStyleLbl="sibTrans1D1" presStyleIdx="8" presStyleCnt="19"/>
      <dgm:spPr/>
    </dgm:pt>
    <dgm:pt modelId="{81218337-3314-400C-96D8-B8CE7710742E}" type="pres">
      <dgm:prSet presAssocID="{73C5395E-64E4-4360-AC61-9CE38FE60BBD}" presName="connectorText" presStyleLbl="sibTrans1D1" presStyleIdx="8" presStyleCnt="19"/>
      <dgm:spPr/>
    </dgm:pt>
    <dgm:pt modelId="{CCF8E4F4-7B78-4170-A4BB-F59BDCD34F05}" type="pres">
      <dgm:prSet presAssocID="{544A68AF-1B75-4B8A-9874-C78D54343F58}" presName="node" presStyleLbl="node1" presStyleIdx="9" presStyleCnt="20">
        <dgm:presLayoutVars>
          <dgm:bulletEnabled val="1"/>
        </dgm:presLayoutVars>
      </dgm:prSet>
      <dgm:spPr/>
    </dgm:pt>
    <dgm:pt modelId="{D5E45D02-EE48-4DAB-9C54-B8EAED906F11}" type="pres">
      <dgm:prSet presAssocID="{F2549049-022F-4C1F-B185-E7A93E5BB44E}" presName="sibTrans" presStyleLbl="sibTrans1D1" presStyleIdx="9" presStyleCnt="19"/>
      <dgm:spPr/>
    </dgm:pt>
    <dgm:pt modelId="{3CB9E642-8E6D-4DA2-9B48-D24EDB9E5F95}" type="pres">
      <dgm:prSet presAssocID="{F2549049-022F-4C1F-B185-E7A93E5BB44E}" presName="connectorText" presStyleLbl="sibTrans1D1" presStyleIdx="9" presStyleCnt="19"/>
      <dgm:spPr/>
    </dgm:pt>
    <dgm:pt modelId="{2BF4593A-278D-4023-A8C3-0FC05EA53563}" type="pres">
      <dgm:prSet presAssocID="{F6688B8D-B9D5-4735-B82E-848D968ADF2B}" presName="node" presStyleLbl="node1" presStyleIdx="10" presStyleCnt="20">
        <dgm:presLayoutVars>
          <dgm:bulletEnabled val="1"/>
        </dgm:presLayoutVars>
      </dgm:prSet>
      <dgm:spPr/>
    </dgm:pt>
    <dgm:pt modelId="{1745B553-F9CB-4083-B56D-8EA02064CEC5}" type="pres">
      <dgm:prSet presAssocID="{B92D970A-62CC-4825-9B1E-FDF60FB76B0A}" presName="sibTrans" presStyleLbl="sibTrans1D1" presStyleIdx="10" presStyleCnt="19"/>
      <dgm:spPr/>
    </dgm:pt>
    <dgm:pt modelId="{7D199305-B7D0-4854-95BC-8C2B8835DA38}" type="pres">
      <dgm:prSet presAssocID="{B92D970A-62CC-4825-9B1E-FDF60FB76B0A}" presName="connectorText" presStyleLbl="sibTrans1D1" presStyleIdx="10" presStyleCnt="19"/>
      <dgm:spPr/>
    </dgm:pt>
    <dgm:pt modelId="{4AB89C63-0D9B-43E2-88B5-A9192C6FAB8F}" type="pres">
      <dgm:prSet presAssocID="{A992ACDC-6740-43E5-A19D-FEB302657CBA}" presName="node" presStyleLbl="node1" presStyleIdx="11" presStyleCnt="20">
        <dgm:presLayoutVars>
          <dgm:bulletEnabled val="1"/>
        </dgm:presLayoutVars>
      </dgm:prSet>
      <dgm:spPr/>
    </dgm:pt>
    <dgm:pt modelId="{65792B1E-27BD-401B-9349-5FF1739388AE}" type="pres">
      <dgm:prSet presAssocID="{E61659D0-BDBF-4743-80E9-38164F922E1C}" presName="sibTrans" presStyleLbl="sibTrans1D1" presStyleIdx="11" presStyleCnt="19"/>
      <dgm:spPr/>
    </dgm:pt>
    <dgm:pt modelId="{CF2F0CC9-DFF4-4295-A45C-C6E0D0AE59C3}" type="pres">
      <dgm:prSet presAssocID="{E61659D0-BDBF-4743-80E9-38164F922E1C}" presName="connectorText" presStyleLbl="sibTrans1D1" presStyleIdx="11" presStyleCnt="19"/>
      <dgm:spPr/>
    </dgm:pt>
    <dgm:pt modelId="{F158E62D-F3F4-4DC8-8CB5-9D557B6AB530}" type="pres">
      <dgm:prSet presAssocID="{C9023202-359A-4072-A957-AB38D1F41D1D}" presName="node" presStyleLbl="node1" presStyleIdx="12" presStyleCnt="20">
        <dgm:presLayoutVars>
          <dgm:bulletEnabled val="1"/>
        </dgm:presLayoutVars>
      </dgm:prSet>
      <dgm:spPr/>
    </dgm:pt>
    <dgm:pt modelId="{39D8ABD5-FE0A-4A6D-9D4E-9F02E7C3914A}" type="pres">
      <dgm:prSet presAssocID="{17C2C780-8C60-4263-8CA3-1F72F30DB96A}" presName="sibTrans" presStyleLbl="sibTrans1D1" presStyleIdx="12" presStyleCnt="19"/>
      <dgm:spPr/>
    </dgm:pt>
    <dgm:pt modelId="{D7C03FFA-8B14-4DA3-9870-23B28710E3B8}" type="pres">
      <dgm:prSet presAssocID="{17C2C780-8C60-4263-8CA3-1F72F30DB96A}" presName="connectorText" presStyleLbl="sibTrans1D1" presStyleIdx="12" presStyleCnt="19"/>
      <dgm:spPr/>
    </dgm:pt>
    <dgm:pt modelId="{CBAC71CE-DDB4-4280-A9D7-4A87EDB2854C}" type="pres">
      <dgm:prSet presAssocID="{57B15B50-2702-4820-A26C-3B48E37B4605}" presName="node" presStyleLbl="node1" presStyleIdx="13" presStyleCnt="20">
        <dgm:presLayoutVars>
          <dgm:bulletEnabled val="1"/>
        </dgm:presLayoutVars>
      </dgm:prSet>
      <dgm:spPr/>
    </dgm:pt>
    <dgm:pt modelId="{F7CFFFC4-9B59-4670-B257-E2BCACE142A8}" type="pres">
      <dgm:prSet presAssocID="{86FD6CC2-7CC3-4E48-8C45-BE8E4F29E187}" presName="sibTrans" presStyleLbl="sibTrans1D1" presStyleIdx="13" presStyleCnt="19"/>
      <dgm:spPr/>
    </dgm:pt>
    <dgm:pt modelId="{8A2FBE43-A14C-4646-AD81-9AAC5046D320}" type="pres">
      <dgm:prSet presAssocID="{86FD6CC2-7CC3-4E48-8C45-BE8E4F29E187}" presName="connectorText" presStyleLbl="sibTrans1D1" presStyleIdx="13" presStyleCnt="19"/>
      <dgm:spPr/>
    </dgm:pt>
    <dgm:pt modelId="{08BFA12B-1C8D-47D1-9828-1432DBEB962F}" type="pres">
      <dgm:prSet presAssocID="{CA08DDE2-FEF7-4D20-B0EE-B36562C4AE1E}" presName="node" presStyleLbl="node1" presStyleIdx="14" presStyleCnt="20">
        <dgm:presLayoutVars>
          <dgm:bulletEnabled val="1"/>
        </dgm:presLayoutVars>
      </dgm:prSet>
      <dgm:spPr/>
    </dgm:pt>
    <dgm:pt modelId="{E68FDF78-45BC-45E4-8496-D215F8FCF261}" type="pres">
      <dgm:prSet presAssocID="{97BAE28E-4384-4BAD-9D6C-891F1526B327}" presName="sibTrans" presStyleLbl="sibTrans1D1" presStyleIdx="14" presStyleCnt="19"/>
      <dgm:spPr/>
    </dgm:pt>
    <dgm:pt modelId="{90ECF15C-1E38-42EF-9169-F4884592C265}" type="pres">
      <dgm:prSet presAssocID="{97BAE28E-4384-4BAD-9D6C-891F1526B327}" presName="connectorText" presStyleLbl="sibTrans1D1" presStyleIdx="14" presStyleCnt="19"/>
      <dgm:spPr/>
    </dgm:pt>
    <dgm:pt modelId="{2D1AFCAA-9662-4E8F-8D32-3F6B4EF37159}" type="pres">
      <dgm:prSet presAssocID="{8A928D7C-7325-436E-A743-CFF601871A82}" presName="node" presStyleLbl="node1" presStyleIdx="15" presStyleCnt="20">
        <dgm:presLayoutVars>
          <dgm:bulletEnabled val="1"/>
        </dgm:presLayoutVars>
      </dgm:prSet>
      <dgm:spPr/>
    </dgm:pt>
    <dgm:pt modelId="{02450C63-2C52-4EAC-BE76-DE4699207F9F}" type="pres">
      <dgm:prSet presAssocID="{CE6AD56A-4FEE-4BE6-BA12-9D5B3B0A0D2F}" presName="sibTrans" presStyleLbl="sibTrans1D1" presStyleIdx="15" presStyleCnt="19"/>
      <dgm:spPr/>
    </dgm:pt>
    <dgm:pt modelId="{1113822B-8700-4353-A059-033047CB727E}" type="pres">
      <dgm:prSet presAssocID="{CE6AD56A-4FEE-4BE6-BA12-9D5B3B0A0D2F}" presName="connectorText" presStyleLbl="sibTrans1D1" presStyleIdx="15" presStyleCnt="19"/>
      <dgm:spPr/>
    </dgm:pt>
    <dgm:pt modelId="{31AC2D38-15B2-4324-9F29-B363CAC2239C}" type="pres">
      <dgm:prSet presAssocID="{17A1167A-D371-490A-86E9-8617823033DF}" presName="node" presStyleLbl="node1" presStyleIdx="16" presStyleCnt="20">
        <dgm:presLayoutVars>
          <dgm:bulletEnabled val="1"/>
        </dgm:presLayoutVars>
      </dgm:prSet>
      <dgm:spPr/>
    </dgm:pt>
    <dgm:pt modelId="{EE9549E0-51E3-4337-93E9-A4808FFFD949}" type="pres">
      <dgm:prSet presAssocID="{357D3189-2FB4-4754-90DE-CB3C591CDC2A}" presName="sibTrans" presStyleLbl="sibTrans1D1" presStyleIdx="16" presStyleCnt="19"/>
      <dgm:spPr/>
    </dgm:pt>
    <dgm:pt modelId="{C8A3E479-4E94-4ECF-B0BA-917165E69C27}" type="pres">
      <dgm:prSet presAssocID="{357D3189-2FB4-4754-90DE-CB3C591CDC2A}" presName="connectorText" presStyleLbl="sibTrans1D1" presStyleIdx="16" presStyleCnt="19"/>
      <dgm:spPr/>
    </dgm:pt>
    <dgm:pt modelId="{BC5EB49E-BBCE-4D59-B0F8-A8D6C00019E7}" type="pres">
      <dgm:prSet presAssocID="{EFC082F2-DAA3-4F91-8DF0-F64AD4E858E9}" presName="node" presStyleLbl="node1" presStyleIdx="17" presStyleCnt="20">
        <dgm:presLayoutVars>
          <dgm:bulletEnabled val="1"/>
        </dgm:presLayoutVars>
      </dgm:prSet>
      <dgm:spPr/>
    </dgm:pt>
    <dgm:pt modelId="{57C1E574-A60D-4301-A005-8EA18794DFA6}" type="pres">
      <dgm:prSet presAssocID="{69F657BF-29AD-47D6-8DE1-323C1BBB45B7}" presName="sibTrans" presStyleLbl="sibTrans1D1" presStyleIdx="17" presStyleCnt="19"/>
      <dgm:spPr/>
    </dgm:pt>
    <dgm:pt modelId="{C081DCBC-905D-4F43-920B-0D79A2326B65}" type="pres">
      <dgm:prSet presAssocID="{69F657BF-29AD-47D6-8DE1-323C1BBB45B7}" presName="connectorText" presStyleLbl="sibTrans1D1" presStyleIdx="17" presStyleCnt="19"/>
      <dgm:spPr/>
    </dgm:pt>
    <dgm:pt modelId="{370FD043-73C5-4A4F-B2B3-CBB80CE16F2D}" type="pres">
      <dgm:prSet presAssocID="{D47DA38F-2EA0-4CDA-9204-CC70D5ED2BDD}" presName="node" presStyleLbl="node1" presStyleIdx="18" presStyleCnt="20">
        <dgm:presLayoutVars>
          <dgm:bulletEnabled val="1"/>
        </dgm:presLayoutVars>
      </dgm:prSet>
      <dgm:spPr/>
    </dgm:pt>
    <dgm:pt modelId="{6700A057-97AB-4C71-B912-8DA2B959760F}" type="pres">
      <dgm:prSet presAssocID="{0B8AF01C-26FF-44FB-8ED6-7E7B608B12C7}" presName="sibTrans" presStyleLbl="sibTrans1D1" presStyleIdx="18" presStyleCnt="19"/>
      <dgm:spPr/>
    </dgm:pt>
    <dgm:pt modelId="{D3E637DD-C151-408B-9B15-2132F897F56D}" type="pres">
      <dgm:prSet presAssocID="{0B8AF01C-26FF-44FB-8ED6-7E7B608B12C7}" presName="connectorText" presStyleLbl="sibTrans1D1" presStyleIdx="18" presStyleCnt="19"/>
      <dgm:spPr/>
    </dgm:pt>
    <dgm:pt modelId="{9469DAAE-52E6-4772-8898-F79A50CBF594}" type="pres">
      <dgm:prSet presAssocID="{EBDA996A-0146-4640-968C-D82E27B8BA7C}" presName="node" presStyleLbl="node1" presStyleIdx="19" presStyleCnt="20">
        <dgm:presLayoutVars>
          <dgm:bulletEnabled val="1"/>
        </dgm:presLayoutVars>
      </dgm:prSet>
      <dgm:spPr/>
    </dgm:pt>
  </dgm:ptLst>
  <dgm:cxnLst>
    <dgm:cxn modelId="{F8927400-C438-475A-9806-4A3A2D44C198}" type="presOf" srcId="{E61659D0-BDBF-4743-80E9-38164F922E1C}" destId="{CF2F0CC9-DFF4-4295-A45C-C6E0D0AE59C3}" srcOrd="1" destOrd="0" presId="urn:microsoft.com/office/officeart/2005/8/layout/bProcess3"/>
    <dgm:cxn modelId="{E2315206-70BD-43B6-9139-ED8FCD456A73}" type="presOf" srcId="{EFC082F2-DAA3-4F91-8DF0-F64AD4E858E9}" destId="{BC5EB49E-BBCE-4D59-B0F8-A8D6C00019E7}" srcOrd="0" destOrd="0" presId="urn:microsoft.com/office/officeart/2005/8/layout/bProcess3"/>
    <dgm:cxn modelId="{A41A6C0A-D8A6-419A-99C2-EDC4AA95D1E1}" type="presOf" srcId="{B92D970A-62CC-4825-9B1E-FDF60FB76B0A}" destId="{1745B553-F9CB-4083-B56D-8EA02064CEC5}" srcOrd="0" destOrd="0" presId="urn:microsoft.com/office/officeart/2005/8/layout/bProcess3"/>
    <dgm:cxn modelId="{5CB4BF14-8DF9-4FF1-8653-6ABECD0732B1}" type="presOf" srcId="{F6688B8D-B9D5-4735-B82E-848D968ADF2B}" destId="{2BF4593A-278D-4023-A8C3-0FC05EA53563}" srcOrd="0" destOrd="0" presId="urn:microsoft.com/office/officeart/2005/8/layout/bProcess3"/>
    <dgm:cxn modelId="{096B2B15-EAB6-4193-A1D0-7E187F7D448D}" srcId="{7C4505B5-AE40-4E77-A8FF-DE01A8C7B1E1}" destId="{CA08DDE2-FEF7-4D20-B0EE-B36562C4AE1E}" srcOrd="14" destOrd="0" parTransId="{070242AE-41B6-42EB-8AA7-15714F81D4D5}" sibTransId="{97BAE28E-4384-4BAD-9D6C-891F1526B327}"/>
    <dgm:cxn modelId="{F8907817-451D-48B2-BEEA-28C53BBC0D73}" srcId="{7C4505B5-AE40-4E77-A8FF-DE01A8C7B1E1}" destId="{70188367-FDD4-458E-A6EF-15814067F0ED}" srcOrd="5" destOrd="0" parTransId="{0452585F-36EC-412F-A70B-37E10E46B646}" sibTransId="{1B1979BF-3248-4C23-AAB1-BC613E8AB4E7}"/>
    <dgm:cxn modelId="{9CE22418-13C5-437C-B666-FBCFC89490E4}" srcId="{7C4505B5-AE40-4E77-A8FF-DE01A8C7B1E1}" destId="{F6688B8D-B9D5-4735-B82E-848D968ADF2B}" srcOrd="10" destOrd="0" parTransId="{30292C0A-3DC0-4448-B630-3794F78D3048}" sibTransId="{B92D970A-62CC-4825-9B1E-FDF60FB76B0A}"/>
    <dgm:cxn modelId="{C58A4F18-508E-4645-AC0B-D353F6BCAF1E}" srcId="{7C4505B5-AE40-4E77-A8FF-DE01A8C7B1E1}" destId="{2F77676C-C658-4D08-B694-09CF117EBBA4}" srcOrd="0" destOrd="0" parTransId="{7B372302-EFD6-4E48-80A3-A73BABB4F9F1}" sibTransId="{A2AD26DB-72F1-4E8A-BFBC-B504F4528B9A}"/>
    <dgm:cxn modelId="{A87DD825-8377-425C-8027-9FBFA547E121}" type="presOf" srcId="{69F657BF-29AD-47D6-8DE1-323C1BBB45B7}" destId="{57C1E574-A60D-4301-A005-8EA18794DFA6}" srcOrd="0" destOrd="0" presId="urn:microsoft.com/office/officeart/2005/8/layout/bProcess3"/>
    <dgm:cxn modelId="{76463029-5FB8-4046-9E18-489B4B868771}" type="presOf" srcId="{731BE5A9-B77E-4017-ACC0-EFFE71D1C6ED}" destId="{DF7E91C3-DD99-4919-A4D8-5DE20CCE3BB5}" srcOrd="0" destOrd="0" presId="urn:microsoft.com/office/officeart/2005/8/layout/bProcess3"/>
    <dgm:cxn modelId="{273D8E2E-2D7E-48E1-A050-D29202A08332}" type="presOf" srcId="{A992ACDC-6740-43E5-A19D-FEB302657CBA}" destId="{4AB89C63-0D9B-43E2-88B5-A9192C6FAB8F}" srcOrd="0" destOrd="0" presId="urn:microsoft.com/office/officeart/2005/8/layout/bProcess3"/>
    <dgm:cxn modelId="{3607DC35-19AC-4A9C-A590-803A9AA0EBC0}" type="presOf" srcId="{8A928D7C-7325-436E-A743-CFF601871A82}" destId="{2D1AFCAA-9662-4E8F-8D32-3F6B4EF37159}" srcOrd="0" destOrd="0" presId="urn:microsoft.com/office/officeart/2005/8/layout/bProcess3"/>
    <dgm:cxn modelId="{6BE91C37-0019-4F93-BC8A-C7033A2ABB68}" type="presOf" srcId="{1B1979BF-3248-4C23-AAB1-BC613E8AB4E7}" destId="{A50986C9-FAB7-4640-87B1-E64657323658}" srcOrd="0" destOrd="0" presId="urn:microsoft.com/office/officeart/2005/8/layout/bProcess3"/>
    <dgm:cxn modelId="{F7960040-42F5-48D0-84E3-2E5B6D98E00C}" type="presOf" srcId="{8AD9BA9F-081C-4EA1-86EE-2A1B087CB984}" destId="{33860E7C-8070-4185-AB97-0310334AEAB7}" srcOrd="1" destOrd="0" presId="urn:microsoft.com/office/officeart/2005/8/layout/bProcess3"/>
    <dgm:cxn modelId="{C49AC340-FAF9-4E78-BBD8-41C1ECF04EB8}" type="presOf" srcId="{3E187100-5910-4118-9694-9BE8A5DC39BC}" destId="{BEB14474-7180-4885-A4C3-232C5564C5B7}" srcOrd="0" destOrd="0" presId="urn:microsoft.com/office/officeart/2005/8/layout/bProcess3"/>
    <dgm:cxn modelId="{354A0B5E-DA96-4A3F-A166-1FF6E2F12108}" type="presOf" srcId="{EBDA996A-0146-4640-968C-D82E27B8BA7C}" destId="{9469DAAE-52E6-4772-8898-F79A50CBF594}" srcOrd="0" destOrd="0" presId="urn:microsoft.com/office/officeart/2005/8/layout/bProcess3"/>
    <dgm:cxn modelId="{B58DB45F-11F7-4B6A-8C36-CCA8688DA233}" srcId="{7C4505B5-AE40-4E77-A8FF-DE01A8C7B1E1}" destId="{731BE5A9-B77E-4017-ACC0-EFFE71D1C6ED}" srcOrd="2" destOrd="0" parTransId="{4652A780-4ED2-4B6E-BE68-66AA7015AB10}" sibTransId="{BB3D572D-522A-4B03-A7C7-1F6D3F386A04}"/>
    <dgm:cxn modelId="{7D335141-6618-4FB3-8EB4-2AB2A4D24138}" type="presOf" srcId="{AF5EAAE4-1964-4444-9EEB-23D37AA18486}" destId="{8A642D28-249F-4CC0-9598-DE43FEF04853}" srcOrd="1" destOrd="0" presId="urn:microsoft.com/office/officeart/2005/8/layout/bProcess3"/>
    <dgm:cxn modelId="{ECCE3B62-6F14-438E-91FE-F698347B3826}" srcId="{7C4505B5-AE40-4E77-A8FF-DE01A8C7B1E1}" destId="{17A1167A-D371-490A-86E9-8617823033DF}" srcOrd="16" destOrd="0" parTransId="{E6D17F80-B198-4DFC-9EC2-24A78AFA3BBD}" sibTransId="{357D3189-2FB4-4754-90DE-CB3C591CDC2A}"/>
    <dgm:cxn modelId="{03CB3F62-9DE1-42FD-891C-BC5D6D83F937}" type="presOf" srcId="{0223A074-E9D0-496F-B711-E928A08747C4}" destId="{5BC97897-3702-4352-83DD-209449EF48D7}" srcOrd="0" destOrd="0" presId="urn:microsoft.com/office/officeart/2005/8/layout/bProcess3"/>
    <dgm:cxn modelId="{38225C62-6DC8-463B-8BDB-DB2C867B99AB}" type="presOf" srcId="{70188367-FDD4-458E-A6EF-15814067F0ED}" destId="{8B583535-2A41-4C85-9A8D-B1BD4A3A5C7D}" srcOrd="0" destOrd="0" presId="urn:microsoft.com/office/officeart/2005/8/layout/bProcess3"/>
    <dgm:cxn modelId="{E4B48842-E7A0-4BB9-AB05-D9CEDD304763}" type="presOf" srcId="{69F657BF-29AD-47D6-8DE1-323C1BBB45B7}" destId="{C081DCBC-905D-4F43-920B-0D79A2326B65}" srcOrd="1" destOrd="0" presId="urn:microsoft.com/office/officeart/2005/8/layout/bProcess3"/>
    <dgm:cxn modelId="{FBF7DF64-6D7A-4E90-8789-ED2B2E4BDF33}" type="presOf" srcId="{E61659D0-BDBF-4743-80E9-38164F922E1C}" destId="{65792B1E-27BD-401B-9349-5FF1739388AE}" srcOrd="0" destOrd="0" presId="urn:microsoft.com/office/officeart/2005/8/layout/bProcess3"/>
    <dgm:cxn modelId="{C644F047-3505-47CA-A1C0-430CDDBFADE7}" type="presOf" srcId="{C9023202-359A-4072-A957-AB38D1F41D1D}" destId="{F158E62D-F3F4-4DC8-8CB5-9D557B6AB530}" srcOrd="0" destOrd="0" presId="urn:microsoft.com/office/officeart/2005/8/layout/bProcess3"/>
    <dgm:cxn modelId="{C1523669-0FE8-4CB0-896F-CB6C687707BB}" type="presOf" srcId="{A2AD26DB-72F1-4E8A-BFBC-B504F4528B9A}" destId="{6FB8C09B-CFA6-40DA-B34B-E38D57190D51}" srcOrd="1" destOrd="0" presId="urn:microsoft.com/office/officeart/2005/8/layout/bProcess3"/>
    <dgm:cxn modelId="{9305796A-42D0-47A7-8A97-617AB373070D}" type="presOf" srcId="{17C2C780-8C60-4263-8CA3-1F72F30DB96A}" destId="{D7C03FFA-8B14-4DA3-9870-23B28710E3B8}" srcOrd="1" destOrd="0" presId="urn:microsoft.com/office/officeart/2005/8/layout/bProcess3"/>
    <dgm:cxn modelId="{7E99064C-61EC-47A6-A4E2-2EA8BC5F843A}" type="presOf" srcId="{CE6AD56A-4FEE-4BE6-BA12-9D5B3B0A0D2F}" destId="{02450C63-2C52-4EAC-BE76-DE4699207F9F}" srcOrd="0" destOrd="0" presId="urn:microsoft.com/office/officeart/2005/8/layout/bProcess3"/>
    <dgm:cxn modelId="{26D15D6D-D473-46C1-BE3D-BBD8186B4EDE}" srcId="{7C4505B5-AE40-4E77-A8FF-DE01A8C7B1E1}" destId="{805ACA22-6025-4D74-BFB1-D0835F23152E}" srcOrd="3" destOrd="0" parTransId="{B66058EF-C011-4FAB-A268-5F36AC57A4D0}" sibTransId="{AF5EAAE4-1964-4444-9EEB-23D37AA18486}"/>
    <dgm:cxn modelId="{84C20F6E-55A3-4B21-9699-D635411E41CD}" type="presOf" srcId="{AF5EAAE4-1964-4444-9EEB-23D37AA18486}" destId="{16CB0B67-D848-4686-AA04-75D48008BE0B}" srcOrd="0" destOrd="0" presId="urn:microsoft.com/office/officeart/2005/8/layout/bProcess3"/>
    <dgm:cxn modelId="{5C680450-47FC-4A57-9B5E-8052A6F60E7B}" srcId="{7C4505B5-AE40-4E77-A8FF-DE01A8C7B1E1}" destId="{544A68AF-1B75-4B8A-9874-C78D54343F58}" srcOrd="9" destOrd="0" parTransId="{3A5ED8A5-08E1-48E1-88ED-69B77A57B9CB}" sibTransId="{F2549049-022F-4C1F-B185-E7A93E5BB44E}"/>
    <dgm:cxn modelId="{51595550-F0AB-471F-8E38-F0FDF5D9C280}" type="presOf" srcId="{B92D970A-62CC-4825-9B1E-FDF60FB76B0A}" destId="{7D199305-B7D0-4854-95BC-8C2B8835DA38}" srcOrd="1" destOrd="0" presId="urn:microsoft.com/office/officeart/2005/8/layout/bProcess3"/>
    <dgm:cxn modelId="{BC09E670-45FA-4C61-A6F9-C03252F9FBAD}" type="presOf" srcId="{0B8AF01C-26FF-44FB-8ED6-7E7B608B12C7}" destId="{D3E637DD-C151-408B-9B15-2132F897F56D}" srcOrd="1" destOrd="0" presId="urn:microsoft.com/office/officeart/2005/8/layout/bProcess3"/>
    <dgm:cxn modelId="{4225EB53-9A07-4621-8566-CFD49E3D0414}" type="presOf" srcId="{73C5395E-64E4-4360-AC61-9CE38FE60BBD}" destId="{AF9B9B21-4A2D-43CD-BAF5-1CD4E320338F}" srcOrd="0" destOrd="0" presId="urn:microsoft.com/office/officeart/2005/8/layout/bProcess3"/>
    <dgm:cxn modelId="{D8F50376-973E-4052-B07F-2E44B08128FE}" srcId="{7C4505B5-AE40-4E77-A8FF-DE01A8C7B1E1}" destId="{BDB2A42A-4D9D-4FCA-9ABB-8D5E460C0F23}" srcOrd="6" destOrd="0" parTransId="{D22A57B2-CA5B-4945-81EA-5B84EB9C0DB6}" sibTransId="{0223A074-E9D0-496F-B711-E928A08747C4}"/>
    <dgm:cxn modelId="{71E08C57-3656-4138-B6F1-E76702C4C2DB}" srcId="{7C4505B5-AE40-4E77-A8FF-DE01A8C7B1E1}" destId="{3579BEAD-4A2F-4D35-A1E6-80EE62D8C659}" srcOrd="4" destOrd="0" parTransId="{D53D2A69-7B53-44BB-AF73-A0E2E7E67A0A}" sibTransId="{8AD9BA9F-081C-4EA1-86EE-2A1B087CB984}"/>
    <dgm:cxn modelId="{67D49A57-1C6C-4D39-A8A0-5A4AF32DA634}" type="presOf" srcId="{D47DA38F-2EA0-4CDA-9204-CC70D5ED2BDD}" destId="{370FD043-73C5-4A4F-B2B3-CBB80CE16F2D}" srcOrd="0" destOrd="0" presId="urn:microsoft.com/office/officeart/2005/8/layout/bProcess3"/>
    <dgm:cxn modelId="{F9520178-6611-4F3E-9827-20E14B0959E8}" type="presOf" srcId="{17A1167A-D371-490A-86E9-8617823033DF}" destId="{31AC2D38-15B2-4324-9F29-B363CAC2239C}" srcOrd="0" destOrd="0" presId="urn:microsoft.com/office/officeart/2005/8/layout/bProcess3"/>
    <dgm:cxn modelId="{272E1878-84A5-48BA-865C-F7E96D8027D0}" type="presOf" srcId="{544A68AF-1B75-4B8A-9874-C78D54343F58}" destId="{CCF8E4F4-7B78-4170-A4BB-F59BDCD34F05}" srcOrd="0" destOrd="0" presId="urn:microsoft.com/office/officeart/2005/8/layout/bProcess3"/>
    <dgm:cxn modelId="{3EE42958-F2ED-4996-A40A-A9684148043E}" type="presOf" srcId="{357D3189-2FB4-4754-90DE-CB3C591CDC2A}" destId="{EE9549E0-51E3-4337-93E9-A4808FFFD949}" srcOrd="0" destOrd="0" presId="urn:microsoft.com/office/officeart/2005/8/layout/bProcess3"/>
    <dgm:cxn modelId="{28543458-CF60-4391-B787-868A9A3C3E9E}" srcId="{7C4505B5-AE40-4E77-A8FF-DE01A8C7B1E1}" destId="{EBDA996A-0146-4640-968C-D82E27B8BA7C}" srcOrd="19" destOrd="0" parTransId="{32F37654-C9D2-41E8-B7B7-F34F8D6615D8}" sibTransId="{8EE263AC-4246-4C80-800E-67A207C3F7D2}"/>
    <dgm:cxn modelId="{6D6A9579-B1C7-49A9-B1C5-659EBDF57954}" type="presOf" srcId="{BB3D572D-522A-4B03-A7C7-1F6D3F386A04}" destId="{0D96A75C-68A8-4DC2-900E-7FB4519074BD}" srcOrd="0" destOrd="0" presId="urn:microsoft.com/office/officeart/2005/8/layout/bProcess3"/>
    <dgm:cxn modelId="{AD98A07A-D072-423D-9928-1FA3F64D92AB}" type="presOf" srcId="{CE6AD56A-4FEE-4BE6-BA12-9D5B3B0A0D2F}" destId="{1113822B-8700-4353-A059-033047CB727E}" srcOrd="1" destOrd="0" presId="urn:microsoft.com/office/officeart/2005/8/layout/bProcess3"/>
    <dgm:cxn modelId="{227E427F-9E1F-408D-9BE1-1FE2A5340D6B}" type="presOf" srcId="{8AD9BA9F-081C-4EA1-86EE-2A1B087CB984}" destId="{F61E077F-F722-4EDC-AF64-1F364AC3A2A7}" srcOrd="0" destOrd="0" presId="urn:microsoft.com/office/officeart/2005/8/layout/bProcess3"/>
    <dgm:cxn modelId="{36834181-EEDD-47B1-A559-CD8876D11C5C}" type="presOf" srcId="{D345323E-36DB-4892-A1F8-72B000E02133}" destId="{A7B71CD1-12F2-406D-B3FB-02C82D59BD85}" srcOrd="1" destOrd="0" presId="urn:microsoft.com/office/officeart/2005/8/layout/bProcess3"/>
    <dgm:cxn modelId="{A7116687-A24A-4637-8487-AAE446794EEC}" srcId="{7C4505B5-AE40-4E77-A8FF-DE01A8C7B1E1}" destId="{D71CD31B-7CCB-463E-8EE9-5226D957AF90}" srcOrd="7" destOrd="0" parTransId="{5ED75FA6-36F1-42F8-B116-CBA2992C71B0}" sibTransId="{8C1D8C80-5A31-4190-B363-D12902F268B8}"/>
    <dgm:cxn modelId="{8249AF89-E4C2-409D-983B-AEDBC8B6742C}" srcId="{7C4505B5-AE40-4E77-A8FF-DE01A8C7B1E1}" destId="{A992ACDC-6740-43E5-A19D-FEB302657CBA}" srcOrd="11" destOrd="0" parTransId="{4C4AA25C-C5A3-4A14-A44D-E1A52B7454D9}" sibTransId="{E61659D0-BDBF-4743-80E9-38164F922E1C}"/>
    <dgm:cxn modelId="{E5295297-42C3-4C90-997C-FA49B8A6577C}" type="presOf" srcId="{805ACA22-6025-4D74-BFB1-D0835F23152E}" destId="{F4215D72-CEEA-4FFE-9EB8-BAEFEC96D933}" srcOrd="0" destOrd="0" presId="urn:microsoft.com/office/officeart/2005/8/layout/bProcess3"/>
    <dgm:cxn modelId="{0810619E-E8E5-4A02-BB3A-C97AB2D94854}" type="presOf" srcId="{86FD6CC2-7CC3-4E48-8C45-BE8E4F29E187}" destId="{8A2FBE43-A14C-4646-AD81-9AAC5046D320}" srcOrd="1" destOrd="0" presId="urn:microsoft.com/office/officeart/2005/8/layout/bProcess3"/>
    <dgm:cxn modelId="{5BBC0BA6-BFE0-4C23-935C-E83C5F2B182F}" type="presOf" srcId="{A2AD26DB-72F1-4E8A-BFBC-B504F4528B9A}" destId="{43DBF843-8C0D-4495-8223-2156EBB3719B}" srcOrd="0" destOrd="0" presId="urn:microsoft.com/office/officeart/2005/8/layout/bProcess3"/>
    <dgm:cxn modelId="{638DFAAC-82FE-4E21-B070-6E05C4794EF2}" type="presOf" srcId="{0223A074-E9D0-496F-B711-E928A08747C4}" destId="{19C93A6F-2363-4C59-B127-DD9055E4F897}" srcOrd="1" destOrd="0" presId="urn:microsoft.com/office/officeart/2005/8/layout/bProcess3"/>
    <dgm:cxn modelId="{FCCA9AB0-C3AE-4EFA-99FF-7C6D6C0A063D}" srcId="{7C4505B5-AE40-4E77-A8FF-DE01A8C7B1E1}" destId="{8A928D7C-7325-436E-A743-CFF601871A82}" srcOrd="15" destOrd="0" parTransId="{D007F18F-A739-42D9-8888-0B48E2A8D7AC}" sibTransId="{CE6AD56A-4FEE-4BE6-BA12-9D5B3B0A0D2F}"/>
    <dgm:cxn modelId="{D61F0CB1-18A8-4B92-A38A-28AAB39A722F}" type="presOf" srcId="{BDB2A42A-4D9D-4FCA-9ABB-8D5E460C0F23}" destId="{A96C3889-60BD-46E0-9543-66E183E41C83}" srcOrd="0" destOrd="0" presId="urn:microsoft.com/office/officeart/2005/8/layout/bProcess3"/>
    <dgm:cxn modelId="{0CE945B5-564D-4F70-8753-E1AE91208CED}" type="presOf" srcId="{D345323E-36DB-4892-A1F8-72B000E02133}" destId="{0AF4CE5B-5258-44F6-BA45-15C99ED38F98}" srcOrd="0" destOrd="0" presId="urn:microsoft.com/office/officeart/2005/8/layout/bProcess3"/>
    <dgm:cxn modelId="{25DA1BB7-6146-43AF-9A18-4AC1F18FE7DF}" srcId="{7C4505B5-AE40-4E77-A8FF-DE01A8C7B1E1}" destId="{3E187100-5910-4118-9694-9BE8A5DC39BC}" srcOrd="8" destOrd="0" parTransId="{6C39CC77-659A-48C1-9D70-0409818E6CD8}" sibTransId="{73C5395E-64E4-4360-AC61-9CE38FE60BBD}"/>
    <dgm:cxn modelId="{EBE9CBB7-F790-4EF9-8743-ECFEA4D70998}" type="presOf" srcId="{F2549049-022F-4C1F-B185-E7A93E5BB44E}" destId="{D5E45D02-EE48-4DAB-9C54-B8EAED906F11}" srcOrd="0" destOrd="0" presId="urn:microsoft.com/office/officeart/2005/8/layout/bProcess3"/>
    <dgm:cxn modelId="{EC18A7B8-BC9B-4047-96ED-4B1D7F3DA01D}" srcId="{7C4505B5-AE40-4E77-A8FF-DE01A8C7B1E1}" destId="{57B15B50-2702-4820-A26C-3B48E37B4605}" srcOrd="13" destOrd="0" parTransId="{4770370C-CD10-4CBA-8DFA-B22A6FFCD16C}" sibTransId="{86FD6CC2-7CC3-4E48-8C45-BE8E4F29E187}"/>
    <dgm:cxn modelId="{A3C5DEC2-4EFF-4195-987E-9DEF35158B8E}" type="presOf" srcId="{97BAE28E-4384-4BAD-9D6C-891F1526B327}" destId="{90ECF15C-1E38-42EF-9169-F4884592C265}" srcOrd="1" destOrd="0" presId="urn:microsoft.com/office/officeart/2005/8/layout/bProcess3"/>
    <dgm:cxn modelId="{278D7DC4-2B1C-44AD-BDF2-BAFA9F82AB43}" type="presOf" srcId="{BB3D572D-522A-4B03-A7C7-1F6D3F386A04}" destId="{5C70C081-CD06-4A8A-B03B-8B225047B9A4}" srcOrd="1" destOrd="0" presId="urn:microsoft.com/office/officeart/2005/8/layout/bProcess3"/>
    <dgm:cxn modelId="{8A509FC8-22A0-415F-9288-1BD4E823C2A1}" type="presOf" srcId="{17C2C780-8C60-4263-8CA3-1F72F30DB96A}" destId="{39D8ABD5-FE0A-4A6D-9D4E-9F02E7C3914A}" srcOrd="0" destOrd="0" presId="urn:microsoft.com/office/officeart/2005/8/layout/bProcess3"/>
    <dgm:cxn modelId="{430A39C9-6DED-4954-A49A-1526D4122FDD}" type="presOf" srcId="{D71CD31B-7CCB-463E-8EE9-5226D957AF90}" destId="{FC00B39C-655C-4233-90BD-81B35454D660}" srcOrd="0" destOrd="0" presId="urn:microsoft.com/office/officeart/2005/8/layout/bProcess3"/>
    <dgm:cxn modelId="{0BCACFCB-F800-47CC-BA75-2BC4BC5C7091}" srcId="{7C4505B5-AE40-4E77-A8FF-DE01A8C7B1E1}" destId="{BFEFCC56-515B-40E1-8B19-F5775F4D8000}" srcOrd="1" destOrd="0" parTransId="{C2FE08DA-BDDD-42A8-8C95-13D8E5D8588D}" sibTransId="{D345323E-36DB-4892-A1F8-72B000E02133}"/>
    <dgm:cxn modelId="{D30BF5CE-1769-44A3-9C73-F7E6E9C0A42D}" type="presOf" srcId="{357D3189-2FB4-4754-90DE-CB3C591CDC2A}" destId="{C8A3E479-4E94-4ECF-B0BA-917165E69C27}" srcOrd="1" destOrd="0" presId="urn:microsoft.com/office/officeart/2005/8/layout/bProcess3"/>
    <dgm:cxn modelId="{AF855AD2-5C6F-40B0-84A1-30051669C912}" type="presOf" srcId="{CA08DDE2-FEF7-4D20-B0EE-B36562C4AE1E}" destId="{08BFA12B-1C8D-47D1-9828-1432DBEB962F}" srcOrd="0" destOrd="0" presId="urn:microsoft.com/office/officeart/2005/8/layout/bProcess3"/>
    <dgm:cxn modelId="{4CCC84D6-07E5-4E3C-B6CA-1672ADA0AD8C}" srcId="{7C4505B5-AE40-4E77-A8FF-DE01A8C7B1E1}" destId="{C9023202-359A-4072-A957-AB38D1F41D1D}" srcOrd="12" destOrd="0" parTransId="{7F42F102-C2B8-4AA0-9AFD-F3C796FA045B}" sibTransId="{17C2C780-8C60-4263-8CA3-1F72F30DB96A}"/>
    <dgm:cxn modelId="{66E584DE-98D9-4B0D-8631-1CDD0DF9451A}" type="presOf" srcId="{97BAE28E-4384-4BAD-9D6C-891F1526B327}" destId="{E68FDF78-45BC-45E4-8496-D215F8FCF261}" srcOrd="0" destOrd="0" presId="urn:microsoft.com/office/officeart/2005/8/layout/bProcess3"/>
    <dgm:cxn modelId="{C72D00E1-D6CF-4353-AD14-3527C14BA8C0}" type="presOf" srcId="{8C1D8C80-5A31-4190-B363-D12902F268B8}" destId="{20A2B9D5-D0D3-48E7-A4A9-B4C98B81023F}" srcOrd="0" destOrd="0" presId="urn:microsoft.com/office/officeart/2005/8/layout/bProcess3"/>
    <dgm:cxn modelId="{E5F957E1-B0AD-4F6F-9837-7A11275045AE}" srcId="{7C4505B5-AE40-4E77-A8FF-DE01A8C7B1E1}" destId="{D47DA38F-2EA0-4CDA-9204-CC70D5ED2BDD}" srcOrd="18" destOrd="0" parTransId="{B658E2FE-2E97-45A9-934D-6B99827F1DA1}" sibTransId="{0B8AF01C-26FF-44FB-8ED6-7E7B608B12C7}"/>
    <dgm:cxn modelId="{70CA51E2-D77B-4B8E-8022-E96FDC2B325E}" type="presOf" srcId="{0B8AF01C-26FF-44FB-8ED6-7E7B608B12C7}" destId="{6700A057-97AB-4C71-B912-8DA2B959760F}" srcOrd="0" destOrd="0" presId="urn:microsoft.com/office/officeart/2005/8/layout/bProcess3"/>
    <dgm:cxn modelId="{0B514FE5-D127-4A8D-8653-AD2EA65BFA8E}" type="presOf" srcId="{BFEFCC56-515B-40E1-8B19-F5775F4D8000}" destId="{9C62290D-BE55-429D-A5FF-7618DE0682EB}" srcOrd="0" destOrd="0" presId="urn:microsoft.com/office/officeart/2005/8/layout/bProcess3"/>
    <dgm:cxn modelId="{F250F5E6-13AD-4815-8A0E-72329B82D24E}" type="presOf" srcId="{7C4505B5-AE40-4E77-A8FF-DE01A8C7B1E1}" destId="{9FCFD2FE-BBC7-453B-A8A4-3352D584FDE1}" srcOrd="0" destOrd="0" presId="urn:microsoft.com/office/officeart/2005/8/layout/bProcess3"/>
    <dgm:cxn modelId="{A4AF37E8-2162-4FF6-B03A-A778FB2F2EE5}" type="presOf" srcId="{73C5395E-64E4-4360-AC61-9CE38FE60BBD}" destId="{81218337-3314-400C-96D8-B8CE7710742E}" srcOrd="1" destOrd="0" presId="urn:microsoft.com/office/officeart/2005/8/layout/bProcess3"/>
    <dgm:cxn modelId="{8065A8E9-1543-4F6A-A04C-BC280908B5CD}" type="presOf" srcId="{F2549049-022F-4C1F-B185-E7A93E5BB44E}" destId="{3CB9E642-8E6D-4DA2-9B48-D24EDB9E5F95}" srcOrd="1" destOrd="0" presId="urn:microsoft.com/office/officeart/2005/8/layout/bProcess3"/>
    <dgm:cxn modelId="{7CD3F6E9-17C7-4B9B-AE24-82866E1E97CF}" type="presOf" srcId="{1B1979BF-3248-4C23-AAB1-BC613E8AB4E7}" destId="{06144CC7-F4CF-40EC-B640-DC2957B2C627}" srcOrd="1" destOrd="0" presId="urn:microsoft.com/office/officeart/2005/8/layout/bProcess3"/>
    <dgm:cxn modelId="{F221DEEA-2EA3-4555-8300-97A0457941B3}" type="presOf" srcId="{57B15B50-2702-4820-A26C-3B48E37B4605}" destId="{CBAC71CE-DDB4-4280-A9D7-4A87EDB2854C}" srcOrd="0" destOrd="0" presId="urn:microsoft.com/office/officeart/2005/8/layout/bProcess3"/>
    <dgm:cxn modelId="{043057F6-E1F0-41B1-9708-1EDBDE8DCACB}" type="presOf" srcId="{86FD6CC2-7CC3-4E48-8C45-BE8E4F29E187}" destId="{F7CFFFC4-9B59-4670-B257-E2BCACE142A8}" srcOrd="0" destOrd="0" presId="urn:microsoft.com/office/officeart/2005/8/layout/bProcess3"/>
    <dgm:cxn modelId="{B4F7CAF9-4286-4B3F-97AE-0192EC383646}" type="presOf" srcId="{8C1D8C80-5A31-4190-B363-D12902F268B8}" destId="{0F00F631-5322-4DCD-A0CD-84099C929A3D}" srcOrd="1" destOrd="0" presId="urn:microsoft.com/office/officeart/2005/8/layout/bProcess3"/>
    <dgm:cxn modelId="{45DAF5F9-270C-484D-838E-73CF389A043A}" type="presOf" srcId="{2F77676C-C658-4D08-B694-09CF117EBBA4}" destId="{4941B5CD-0ECE-4115-9CA7-A05B17C51921}" srcOrd="0" destOrd="0" presId="urn:microsoft.com/office/officeart/2005/8/layout/bProcess3"/>
    <dgm:cxn modelId="{C0B6E9FE-BBC4-4EFE-8272-C5C9A62863BD}" srcId="{7C4505B5-AE40-4E77-A8FF-DE01A8C7B1E1}" destId="{EFC082F2-DAA3-4F91-8DF0-F64AD4E858E9}" srcOrd="17" destOrd="0" parTransId="{BC623266-10FA-443A-AF80-4A7391092482}" sibTransId="{69F657BF-29AD-47D6-8DE1-323C1BBB45B7}"/>
    <dgm:cxn modelId="{4CAD1DFF-E13E-408A-90BA-E7FB6306D9D0}" type="presOf" srcId="{3579BEAD-4A2F-4D35-A1E6-80EE62D8C659}" destId="{ACCF4353-2FB7-41BA-BD16-7B33915D2E1F}" srcOrd="0" destOrd="0" presId="urn:microsoft.com/office/officeart/2005/8/layout/bProcess3"/>
    <dgm:cxn modelId="{A52382CB-7595-4D50-86F1-DEE0E460C3DF}" type="presParOf" srcId="{9FCFD2FE-BBC7-453B-A8A4-3352D584FDE1}" destId="{4941B5CD-0ECE-4115-9CA7-A05B17C51921}" srcOrd="0" destOrd="0" presId="urn:microsoft.com/office/officeart/2005/8/layout/bProcess3"/>
    <dgm:cxn modelId="{CE078A72-AAB2-46E9-AC33-38436E1D56E0}" type="presParOf" srcId="{9FCFD2FE-BBC7-453B-A8A4-3352D584FDE1}" destId="{43DBF843-8C0D-4495-8223-2156EBB3719B}" srcOrd="1" destOrd="0" presId="urn:microsoft.com/office/officeart/2005/8/layout/bProcess3"/>
    <dgm:cxn modelId="{231B2606-AC61-4400-884A-AA3C9C462D7E}" type="presParOf" srcId="{43DBF843-8C0D-4495-8223-2156EBB3719B}" destId="{6FB8C09B-CFA6-40DA-B34B-E38D57190D51}" srcOrd="0" destOrd="0" presId="urn:microsoft.com/office/officeart/2005/8/layout/bProcess3"/>
    <dgm:cxn modelId="{4BCB898E-C77E-4B8D-864E-723F831D822D}" type="presParOf" srcId="{9FCFD2FE-BBC7-453B-A8A4-3352D584FDE1}" destId="{9C62290D-BE55-429D-A5FF-7618DE0682EB}" srcOrd="2" destOrd="0" presId="urn:microsoft.com/office/officeart/2005/8/layout/bProcess3"/>
    <dgm:cxn modelId="{BA683664-1072-4DDD-B564-4434260BA686}" type="presParOf" srcId="{9FCFD2FE-BBC7-453B-A8A4-3352D584FDE1}" destId="{0AF4CE5B-5258-44F6-BA45-15C99ED38F98}" srcOrd="3" destOrd="0" presId="urn:microsoft.com/office/officeart/2005/8/layout/bProcess3"/>
    <dgm:cxn modelId="{943B0EF6-F724-4504-BB02-51DCEEC2A06E}" type="presParOf" srcId="{0AF4CE5B-5258-44F6-BA45-15C99ED38F98}" destId="{A7B71CD1-12F2-406D-B3FB-02C82D59BD85}" srcOrd="0" destOrd="0" presId="urn:microsoft.com/office/officeart/2005/8/layout/bProcess3"/>
    <dgm:cxn modelId="{5F99B6CB-7EF4-4316-AF10-E0B07AFF9933}" type="presParOf" srcId="{9FCFD2FE-BBC7-453B-A8A4-3352D584FDE1}" destId="{DF7E91C3-DD99-4919-A4D8-5DE20CCE3BB5}" srcOrd="4" destOrd="0" presId="urn:microsoft.com/office/officeart/2005/8/layout/bProcess3"/>
    <dgm:cxn modelId="{6CE181B5-E4F2-45AB-8832-0B6E54E15B7C}" type="presParOf" srcId="{9FCFD2FE-BBC7-453B-A8A4-3352D584FDE1}" destId="{0D96A75C-68A8-4DC2-900E-7FB4519074BD}" srcOrd="5" destOrd="0" presId="urn:microsoft.com/office/officeart/2005/8/layout/bProcess3"/>
    <dgm:cxn modelId="{C5E60F84-D022-46F5-855E-D82C34D5D5CD}" type="presParOf" srcId="{0D96A75C-68A8-4DC2-900E-7FB4519074BD}" destId="{5C70C081-CD06-4A8A-B03B-8B225047B9A4}" srcOrd="0" destOrd="0" presId="urn:microsoft.com/office/officeart/2005/8/layout/bProcess3"/>
    <dgm:cxn modelId="{33C5864E-ADC5-433C-A618-57C4F0DE2AFC}" type="presParOf" srcId="{9FCFD2FE-BBC7-453B-A8A4-3352D584FDE1}" destId="{F4215D72-CEEA-4FFE-9EB8-BAEFEC96D933}" srcOrd="6" destOrd="0" presId="urn:microsoft.com/office/officeart/2005/8/layout/bProcess3"/>
    <dgm:cxn modelId="{AC652FA9-C550-4178-AC68-C5A0E479ADD5}" type="presParOf" srcId="{9FCFD2FE-BBC7-453B-A8A4-3352D584FDE1}" destId="{16CB0B67-D848-4686-AA04-75D48008BE0B}" srcOrd="7" destOrd="0" presId="urn:microsoft.com/office/officeart/2005/8/layout/bProcess3"/>
    <dgm:cxn modelId="{4FD78FBE-5CD2-4E12-9E43-DDD560C35654}" type="presParOf" srcId="{16CB0B67-D848-4686-AA04-75D48008BE0B}" destId="{8A642D28-249F-4CC0-9598-DE43FEF04853}" srcOrd="0" destOrd="0" presId="urn:microsoft.com/office/officeart/2005/8/layout/bProcess3"/>
    <dgm:cxn modelId="{C592E896-C2CF-46E1-934D-6275CD6EC960}" type="presParOf" srcId="{9FCFD2FE-BBC7-453B-A8A4-3352D584FDE1}" destId="{ACCF4353-2FB7-41BA-BD16-7B33915D2E1F}" srcOrd="8" destOrd="0" presId="urn:microsoft.com/office/officeart/2005/8/layout/bProcess3"/>
    <dgm:cxn modelId="{CAF87038-489D-4DBF-A763-049A40DE79A2}" type="presParOf" srcId="{9FCFD2FE-BBC7-453B-A8A4-3352D584FDE1}" destId="{F61E077F-F722-4EDC-AF64-1F364AC3A2A7}" srcOrd="9" destOrd="0" presId="urn:microsoft.com/office/officeart/2005/8/layout/bProcess3"/>
    <dgm:cxn modelId="{FADA091A-13DA-4584-8406-F930ED007036}" type="presParOf" srcId="{F61E077F-F722-4EDC-AF64-1F364AC3A2A7}" destId="{33860E7C-8070-4185-AB97-0310334AEAB7}" srcOrd="0" destOrd="0" presId="urn:microsoft.com/office/officeart/2005/8/layout/bProcess3"/>
    <dgm:cxn modelId="{049934F1-AE87-4101-874E-B11DD4513C98}" type="presParOf" srcId="{9FCFD2FE-BBC7-453B-A8A4-3352D584FDE1}" destId="{8B583535-2A41-4C85-9A8D-B1BD4A3A5C7D}" srcOrd="10" destOrd="0" presId="urn:microsoft.com/office/officeart/2005/8/layout/bProcess3"/>
    <dgm:cxn modelId="{277D0193-59CB-488D-926F-5E90EFAB165C}" type="presParOf" srcId="{9FCFD2FE-BBC7-453B-A8A4-3352D584FDE1}" destId="{A50986C9-FAB7-4640-87B1-E64657323658}" srcOrd="11" destOrd="0" presId="urn:microsoft.com/office/officeart/2005/8/layout/bProcess3"/>
    <dgm:cxn modelId="{4E0CEA81-569B-46AE-8278-4C58DDBC43FD}" type="presParOf" srcId="{A50986C9-FAB7-4640-87B1-E64657323658}" destId="{06144CC7-F4CF-40EC-B640-DC2957B2C627}" srcOrd="0" destOrd="0" presId="urn:microsoft.com/office/officeart/2005/8/layout/bProcess3"/>
    <dgm:cxn modelId="{94E3F1C7-182A-4E60-9E4F-2B51FBEBF123}" type="presParOf" srcId="{9FCFD2FE-BBC7-453B-A8A4-3352D584FDE1}" destId="{A96C3889-60BD-46E0-9543-66E183E41C83}" srcOrd="12" destOrd="0" presId="urn:microsoft.com/office/officeart/2005/8/layout/bProcess3"/>
    <dgm:cxn modelId="{EB230E6F-C09E-44F3-BF0C-0F2FD1A82CA9}" type="presParOf" srcId="{9FCFD2FE-BBC7-453B-A8A4-3352D584FDE1}" destId="{5BC97897-3702-4352-83DD-209449EF48D7}" srcOrd="13" destOrd="0" presId="urn:microsoft.com/office/officeart/2005/8/layout/bProcess3"/>
    <dgm:cxn modelId="{0428009F-DCA9-48F4-83E1-AF0B7814C5B8}" type="presParOf" srcId="{5BC97897-3702-4352-83DD-209449EF48D7}" destId="{19C93A6F-2363-4C59-B127-DD9055E4F897}" srcOrd="0" destOrd="0" presId="urn:microsoft.com/office/officeart/2005/8/layout/bProcess3"/>
    <dgm:cxn modelId="{4E6B3775-C490-4A31-AA90-73F7D2DC8D5D}" type="presParOf" srcId="{9FCFD2FE-BBC7-453B-A8A4-3352D584FDE1}" destId="{FC00B39C-655C-4233-90BD-81B35454D660}" srcOrd="14" destOrd="0" presId="urn:microsoft.com/office/officeart/2005/8/layout/bProcess3"/>
    <dgm:cxn modelId="{997E05E3-49B9-4D64-97DF-AC4E19D6D5B1}" type="presParOf" srcId="{9FCFD2FE-BBC7-453B-A8A4-3352D584FDE1}" destId="{20A2B9D5-D0D3-48E7-A4A9-B4C98B81023F}" srcOrd="15" destOrd="0" presId="urn:microsoft.com/office/officeart/2005/8/layout/bProcess3"/>
    <dgm:cxn modelId="{7A264A38-7A5A-4506-B717-EA9B84C2C7F3}" type="presParOf" srcId="{20A2B9D5-D0D3-48E7-A4A9-B4C98B81023F}" destId="{0F00F631-5322-4DCD-A0CD-84099C929A3D}" srcOrd="0" destOrd="0" presId="urn:microsoft.com/office/officeart/2005/8/layout/bProcess3"/>
    <dgm:cxn modelId="{5A028090-AC07-4FAD-ADA5-300CE8420583}" type="presParOf" srcId="{9FCFD2FE-BBC7-453B-A8A4-3352D584FDE1}" destId="{BEB14474-7180-4885-A4C3-232C5564C5B7}" srcOrd="16" destOrd="0" presId="urn:microsoft.com/office/officeart/2005/8/layout/bProcess3"/>
    <dgm:cxn modelId="{C354BAD6-BD09-4220-B9BC-80DF252BCAB5}" type="presParOf" srcId="{9FCFD2FE-BBC7-453B-A8A4-3352D584FDE1}" destId="{AF9B9B21-4A2D-43CD-BAF5-1CD4E320338F}" srcOrd="17" destOrd="0" presId="urn:microsoft.com/office/officeart/2005/8/layout/bProcess3"/>
    <dgm:cxn modelId="{AC23C091-D8E8-4AB9-8226-3748CB5ADC1B}" type="presParOf" srcId="{AF9B9B21-4A2D-43CD-BAF5-1CD4E320338F}" destId="{81218337-3314-400C-96D8-B8CE7710742E}" srcOrd="0" destOrd="0" presId="urn:microsoft.com/office/officeart/2005/8/layout/bProcess3"/>
    <dgm:cxn modelId="{F0B880BC-53EA-4CF9-B27A-9B6F36F6989C}" type="presParOf" srcId="{9FCFD2FE-BBC7-453B-A8A4-3352D584FDE1}" destId="{CCF8E4F4-7B78-4170-A4BB-F59BDCD34F05}" srcOrd="18" destOrd="0" presId="urn:microsoft.com/office/officeart/2005/8/layout/bProcess3"/>
    <dgm:cxn modelId="{1C82A246-6662-4D42-B3D5-C71E9C9D7244}" type="presParOf" srcId="{9FCFD2FE-BBC7-453B-A8A4-3352D584FDE1}" destId="{D5E45D02-EE48-4DAB-9C54-B8EAED906F11}" srcOrd="19" destOrd="0" presId="urn:microsoft.com/office/officeart/2005/8/layout/bProcess3"/>
    <dgm:cxn modelId="{12659AA3-8702-4E2B-9EC8-168D11B562C9}" type="presParOf" srcId="{D5E45D02-EE48-4DAB-9C54-B8EAED906F11}" destId="{3CB9E642-8E6D-4DA2-9B48-D24EDB9E5F95}" srcOrd="0" destOrd="0" presId="urn:microsoft.com/office/officeart/2005/8/layout/bProcess3"/>
    <dgm:cxn modelId="{67C77C93-CA37-47F7-95A3-F43B806474CE}" type="presParOf" srcId="{9FCFD2FE-BBC7-453B-A8A4-3352D584FDE1}" destId="{2BF4593A-278D-4023-A8C3-0FC05EA53563}" srcOrd="20" destOrd="0" presId="urn:microsoft.com/office/officeart/2005/8/layout/bProcess3"/>
    <dgm:cxn modelId="{CDB84BF0-7AC0-47F0-85BF-7C7D0009D336}" type="presParOf" srcId="{9FCFD2FE-BBC7-453B-A8A4-3352D584FDE1}" destId="{1745B553-F9CB-4083-B56D-8EA02064CEC5}" srcOrd="21" destOrd="0" presId="urn:microsoft.com/office/officeart/2005/8/layout/bProcess3"/>
    <dgm:cxn modelId="{9EB67A54-B46E-43F0-AB3E-A07866D9818C}" type="presParOf" srcId="{1745B553-F9CB-4083-B56D-8EA02064CEC5}" destId="{7D199305-B7D0-4854-95BC-8C2B8835DA38}" srcOrd="0" destOrd="0" presId="urn:microsoft.com/office/officeart/2005/8/layout/bProcess3"/>
    <dgm:cxn modelId="{81F23354-7144-49FF-A1E1-BF9F30D3398E}" type="presParOf" srcId="{9FCFD2FE-BBC7-453B-A8A4-3352D584FDE1}" destId="{4AB89C63-0D9B-43E2-88B5-A9192C6FAB8F}" srcOrd="22" destOrd="0" presId="urn:microsoft.com/office/officeart/2005/8/layout/bProcess3"/>
    <dgm:cxn modelId="{8A4751AD-F07A-4106-88C5-4983F78AA1F5}" type="presParOf" srcId="{9FCFD2FE-BBC7-453B-A8A4-3352D584FDE1}" destId="{65792B1E-27BD-401B-9349-5FF1739388AE}" srcOrd="23" destOrd="0" presId="urn:microsoft.com/office/officeart/2005/8/layout/bProcess3"/>
    <dgm:cxn modelId="{7FBFBEE4-BFD9-466A-A0D4-E16D5656EA9B}" type="presParOf" srcId="{65792B1E-27BD-401B-9349-5FF1739388AE}" destId="{CF2F0CC9-DFF4-4295-A45C-C6E0D0AE59C3}" srcOrd="0" destOrd="0" presId="urn:microsoft.com/office/officeart/2005/8/layout/bProcess3"/>
    <dgm:cxn modelId="{421F24ED-A65C-490A-8F58-8B690E1EEFE4}" type="presParOf" srcId="{9FCFD2FE-BBC7-453B-A8A4-3352D584FDE1}" destId="{F158E62D-F3F4-4DC8-8CB5-9D557B6AB530}" srcOrd="24" destOrd="0" presId="urn:microsoft.com/office/officeart/2005/8/layout/bProcess3"/>
    <dgm:cxn modelId="{01E1B696-A5A7-4E29-BDC7-DE6396E998C2}" type="presParOf" srcId="{9FCFD2FE-BBC7-453B-A8A4-3352D584FDE1}" destId="{39D8ABD5-FE0A-4A6D-9D4E-9F02E7C3914A}" srcOrd="25" destOrd="0" presId="urn:microsoft.com/office/officeart/2005/8/layout/bProcess3"/>
    <dgm:cxn modelId="{6F188986-7D7C-442E-B994-3CDB0D254534}" type="presParOf" srcId="{39D8ABD5-FE0A-4A6D-9D4E-9F02E7C3914A}" destId="{D7C03FFA-8B14-4DA3-9870-23B28710E3B8}" srcOrd="0" destOrd="0" presId="urn:microsoft.com/office/officeart/2005/8/layout/bProcess3"/>
    <dgm:cxn modelId="{ACB94C9C-D918-4EE2-85CD-74E694664008}" type="presParOf" srcId="{9FCFD2FE-BBC7-453B-A8A4-3352D584FDE1}" destId="{CBAC71CE-DDB4-4280-A9D7-4A87EDB2854C}" srcOrd="26" destOrd="0" presId="urn:microsoft.com/office/officeart/2005/8/layout/bProcess3"/>
    <dgm:cxn modelId="{37EC049F-8B0C-4E92-8F60-0CD1A12E4846}" type="presParOf" srcId="{9FCFD2FE-BBC7-453B-A8A4-3352D584FDE1}" destId="{F7CFFFC4-9B59-4670-B257-E2BCACE142A8}" srcOrd="27" destOrd="0" presId="urn:microsoft.com/office/officeart/2005/8/layout/bProcess3"/>
    <dgm:cxn modelId="{872789A9-A90B-41B1-B1AE-714F7865A1FC}" type="presParOf" srcId="{F7CFFFC4-9B59-4670-B257-E2BCACE142A8}" destId="{8A2FBE43-A14C-4646-AD81-9AAC5046D320}" srcOrd="0" destOrd="0" presId="urn:microsoft.com/office/officeart/2005/8/layout/bProcess3"/>
    <dgm:cxn modelId="{A706DA6C-4BBD-41CA-A74A-9759D527E4DF}" type="presParOf" srcId="{9FCFD2FE-BBC7-453B-A8A4-3352D584FDE1}" destId="{08BFA12B-1C8D-47D1-9828-1432DBEB962F}" srcOrd="28" destOrd="0" presId="urn:microsoft.com/office/officeart/2005/8/layout/bProcess3"/>
    <dgm:cxn modelId="{E66E86D4-DE11-441E-A9E5-9B1B6432CDEE}" type="presParOf" srcId="{9FCFD2FE-BBC7-453B-A8A4-3352D584FDE1}" destId="{E68FDF78-45BC-45E4-8496-D215F8FCF261}" srcOrd="29" destOrd="0" presId="urn:microsoft.com/office/officeart/2005/8/layout/bProcess3"/>
    <dgm:cxn modelId="{25DD9948-EDE6-4644-8A2A-2745F0C3CB2C}" type="presParOf" srcId="{E68FDF78-45BC-45E4-8496-D215F8FCF261}" destId="{90ECF15C-1E38-42EF-9169-F4884592C265}" srcOrd="0" destOrd="0" presId="urn:microsoft.com/office/officeart/2005/8/layout/bProcess3"/>
    <dgm:cxn modelId="{531139BF-4484-4DD4-855F-62D6B53ECDA6}" type="presParOf" srcId="{9FCFD2FE-BBC7-453B-A8A4-3352D584FDE1}" destId="{2D1AFCAA-9662-4E8F-8D32-3F6B4EF37159}" srcOrd="30" destOrd="0" presId="urn:microsoft.com/office/officeart/2005/8/layout/bProcess3"/>
    <dgm:cxn modelId="{8B35B889-850B-42D5-9373-87DE55456893}" type="presParOf" srcId="{9FCFD2FE-BBC7-453B-A8A4-3352D584FDE1}" destId="{02450C63-2C52-4EAC-BE76-DE4699207F9F}" srcOrd="31" destOrd="0" presId="urn:microsoft.com/office/officeart/2005/8/layout/bProcess3"/>
    <dgm:cxn modelId="{1EB1B9D8-6F0C-42E3-BA71-E0A428DC9135}" type="presParOf" srcId="{02450C63-2C52-4EAC-BE76-DE4699207F9F}" destId="{1113822B-8700-4353-A059-033047CB727E}" srcOrd="0" destOrd="0" presId="urn:microsoft.com/office/officeart/2005/8/layout/bProcess3"/>
    <dgm:cxn modelId="{AE1CD749-FB89-4739-9B59-850C72F659CF}" type="presParOf" srcId="{9FCFD2FE-BBC7-453B-A8A4-3352D584FDE1}" destId="{31AC2D38-15B2-4324-9F29-B363CAC2239C}" srcOrd="32" destOrd="0" presId="urn:microsoft.com/office/officeart/2005/8/layout/bProcess3"/>
    <dgm:cxn modelId="{BD588F75-BD27-4487-8486-A89CDCB00EFF}" type="presParOf" srcId="{9FCFD2FE-BBC7-453B-A8A4-3352D584FDE1}" destId="{EE9549E0-51E3-4337-93E9-A4808FFFD949}" srcOrd="33" destOrd="0" presId="urn:microsoft.com/office/officeart/2005/8/layout/bProcess3"/>
    <dgm:cxn modelId="{AAFBBE9F-E8BD-4296-BEA8-75B03C566B49}" type="presParOf" srcId="{EE9549E0-51E3-4337-93E9-A4808FFFD949}" destId="{C8A3E479-4E94-4ECF-B0BA-917165E69C27}" srcOrd="0" destOrd="0" presId="urn:microsoft.com/office/officeart/2005/8/layout/bProcess3"/>
    <dgm:cxn modelId="{8E8C50D9-7F09-4623-82AA-005B7DD17817}" type="presParOf" srcId="{9FCFD2FE-BBC7-453B-A8A4-3352D584FDE1}" destId="{BC5EB49E-BBCE-4D59-B0F8-A8D6C00019E7}" srcOrd="34" destOrd="0" presId="urn:microsoft.com/office/officeart/2005/8/layout/bProcess3"/>
    <dgm:cxn modelId="{A9D1EDB4-B048-4817-AC3D-520487A77800}" type="presParOf" srcId="{9FCFD2FE-BBC7-453B-A8A4-3352D584FDE1}" destId="{57C1E574-A60D-4301-A005-8EA18794DFA6}" srcOrd="35" destOrd="0" presId="urn:microsoft.com/office/officeart/2005/8/layout/bProcess3"/>
    <dgm:cxn modelId="{719D939C-7BA6-4AB1-AADB-84198A885591}" type="presParOf" srcId="{57C1E574-A60D-4301-A005-8EA18794DFA6}" destId="{C081DCBC-905D-4F43-920B-0D79A2326B65}" srcOrd="0" destOrd="0" presId="urn:microsoft.com/office/officeart/2005/8/layout/bProcess3"/>
    <dgm:cxn modelId="{87F13EF0-5819-4A0C-9AB9-D3A48515A639}" type="presParOf" srcId="{9FCFD2FE-BBC7-453B-A8A4-3352D584FDE1}" destId="{370FD043-73C5-4A4F-B2B3-CBB80CE16F2D}" srcOrd="36" destOrd="0" presId="urn:microsoft.com/office/officeart/2005/8/layout/bProcess3"/>
    <dgm:cxn modelId="{FCF9B940-37E4-4293-AD9D-3E2E3B05F03A}" type="presParOf" srcId="{9FCFD2FE-BBC7-453B-A8A4-3352D584FDE1}" destId="{6700A057-97AB-4C71-B912-8DA2B959760F}" srcOrd="37" destOrd="0" presId="urn:microsoft.com/office/officeart/2005/8/layout/bProcess3"/>
    <dgm:cxn modelId="{A8949D2D-2C78-4C3F-820F-2900EDD74664}" type="presParOf" srcId="{6700A057-97AB-4C71-B912-8DA2B959760F}" destId="{D3E637DD-C151-408B-9B15-2132F897F56D}" srcOrd="0" destOrd="0" presId="urn:microsoft.com/office/officeart/2005/8/layout/bProcess3"/>
    <dgm:cxn modelId="{C0A1117C-F839-4517-B1A9-0B8EAAD9FBBD}" type="presParOf" srcId="{9FCFD2FE-BBC7-453B-A8A4-3352D584FDE1}" destId="{9469DAAE-52E6-4772-8898-F79A50CBF594}" srcOrd="3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4505B5-AE40-4E77-A8FF-DE01A8C7B1E1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th-TH"/>
        </a:p>
      </dgm:t>
    </dgm:pt>
    <dgm:pt modelId="{BFEFCC56-515B-40E1-8B19-F5775F4D8000}">
      <dgm:prSet phldrT="[Text]"/>
      <dgm:spPr/>
      <dgm:t>
        <a:bodyPr/>
        <a:lstStyle/>
        <a:p>
          <a:r>
            <a:rPr lang="en-US" dirty="0"/>
            <a:t>OPD</a:t>
          </a:r>
          <a:endParaRPr lang="th-TH" dirty="0"/>
        </a:p>
      </dgm:t>
    </dgm:pt>
    <dgm:pt modelId="{C2FE08DA-BDDD-42A8-8C95-13D8E5D8588D}" type="parTrans" cxnId="{0BCACFCB-F800-47CC-BA75-2BC4BC5C7091}">
      <dgm:prSet/>
      <dgm:spPr/>
      <dgm:t>
        <a:bodyPr/>
        <a:lstStyle/>
        <a:p>
          <a:endParaRPr lang="th-TH"/>
        </a:p>
      </dgm:t>
    </dgm:pt>
    <dgm:pt modelId="{D345323E-36DB-4892-A1F8-72B000E02133}" type="sibTrans" cxnId="{0BCACFCB-F800-47CC-BA75-2BC4BC5C7091}">
      <dgm:prSet/>
      <dgm:spPr/>
      <dgm:t>
        <a:bodyPr/>
        <a:lstStyle/>
        <a:p>
          <a:endParaRPr lang="th-TH"/>
        </a:p>
      </dgm:t>
    </dgm:pt>
    <dgm:pt modelId="{3579BEAD-4A2F-4D35-A1E6-80EE62D8C659}">
      <dgm:prSet phldrT="[Text]"/>
      <dgm:spPr/>
      <dgm:t>
        <a:bodyPr/>
        <a:lstStyle/>
        <a:p>
          <a:r>
            <a:rPr lang="en-US" dirty="0"/>
            <a:t>Orthopedics</a:t>
          </a:r>
          <a:endParaRPr lang="th-TH" dirty="0"/>
        </a:p>
      </dgm:t>
    </dgm:pt>
    <dgm:pt modelId="{D53D2A69-7B53-44BB-AF73-A0E2E7E67A0A}" type="parTrans" cxnId="{71E08C57-3656-4138-B6F1-E76702C4C2DB}">
      <dgm:prSet/>
      <dgm:spPr/>
      <dgm:t>
        <a:bodyPr/>
        <a:lstStyle/>
        <a:p>
          <a:endParaRPr lang="th-TH"/>
        </a:p>
      </dgm:t>
    </dgm:pt>
    <dgm:pt modelId="{8AD9BA9F-081C-4EA1-86EE-2A1B087CB984}" type="sibTrans" cxnId="{71E08C57-3656-4138-B6F1-E76702C4C2DB}">
      <dgm:prSet/>
      <dgm:spPr/>
      <dgm:t>
        <a:bodyPr/>
        <a:lstStyle/>
        <a:p>
          <a:endParaRPr lang="th-TH"/>
        </a:p>
      </dgm:t>
    </dgm:pt>
    <dgm:pt modelId="{70188367-FDD4-458E-A6EF-15814067F0ED}">
      <dgm:prSet phldrT="[Text]"/>
      <dgm:spPr/>
      <dgm:t>
        <a:bodyPr/>
        <a:lstStyle/>
        <a:p>
          <a:r>
            <a:rPr lang="en-US" dirty="0"/>
            <a:t>Dermatology</a:t>
          </a:r>
          <a:endParaRPr lang="th-TH" dirty="0"/>
        </a:p>
      </dgm:t>
    </dgm:pt>
    <dgm:pt modelId="{0452585F-36EC-412F-A70B-37E10E46B646}" type="parTrans" cxnId="{F8907817-451D-48B2-BEEA-28C53BBC0D73}">
      <dgm:prSet/>
      <dgm:spPr/>
      <dgm:t>
        <a:bodyPr/>
        <a:lstStyle/>
        <a:p>
          <a:endParaRPr lang="th-TH"/>
        </a:p>
      </dgm:t>
    </dgm:pt>
    <dgm:pt modelId="{1B1979BF-3248-4C23-AAB1-BC613E8AB4E7}" type="sibTrans" cxnId="{F8907817-451D-48B2-BEEA-28C53BBC0D73}">
      <dgm:prSet/>
      <dgm:spPr/>
      <dgm:t>
        <a:bodyPr/>
        <a:lstStyle/>
        <a:p>
          <a:endParaRPr lang="th-TH"/>
        </a:p>
      </dgm:t>
    </dgm:pt>
    <dgm:pt modelId="{BDB2A42A-4D9D-4FCA-9ABB-8D5E460C0F23}">
      <dgm:prSet phldrT="[Text]"/>
      <dgm:spPr/>
      <dgm:t>
        <a:bodyPr/>
        <a:lstStyle/>
        <a:p>
          <a:r>
            <a:rPr lang="en-US" dirty="0"/>
            <a:t>Neurology</a:t>
          </a:r>
          <a:endParaRPr lang="th-TH" dirty="0"/>
        </a:p>
      </dgm:t>
    </dgm:pt>
    <dgm:pt modelId="{D22A57B2-CA5B-4945-81EA-5B84EB9C0DB6}" type="parTrans" cxnId="{D8F50376-973E-4052-B07F-2E44B08128FE}">
      <dgm:prSet/>
      <dgm:spPr/>
      <dgm:t>
        <a:bodyPr/>
        <a:lstStyle/>
        <a:p>
          <a:endParaRPr lang="th-TH"/>
        </a:p>
      </dgm:t>
    </dgm:pt>
    <dgm:pt modelId="{0223A074-E9D0-496F-B711-E928A08747C4}" type="sibTrans" cxnId="{D8F50376-973E-4052-B07F-2E44B08128FE}">
      <dgm:prSet/>
      <dgm:spPr/>
      <dgm:t>
        <a:bodyPr/>
        <a:lstStyle/>
        <a:p>
          <a:endParaRPr lang="th-TH"/>
        </a:p>
      </dgm:t>
    </dgm:pt>
    <dgm:pt modelId="{D71CD31B-7CCB-463E-8EE9-5226D957AF90}">
      <dgm:prSet phldrT="[Text]"/>
      <dgm:spPr/>
      <dgm:t>
        <a:bodyPr/>
        <a:lstStyle/>
        <a:p>
          <a:r>
            <a:rPr lang="en-US" dirty="0"/>
            <a:t>Dental</a:t>
          </a:r>
          <a:endParaRPr lang="th-TH" dirty="0"/>
        </a:p>
      </dgm:t>
    </dgm:pt>
    <dgm:pt modelId="{5ED75FA6-36F1-42F8-B116-CBA2992C71B0}" type="parTrans" cxnId="{A7116687-A24A-4637-8487-AAE446794EEC}">
      <dgm:prSet/>
      <dgm:spPr/>
      <dgm:t>
        <a:bodyPr/>
        <a:lstStyle/>
        <a:p>
          <a:endParaRPr lang="th-TH"/>
        </a:p>
      </dgm:t>
    </dgm:pt>
    <dgm:pt modelId="{8C1D8C80-5A31-4190-B363-D12902F268B8}" type="sibTrans" cxnId="{A7116687-A24A-4637-8487-AAE446794EEC}">
      <dgm:prSet/>
      <dgm:spPr/>
      <dgm:t>
        <a:bodyPr/>
        <a:lstStyle/>
        <a:p>
          <a:endParaRPr lang="th-TH"/>
        </a:p>
      </dgm:t>
    </dgm:pt>
    <dgm:pt modelId="{3E187100-5910-4118-9694-9BE8A5DC39BC}">
      <dgm:prSet phldrT="[Text]"/>
      <dgm:spPr/>
      <dgm:t>
        <a:bodyPr/>
        <a:lstStyle/>
        <a:p>
          <a:r>
            <a:rPr lang="en-US" dirty="0"/>
            <a:t>Ophthalmology</a:t>
          </a:r>
          <a:endParaRPr lang="th-TH" dirty="0"/>
        </a:p>
      </dgm:t>
    </dgm:pt>
    <dgm:pt modelId="{6C39CC77-659A-48C1-9D70-0409818E6CD8}" type="parTrans" cxnId="{25DA1BB7-6146-43AF-9A18-4AC1F18FE7DF}">
      <dgm:prSet/>
      <dgm:spPr/>
      <dgm:t>
        <a:bodyPr/>
        <a:lstStyle/>
        <a:p>
          <a:endParaRPr lang="th-TH"/>
        </a:p>
      </dgm:t>
    </dgm:pt>
    <dgm:pt modelId="{73C5395E-64E4-4360-AC61-9CE38FE60BBD}" type="sibTrans" cxnId="{25DA1BB7-6146-43AF-9A18-4AC1F18FE7DF}">
      <dgm:prSet/>
      <dgm:spPr/>
      <dgm:t>
        <a:bodyPr/>
        <a:lstStyle/>
        <a:p>
          <a:endParaRPr lang="th-TH"/>
        </a:p>
      </dgm:t>
    </dgm:pt>
    <dgm:pt modelId="{544A68AF-1B75-4B8A-9874-C78D54343F58}">
      <dgm:prSet phldrT="[Text]"/>
      <dgm:spPr/>
      <dgm:t>
        <a:bodyPr/>
        <a:lstStyle/>
        <a:p>
          <a:r>
            <a:rPr lang="en-US" dirty="0"/>
            <a:t>Otolaryngology</a:t>
          </a:r>
          <a:endParaRPr lang="th-TH" dirty="0"/>
        </a:p>
      </dgm:t>
    </dgm:pt>
    <dgm:pt modelId="{3A5ED8A5-08E1-48E1-88ED-69B77A57B9CB}" type="parTrans" cxnId="{5C680450-47FC-4A57-9B5E-8052A6F60E7B}">
      <dgm:prSet/>
      <dgm:spPr/>
      <dgm:t>
        <a:bodyPr/>
        <a:lstStyle/>
        <a:p>
          <a:endParaRPr lang="th-TH"/>
        </a:p>
      </dgm:t>
    </dgm:pt>
    <dgm:pt modelId="{F2549049-022F-4C1F-B185-E7A93E5BB44E}" type="sibTrans" cxnId="{5C680450-47FC-4A57-9B5E-8052A6F60E7B}">
      <dgm:prSet/>
      <dgm:spPr/>
      <dgm:t>
        <a:bodyPr/>
        <a:lstStyle/>
        <a:p>
          <a:endParaRPr lang="th-TH"/>
        </a:p>
      </dgm:t>
    </dgm:pt>
    <dgm:pt modelId="{F6688B8D-B9D5-4735-B82E-848D968ADF2B}">
      <dgm:prSet phldrT="[Text]"/>
      <dgm:spPr/>
      <dgm:t>
        <a:bodyPr/>
        <a:lstStyle/>
        <a:p>
          <a:r>
            <a:rPr lang="en-US" dirty="0"/>
            <a:t>Thoracic Department</a:t>
          </a:r>
          <a:endParaRPr lang="th-TH" dirty="0"/>
        </a:p>
      </dgm:t>
    </dgm:pt>
    <dgm:pt modelId="{30292C0A-3DC0-4448-B630-3794F78D3048}" type="parTrans" cxnId="{9CE22418-13C5-437C-B666-FBCFC89490E4}">
      <dgm:prSet/>
      <dgm:spPr/>
      <dgm:t>
        <a:bodyPr/>
        <a:lstStyle/>
        <a:p>
          <a:endParaRPr lang="th-TH"/>
        </a:p>
      </dgm:t>
    </dgm:pt>
    <dgm:pt modelId="{B92D970A-62CC-4825-9B1E-FDF60FB76B0A}" type="sibTrans" cxnId="{9CE22418-13C5-437C-B666-FBCFC89490E4}">
      <dgm:prSet/>
      <dgm:spPr/>
      <dgm:t>
        <a:bodyPr/>
        <a:lstStyle/>
        <a:p>
          <a:endParaRPr lang="th-TH"/>
        </a:p>
      </dgm:t>
    </dgm:pt>
    <dgm:pt modelId="{A992ACDC-6740-43E5-A19D-FEB302657CBA}">
      <dgm:prSet phldrT="[Text]"/>
      <dgm:spPr/>
      <dgm:t>
        <a:bodyPr/>
        <a:lstStyle/>
        <a:p>
          <a:r>
            <a:rPr lang="en-US" dirty="0"/>
            <a:t>Hematology</a:t>
          </a:r>
          <a:endParaRPr lang="th-TH" dirty="0"/>
        </a:p>
      </dgm:t>
    </dgm:pt>
    <dgm:pt modelId="{4C4AA25C-C5A3-4A14-A44D-E1A52B7454D9}" type="parTrans" cxnId="{8249AF89-E4C2-409D-983B-AEDBC8B6742C}">
      <dgm:prSet/>
      <dgm:spPr/>
      <dgm:t>
        <a:bodyPr/>
        <a:lstStyle/>
        <a:p>
          <a:endParaRPr lang="th-TH"/>
        </a:p>
      </dgm:t>
    </dgm:pt>
    <dgm:pt modelId="{E61659D0-BDBF-4743-80E9-38164F922E1C}" type="sibTrans" cxnId="{8249AF89-E4C2-409D-983B-AEDBC8B6742C}">
      <dgm:prSet/>
      <dgm:spPr/>
      <dgm:t>
        <a:bodyPr/>
        <a:lstStyle/>
        <a:p>
          <a:endParaRPr lang="th-TH"/>
        </a:p>
      </dgm:t>
    </dgm:pt>
    <dgm:pt modelId="{C9023202-359A-4072-A957-AB38D1F41D1D}">
      <dgm:prSet phldrT="[Text]"/>
      <dgm:spPr/>
      <dgm:t>
        <a:bodyPr/>
        <a:lstStyle/>
        <a:p>
          <a:r>
            <a:rPr lang="en-US" dirty="0"/>
            <a:t>GI, Liver department</a:t>
          </a:r>
          <a:endParaRPr lang="th-TH" dirty="0"/>
        </a:p>
      </dgm:t>
    </dgm:pt>
    <dgm:pt modelId="{7F42F102-C2B8-4AA0-9AFD-F3C796FA045B}" type="parTrans" cxnId="{4CCC84D6-07E5-4E3C-B6CA-1672ADA0AD8C}">
      <dgm:prSet/>
      <dgm:spPr/>
      <dgm:t>
        <a:bodyPr/>
        <a:lstStyle/>
        <a:p>
          <a:endParaRPr lang="th-TH"/>
        </a:p>
      </dgm:t>
    </dgm:pt>
    <dgm:pt modelId="{17C2C780-8C60-4263-8CA3-1F72F30DB96A}" type="sibTrans" cxnId="{4CCC84D6-07E5-4E3C-B6CA-1672ADA0AD8C}">
      <dgm:prSet/>
      <dgm:spPr/>
      <dgm:t>
        <a:bodyPr/>
        <a:lstStyle/>
        <a:p>
          <a:endParaRPr lang="th-TH"/>
        </a:p>
      </dgm:t>
    </dgm:pt>
    <dgm:pt modelId="{CA08DDE2-FEF7-4D20-B0EE-B36562C4AE1E}">
      <dgm:prSet phldrT="[Text]"/>
      <dgm:spPr/>
      <dgm:t>
        <a:bodyPr/>
        <a:lstStyle/>
        <a:p>
          <a:r>
            <a:rPr lang="en-US" dirty="0"/>
            <a:t>Nephrology</a:t>
          </a:r>
          <a:endParaRPr lang="th-TH" dirty="0"/>
        </a:p>
      </dgm:t>
    </dgm:pt>
    <dgm:pt modelId="{070242AE-41B6-42EB-8AA7-15714F81D4D5}" type="parTrans" cxnId="{096B2B15-EAB6-4193-A1D0-7E187F7D448D}">
      <dgm:prSet/>
      <dgm:spPr/>
      <dgm:t>
        <a:bodyPr/>
        <a:lstStyle/>
        <a:p>
          <a:endParaRPr lang="th-TH"/>
        </a:p>
      </dgm:t>
    </dgm:pt>
    <dgm:pt modelId="{97BAE28E-4384-4BAD-9D6C-891F1526B327}" type="sibTrans" cxnId="{096B2B15-EAB6-4193-A1D0-7E187F7D448D}">
      <dgm:prSet/>
      <dgm:spPr/>
      <dgm:t>
        <a:bodyPr/>
        <a:lstStyle/>
        <a:p>
          <a:endParaRPr lang="th-TH"/>
        </a:p>
      </dgm:t>
    </dgm:pt>
    <dgm:pt modelId="{731BE5A9-B77E-4017-ACC0-EFFE71D1C6ED}">
      <dgm:prSet phldrT="[Text]"/>
      <dgm:spPr/>
      <dgm:t>
        <a:bodyPr/>
        <a:lstStyle/>
        <a:p>
          <a:r>
            <a:rPr lang="en-US" dirty="0"/>
            <a:t>Laboratory</a:t>
          </a:r>
          <a:endParaRPr lang="th-TH" dirty="0"/>
        </a:p>
      </dgm:t>
    </dgm:pt>
    <dgm:pt modelId="{4652A780-4ED2-4B6E-BE68-66AA7015AB10}" type="parTrans" cxnId="{B58DB45F-11F7-4B6A-8C36-CCA8688DA233}">
      <dgm:prSet/>
      <dgm:spPr/>
      <dgm:t>
        <a:bodyPr/>
        <a:lstStyle/>
        <a:p>
          <a:endParaRPr lang="th-TH"/>
        </a:p>
      </dgm:t>
    </dgm:pt>
    <dgm:pt modelId="{BB3D572D-522A-4B03-A7C7-1F6D3F386A04}" type="sibTrans" cxnId="{B58DB45F-11F7-4B6A-8C36-CCA8688DA233}">
      <dgm:prSet/>
      <dgm:spPr/>
      <dgm:t>
        <a:bodyPr/>
        <a:lstStyle/>
        <a:p>
          <a:endParaRPr lang="th-TH"/>
        </a:p>
      </dgm:t>
    </dgm:pt>
    <dgm:pt modelId="{805ACA22-6025-4D74-BFB1-D0835F23152E}">
      <dgm:prSet phldrT="[Text]"/>
      <dgm:spPr/>
      <dgm:t>
        <a:bodyPr/>
        <a:lstStyle/>
        <a:p>
          <a:r>
            <a:rPr lang="en-US" dirty="0"/>
            <a:t>Radiology</a:t>
          </a:r>
          <a:endParaRPr lang="th-TH" dirty="0"/>
        </a:p>
      </dgm:t>
    </dgm:pt>
    <dgm:pt modelId="{B66058EF-C011-4FAB-A268-5F36AC57A4D0}" type="parTrans" cxnId="{26D15D6D-D473-46C1-BE3D-BBD8186B4EDE}">
      <dgm:prSet/>
      <dgm:spPr/>
      <dgm:t>
        <a:bodyPr/>
        <a:lstStyle/>
        <a:p>
          <a:endParaRPr lang="th-TH"/>
        </a:p>
      </dgm:t>
    </dgm:pt>
    <dgm:pt modelId="{AF5EAAE4-1964-4444-9EEB-23D37AA18486}" type="sibTrans" cxnId="{26D15D6D-D473-46C1-BE3D-BBD8186B4EDE}">
      <dgm:prSet/>
      <dgm:spPr/>
      <dgm:t>
        <a:bodyPr/>
        <a:lstStyle/>
        <a:p>
          <a:endParaRPr lang="th-TH"/>
        </a:p>
      </dgm:t>
    </dgm:pt>
    <dgm:pt modelId="{8A928D7C-7325-436E-A743-CFF601871A82}">
      <dgm:prSet phldrT="[Text]"/>
      <dgm:spPr/>
      <dgm:t>
        <a:bodyPr/>
        <a:lstStyle/>
        <a:p>
          <a:r>
            <a:rPr lang="en-US" dirty="0"/>
            <a:t>OR</a:t>
          </a:r>
          <a:endParaRPr lang="th-TH" dirty="0"/>
        </a:p>
      </dgm:t>
    </dgm:pt>
    <dgm:pt modelId="{D007F18F-A739-42D9-8888-0B48E2A8D7AC}" type="parTrans" cxnId="{FCCA9AB0-C3AE-4EFA-99FF-7C6D6C0A063D}">
      <dgm:prSet/>
      <dgm:spPr/>
      <dgm:t>
        <a:bodyPr/>
        <a:lstStyle/>
        <a:p>
          <a:endParaRPr lang="th-TH"/>
        </a:p>
      </dgm:t>
    </dgm:pt>
    <dgm:pt modelId="{CE6AD56A-4FEE-4BE6-BA12-9D5B3B0A0D2F}" type="sibTrans" cxnId="{FCCA9AB0-C3AE-4EFA-99FF-7C6D6C0A063D}">
      <dgm:prSet/>
      <dgm:spPr/>
      <dgm:t>
        <a:bodyPr/>
        <a:lstStyle/>
        <a:p>
          <a:endParaRPr lang="th-TH"/>
        </a:p>
      </dgm:t>
    </dgm:pt>
    <dgm:pt modelId="{17A1167A-D371-490A-86E9-8617823033DF}">
      <dgm:prSet phldrT="[Text]"/>
      <dgm:spPr/>
      <dgm:t>
        <a:bodyPr/>
        <a:lstStyle/>
        <a:p>
          <a:r>
            <a:rPr lang="en-US" dirty="0"/>
            <a:t>IPD</a:t>
          </a:r>
          <a:endParaRPr lang="th-TH" dirty="0"/>
        </a:p>
      </dgm:t>
    </dgm:pt>
    <dgm:pt modelId="{E6D17F80-B198-4DFC-9EC2-24A78AFA3BBD}" type="parTrans" cxnId="{ECCE3B62-6F14-438E-91FE-F698347B3826}">
      <dgm:prSet/>
      <dgm:spPr/>
      <dgm:t>
        <a:bodyPr/>
        <a:lstStyle/>
        <a:p>
          <a:endParaRPr lang="th-TH"/>
        </a:p>
      </dgm:t>
    </dgm:pt>
    <dgm:pt modelId="{357D3189-2FB4-4754-90DE-CB3C591CDC2A}" type="sibTrans" cxnId="{ECCE3B62-6F14-438E-91FE-F698347B3826}">
      <dgm:prSet/>
      <dgm:spPr/>
      <dgm:t>
        <a:bodyPr/>
        <a:lstStyle/>
        <a:p>
          <a:endParaRPr lang="th-TH"/>
        </a:p>
      </dgm:t>
    </dgm:pt>
    <dgm:pt modelId="{EFC082F2-DAA3-4F91-8DF0-F64AD4E858E9}">
      <dgm:prSet phldrT="[Text]"/>
      <dgm:spPr/>
      <dgm:t>
        <a:bodyPr/>
        <a:lstStyle/>
        <a:p>
          <a:r>
            <a:rPr lang="en-US" dirty="0"/>
            <a:t>Physical Therapy</a:t>
          </a:r>
          <a:endParaRPr lang="th-TH" dirty="0"/>
        </a:p>
      </dgm:t>
    </dgm:pt>
    <dgm:pt modelId="{BC623266-10FA-443A-AF80-4A7391092482}" type="parTrans" cxnId="{C0B6E9FE-BBC4-4EFE-8272-C5C9A62863BD}">
      <dgm:prSet/>
      <dgm:spPr/>
      <dgm:t>
        <a:bodyPr/>
        <a:lstStyle/>
        <a:p>
          <a:endParaRPr lang="th-TH"/>
        </a:p>
      </dgm:t>
    </dgm:pt>
    <dgm:pt modelId="{69F657BF-29AD-47D6-8DE1-323C1BBB45B7}" type="sibTrans" cxnId="{C0B6E9FE-BBC4-4EFE-8272-C5C9A62863BD}">
      <dgm:prSet/>
      <dgm:spPr/>
      <dgm:t>
        <a:bodyPr/>
        <a:lstStyle/>
        <a:p>
          <a:endParaRPr lang="th-TH"/>
        </a:p>
      </dgm:t>
    </dgm:pt>
    <dgm:pt modelId="{D47DA38F-2EA0-4CDA-9204-CC70D5ED2BDD}">
      <dgm:prSet phldrT="[Text]"/>
      <dgm:spPr/>
      <dgm:t>
        <a:bodyPr/>
        <a:lstStyle/>
        <a:p>
          <a:r>
            <a:rPr lang="en-US" dirty="0"/>
            <a:t>Pharmacy</a:t>
          </a:r>
          <a:endParaRPr lang="th-TH" dirty="0"/>
        </a:p>
      </dgm:t>
    </dgm:pt>
    <dgm:pt modelId="{B658E2FE-2E97-45A9-934D-6B99827F1DA1}" type="parTrans" cxnId="{E5F957E1-B0AD-4F6F-9837-7A11275045AE}">
      <dgm:prSet/>
      <dgm:spPr/>
      <dgm:t>
        <a:bodyPr/>
        <a:lstStyle/>
        <a:p>
          <a:endParaRPr lang="th-TH"/>
        </a:p>
      </dgm:t>
    </dgm:pt>
    <dgm:pt modelId="{0B8AF01C-26FF-44FB-8ED6-7E7B608B12C7}" type="sibTrans" cxnId="{E5F957E1-B0AD-4F6F-9837-7A11275045AE}">
      <dgm:prSet/>
      <dgm:spPr/>
      <dgm:t>
        <a:bodyPr/>
        <a:lstStyle/>
        <a:p>
          <a:endParaRPr lang="th-TH"/>
        </a:p>
      </dgm:t>
    </dgm:pt>
    <dgm:pt modelId="{2F77676C-C658-4D08-B694-09CF117EBBA4}">
      <dgm:prSet phldrT="[Text]"/>
      <dgm:spPr/>
      <dgm:t>
        <a:bodyPr/>
        <a:lstStyle/>
        <a:p>
          <a:r>
            <a:rPr lang="en-US" dirty="0"/>
            <a:t>VN_IN (start)</a:t>
          </a:r>
          <a:endParaRPr lang="th-TH" dirty="0"/>
        </a:p>
      </dgm:t>
    </dgm:pt>
    <dgm:pt modelId="{7B372302-EFD6-4E48-80A3-A73BABB4F9F1}" type="parTrans" cxnId="{C58A4F18-508E-4645-AC0B-D353F6BCAF1E}">
      <dgm:prSet/>
      <dgm:spPr/>
      <dgm:t>
        <a:bodyPr/>
        <a:lstStyle/>
        <a:p>
          <a:endParaRPr lang="th-TH"/>
        </a:p>
      </dgm:t>
    </dgm:pt>
    <dgm:pt modelId="{A2AD26DB-72F1-4E8A-BFBC-B504F4528B9A}" type="sibTrans" cxnId="{C58A4F18-508E-4645-AC0B-D353F6BCAF1E}">
      <dgm:prSet/>
      <dgm:spPr/>
      <dgm:t>
        <a:bodyPr/>
        <a:lstStyle/>
        <a:p>
          <a:endParaRPr lang="th-TH"/>
        </a:p>
      </dgm:t>
    </dgm:pt>
    <dgm:pt modelId="{EBDA996A-0146-4640-968C-D82E27B8BA7C}">
      <dgm:prSet phldrT="[Text]"/>
      <dgm:spPr/>
      <dgm:t>
        <a:bodyPr/>
        <a:lstStyle/>
        <a:p>
          <a:r>
            <a:rPr lang="en-US" dirty="0"/>
            <a:t>VN_OUT (end)</a:t>
          </a:r>
          <a:endParaRPr lang="th-TH" dirty="0"/>
        </a:p>
      </dgm:t>
    </dgm:pt>
    <dgm:pt modelId="{32F37654-C9D2-41E8-B7B7-F34F8D6615D8}" type="parTrans" cxnId="{28543458-CF60-4391-B787-868A9A3C3E9E}">
      <dgm:prSet/>
      <dgm:spPr/>
      <dgm:t>
        <a:bodyPr/>
        <a:lstStyle/>
        <a:p>
          <a:endParaRPr lang="th-TH"/>
        </a:p>
      </dgm:t>
    </dgm:pt>
    <dgm:pt modelId="{8EE263AC-4246-4C80-800E-67A207C3F7D2}" type="sibTrans" cxnId="{28543458-CF60-4391-B787-868A9A3C3E9E}">
      <dgm:prSet/>
      <dgm:spPr/>
      <dgm:t>
        <a:bodyPr/>
        <a:lstStyle/>
        <a:p>
          <a:endParaRPr lang="th-TH"/>
        </a:p>
      </dgm:t>
    </dgm:pt>
    <dgm:pt modelId="{3D382FF5-FB73-43E1-9B46-101AF49B45BE}">
      <dgm:prSet phldrT="[Text]"/>
      <dgm:spPr/>
      <dgm:t>
        <a:bodyPr/>
        <a:lstStyle/>
        <a:p>
          <a:r>
            <a:rPr lang="en-US" dirty="0"/>
            <a:t>15 minutes</a:t>
          </a:r>
          <a:endParaRPr lang="th-TH" dirty="0"/>
        </a:p>
      </dgm:t>
    </dgm:pt>
    <dgm:pt modelId="{186079EF-54A1-41D7-83BB-5CCC0DE675F6}" type="parTrans" cxnId="{1F9CC8EC-9613-4032-9D33-27CE81D196A8}">
      <dgm:prSet/>
      <dgm:spPr/>
      <dgm:t>
        <a:bodyPr/>
        <a:lstStyle/>
        <a:p>
          <a:endParaRPr lang="th-TH"/>
        </a:p>
      </dgm:t>
    </dgm:pt>
    <dgm:pt modelId="{AA30D014-6D5B-4291-9B54-BCA780878CC4}" type="sibTrans" cxnId="{1F9CC8EC-9613-4032-9D33-27CE81D196A8}">
      <dgm:prSet/>
      <dgm:spPr/>
      <dgm:t>
        <a:bodyPr/>
        <a:lstStyle/>
        <a:p>
          <a:endParaRPr lang="th-TH"/>
        </a:p>
      </dgm:t>
    </dgm:pt>
    <dgm:pt modelId="{BFAAE196-1E4D-49DA-909E-262587D4326A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120 minutes</a:t>
          </a:r>
          <a:endParaRPr lang="th-TH" dirty="0">
            <a:solidFill>
              <a:srgbClr val="FF0000"/>
            </a:solidFill>
          </a:endParaRPr>
        </a:p>
      </dgm:t>
    </dgm:pt>
    <dgm:pt modelId="{B283A30F-E100-449C-A013-81EB0584FFF0}" type="parTrans" cxnId="{89C9B66D-821E-46B0-A1A7-FEA3B918FD1F}">
      <dgm:prSet/>
      <dgm:spPr/>
      <dgm:t>
        <a:bodyPr/>
        <a:lstStyle/>
        <a:p>
          <a:endParaRPr lang="th-TH"/>
        </a:p>
      </dgm:t>
    </dgm:pt>
    <dgm:pt modelId="{83456343-15CB-458B-8708-3A24A430A1CF}" type="sibTrans" cxnId="{89C9B66D-821E-46B0-A1A7-FEA3B918FD1F}">
      <dgm:prSet/>
      <dgm:spPr/>
      <dgm:t>
        <a:bodyPr/>
        <a:lstStyle/>
        <a:p>
          <a:endParaRPr lang="th-TH"/>
        </a:p>
      </dgm:t>
    </dgm:pt>
    <dgm:pt modelId="{E62D030A-16F5-420D-ACB8-DADCDA8AB0CA}">
      <dgm:prSet phldrT="[Text]"/>
      <dgm:spPr/>
      <dgm:t>
        <a:bodyPr/>
        <a:lstStyle/>
        <a:p>
          <a:r>
            <a:rPr lang="en-US" dirty="0"/>
            <a:t>50 minutes</a:t>
          </a:r>
          <a:endParaRPr lang="th-TH" dirty="0"/>
        </a:p>
      </dgm:t>
    </dgm:pt>
    <dgm:pt modelId="{1CA4D2F4-C9A7-4BE6-AA69-51F77F2A0497}" type="parTrans" cxnId="{A309BF80-C068-4375-982F-F7AD1F657033}">
      <dgm:prSet/>
      <dgm:spPr/>
      <dgm:t>
        <a:bodyPr/>
        <a:lstStyle/>
        <a:p>
          <a:endParaRPr lang="th-TH"/>
        </a:p>
      </dgm:t>
    </dgm:pt>
    <dgm:pt modelId="{C274E1CF-F4C0-4468-A708-E806D4BD03DF}" type="sibTrans" cxnId="{A309BF80-C068-4375-982F-F7AD1F657033}">
      <dgm:prSet/>
      <dgm:spPr/>
      <dgm:t>
        <a:bodyPr/>
        <a:lstStyle/>
        <a:p>
          <a:endParaRPr lang="th-TH"/>
        </a:p>
      </dgm:t>
    </dgm:pt>
    <dgm:pt modelId="{E3EBE1BA-E74D-4EEA-9C26-D9683B8623C2}">
      <dgm:prSet phldrT="[Text]"/>
      <dgm:spPr/>
      <dgm:t>
        <a:bodyPr/>
        <a:lstStyle/>
        <a:p>
          <a:r>
            <a:rPr lang="en-US" dirty="0"/>
            <a:t>11 minutes</a:t>
          </a:r>
          <a:endParaRPr lang="th-TH" dirty="0"/>
        </a:p>
      </dgm:t>
    </dgm:pt>
    <dgm:pt modelId="{BB893C26-497E-4A3C-9592-5F056E565377}" type="parTrans" cxnId="{AD872FC7-5437-44BC-8EBC-AA681001A953}">
      <dgm:prSet/>
      <dgm:spPr/>
      <dgm:t>
        <a:bodyPr/>
        <a:lstStyle/>
        <a:p>
          <a:endParaRPr lang="th-TH"/>
        </a:p>
      </dgm:t>
    </dgm:pt>
    <dgm:pt modelId="{EB03B76D-9C3B-4CE9-8BBA-7E76788EB5BF}" type="sibTrans" cxnId="{AD872FC7-5437-44BC-8EBC-AA681001A953}">
      <dgm:prSet/>
      <dgm:spPr/>
      <dgm:t>
        <a:bodyPr/>
        <a:lstStyle/>
        <a:p>
          <a:endParaRPr lang="th-TH"/>
        </a:p>
      </dgm:t>
    </dgm:pt>
    <dgm:pt modelId="{DD6C686C-3C53-4200-AD09-548F7A13CD95}">
      <dgm:prSet phldrT="[Text]"/>
      <dgm:spPr/>
      <dgm:t>
        <a:bodyPr/>
        <a:lstStyle/>
        <a:p>
          <a:r>
            <a:rPr lang="en-US" dirty="0"/>
            <a:t>13 minutes</a:t>
          </a:r>
          <a:endParaRPr lang="th-TH" dirty="0"/>
        </a:p>
      </dgm:t>
    </dgm:pt>
    <dgm:pt modelId="{CF31A466-60CD-4610-BF6A-0588C4A7CAA2}" type="parTrans" cxnId="{B7CEB14A-13AC-41BE-855B-3DBCFE91CBEB}">
      <dgm:prSet/>
      <dgm:spPr/>
      <dgm:t>
        <a:bodyPr/>
        <a:lstStyle/>
        <a:p>
          <a:endParaRPr lang="th-TH"/>
        </a:p>
      </dgm:t>
    </dgm:pt>
    <dgm:pt modelId="{4FFA8AE4-2C4A-4BE4-BB41-46DA9DD51EB5}" type="sibTrans" cxnId="{B7CEB14A-13AC-41BE-855B-3DBCFE91CBEB}">
      <dgm:prSet/>
      <dgm:spPr/>
      <dgm:t>
        <a:bodyPr/>
        <a:lstStyle/>
        <a:p>
          <a:endParaRPr lang="th-TH"/>
        </a:p>
      </dgm:t>
    </dgm:pt>
    <dgm:pt modelId="{D7078C4E-4C52-44F0-884B-E1F6B76A3F7A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30 minutes</a:t>
          </a:r>
          <a:endParaRPr lang="th-TH" dirty="0">
            <a:solidFill>
              <a:srgbClr val="FF0000"/>
            </a:solidFill>
          </a:endParaRPr>
        </a:p>
      </dgm:t>
    </dgm:pt>
    <dgm:pt modelId="{74C2BF32-FFDE-4A79-915F-114D6A3AC8D0}" type="parTrans" cxnId="{6D2CE657-B276-47F8-978C-154938233252}">
      <dgm:prSet/>
      <dgm:spPr/>
      <dgm:t>
        <a:bodyPr/>
        <a:lstStyle/>
        <a:p>
          <a:endParaRPr lang="th-TH"/>
        </a:p>
      </dgm:t>
    </dgm:pt>
    <dgm:pt modelId="{C290B26A-82F1-4CA5-B9B6-F33A4AED6358}" type="sibTrans" cxnId="{6D2CE657-B276-47F8-978C-154938233252}">
      <dgm:prSet/>
      <dgm:spPr/>
      <dgm:t>
        <a:bodyPr/>
        <a:lstStyle/>
        <a:p>
          <a:endParaRPr lang="th-TH"/>
        </a:p>
      </dgm:t>
    </dgm:pt>
    <dgm:pt modelId="{12AFC451-FE7F-4D0A-BCE3-F1A5ABFE53EB}">
      <dgm:prSet phldrT="[Text]"/>
      <dgm:spPr/>
      <dgm:t>
        <a:bodyPr/>
        <a:lstStyle/>
        <a:p>
          <a:r>
            <a:rPr lang="en-US" dirty="0"/>
            <a:t>31 minutes</a:t>
          </a:r>
          <a:endParaRPr lang="th-TH" dirty="0"/>
        </a:p>
      </dgm:t>
    </dgm:pt>
    <dgm:pt modelId="{909B66B8-7B6A-4449-9BA5-4F3C13C88C38}" type="parTrans" cxnId="{9D8B88C2-DE47-4AA2-9A76-0C2CE8F53421}">
      <dgm:prSet/>
      <dgm:spPr/>
      <dgm:t>
        <a:bodyPr/>
        <a:lstStyle/>
        <a:p>
          <a:endParaRPr lang="th-TH"/>
        </a:p>
      </dgm:t>
    </dgm:pt>
    <dgm:pt modelId="{324B956E-D5E8-46F8-A7ED-5F0855B37422}" type="sibTrans" cxnId="{9D8B88C2-DE47-4AA2-9A76-0C2CE8F53421}">
      <dgm:prSet/>
      <dgm:spPr/>
      <dgm:t>
        <a:bodyPr/>
        <a:lstStyle/>
        <a:p>
          <a:endParaRPr lang="th-TH"/>
        </a:p>
      </dgm:t>
    </dgm:pt>
    <dgm:pt modelId="{3E2B22F0-D0E8-4FE9-8653-A1B1AA1F3B0D}">
      <dgm:prSet phldrT="[Text]"/>
      <dgm:spPr/>
      <dgm:t>
        <a:bodyPr/>
        <a:lstStyle/>
        <a:p>
          <a:r>
            <a:rPr lang="en-US" dirty="0"/>
            <a:t>33 minutes</a:t>
          </a:r>
          <a:endParaRPr lang="th-TH" dirty="0"/>
        </a:p>
      </dgm:t>
    </dgm:pt>
    <dgm:pt modelId="{CF55E5C9-C77A-4B0F-B375-392AEF45865B}" type="parTrans" cxnId="{3AA97304-430D-4DC8-BC4D-0B50DB115C00}">
      <dgm:prSet/>
      <dgm:spPr/>
      <dgm:t>
        <a:bodyPr/>
        <a:lstStyle/>
        <a:p>
          <a:endParaRPr lang="th-TH"/>
        </a:p>
      </dgm:t>
    </dgm:pt>
    <dgm:pt modelId="{F14451B7-8FB5-44AE-8057-57C69D960D69}" type="sibTrans" cxnId="{3AA97304-430D-4DC8-BC4D-0B50DB115C00}">
      <dgm:prSet/>
      <dgm:spPr/>
      <dgm:t>
        <a:bodyPr/>
        <a:lstStyle/>
        <a:p>
          <a:endParaRPr lang="th-TH"/>
        </a:p>
      </dgm:t>
    </dgm:pt>
    <dgm:pt modelId="{12E61246-0C79-42F0-956E-6B7E76761E24}">
      <dgm:prSet phldrT="[Text]"/>
      <dgm:spPr/>
      <dgm:t>
        <a:bodyPr/>
        <a:lstStyle/>
        <a:p>
          <a:r>
            <a:rPr lang="en-US" dirty="0"/>
            <a:t>18 minutes</a:t>
          </a:r>
          <a:endParaRPr lang="th-TH" dirty="0"/>
        </a:p>
      </dgm:t>
    </dgm:pt>
    <dgm:pt modelId="{4F13179F-4933-45F5-8D81-910792442F78}" type="parTrans" cxnId="{62EF6B4B-3D89-4CAE-86C0-2092F9F26300}">
      <dgm:prSet/>
      <dgm:spPr/>
      <dgm:t>
        <a:bodyPr/>
        <a:lstStyle/>
        <a:p>
          <a:endParaRPr lang="th-TH"/>
        </a:p>
      </dgm:t>
    </dgm:pt>
    <dgm:pt modelId="{3A211E94-2937-4BEA-87FF-11A5ADBB0B47}" type="sibTrans" cxnId="{62EF6B4B-3D89-4CAE-86C0-2092F9F26300}">
      <dgm:prSet/>
      <dgm:spPr/>
      <dgm:t>
        <a:bodyPr/>
        <a:lstStyle/>
        <a:p>
          <a:endParaRPr lang="th-TH"/>
        </a:p>
      </dgm:t>
    </dgm:pt>
    <dgm:pt modelId="{F5B45291-6AA2-43F9-A4D5-1E22A8336931}">
      <dgm:prSet phldrT="[Text]"/>
      <dgm:spPr/>
      <dgm:t>
        <a:bodyPr/>
        <a:lstStyle/>
        <a:p>
          <a:r>
            <a:rPr lang="en-US" dirty="0"/>
            <a:t>23 minutes</a:t>
          </a:r>
          <a:endParaRPr lang="th-TH" dirty="0"/>
        </a:p>
      </dgm:t>
    </dgm:pt>
    <dgm:pt modelId="{06751794-C3E5-4C4A-B1DE-EB5A7DE54539}" type="parTrans" cxnId="{61B19240-065E-4C43-BB5F-1B81CF1D28EC}">
      <dgm:prSet/>
      <dgm:spPr/>
      <dgm:t>
        <a:bodyPr/>
        <a:lstStyle/>
        <a:p>
          <a:endParaRPr lang="th-TH"/>
        </a:p>
      </dgm:t>
    </dgm:pt>
    <dgm:pt modelId="{95F1FC20-2B30-4EA7-94A8-B01F08857678}" type="sibTrans" cxnId="{61B19240-065E-4C43-BB5F-1B81CF1D28EC}">
      <dgm:prSet/>
      <dgm:spPr/>
      <dgm:t>
        <a:bodyPr/>
        <a:lstStyle/>
        <a:p>
          <a:endParaRPr lang="th-TH"/>
        </a:p>
      </dgm:t>
    </dgm:pt>
    <dgm:pt modelId="{DC2218C8-61F5-4D8E-93A4-81CA3A0FFDFB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60 minutes</a:t>
          </a:r>
          <a:endParaRPr lang="th-TH" dirty="0">
            <a:solidFill>
              <a:srgbClr val="FF0000"/>
            </a:solidFill>
          </a:endParaRPr>
        </a:p>
      </dgm:t>
    </dgm:pt>
    <dgm:pt modelId="{FA3422D2-E6AD-4F28-97B8-FF914542E747}" type="parTrans" cxnId="{7BDDDCCD-72A7-4104-A936-D797658EAFC4}">
      <dgm:prSet/>
      <dgm:spPr/>
      <dgm:t>
        <a:bodyPr/>
        <a:lstStyle/>
        <a:p>
          <a:endParaRPr lang="th-TH"/>
        </a:p>
      </dgm:t>
    </dgm:pt>
    <dgm:pt modelId="{10861E44-C76F-4913-A99E-C06F7E15A6BF}" type="sibTrans" cxnId="{7BDDDCCD-72A7-4104-A936-D797658EAFC4}">
      <dgm:prSet/>
      <dgm:spPr/>
      <dgm:t>
        <a:bodyPr/>
        <a:lstStyle/>
        <a:p>
          <a:endParaRPr lang="th-TH"/>
        </a:p>
      </dgm:t>
    </dgm:pt>
    <dgm:pt modelId="{345F2DF8-4704-4C44-B186-10D8E3D5E03B}">
      <dgm:prSet phldrT="[Text]"/>
      <dgm:spPr/>
      <dgm:t>
        <a:bodyPr/>
        <a:lstStyle/>
        <a:p>
          <a:r>
            <a:rPr lang="en-US" dirty="0"/>
            <a:t>12 minutes</a:t>
          </a:r>
          <a:endParaRPr lang="th-TH" dirty="0"/>
        </a:p>
      </dgm:t>
    </dgm:pt>
    <dgm:pt modelId="{46457519-CC09-4BBF-ABDF-11F81CCF7E96}" type="parTrans" cxnId="{61C92358-AF19-49ED-834B-A0609563D242}">
      <dgm:prSet/>
      <dgm:spPr/>
      <dgm:t>
        <a:bodyPr/>
        <a:lstStyle/>
        <a:p>
          <a:endParaRPr lang="th-TH"/>
        </a:p>
      </dgm:t>
    </dgm:pt>
    <dgm:pt modelId="{44A3D32E-38EE-40D9-AA31-AE7E05061EA6}" type="sibTrans" cxnId="{61C92358-AF19-49ED-834B-A0609563D242}">
      <dgm:prSet/>
      <dgm:spPr/>
      <dgm:t>
        <a:bodyPr/>
        <a:lstStyle/>
        <a:p>
          <a:endParaRPr lang="th-TH"/>
        </a:p>
      </dgm:t>
    </dgm:pt>
    <dgm:pt modelId="{371860BE-044D-488D-846C-EABC56E470D7}">
      <dgm:prSet phldrT="[Text]"/>
      <dgm:spPr/>
      <dgm:t>
        <a:bodyPr/>
        <a:lstStyle/>
        <a:p>
          <a:r>
            <a:rPr lang="en-US" dirty="0"/>
            <a:t>22 minutes</a:t>
          </a:r>
          <a:endParaRPr lang="th-TH" dirty="0"/>
        </a:p>
      </dgm:t>
    </dgm:pt>
    <dgm:pt modelId="{03293E86-FE93-483E-BAD2-E8DA925BC682}" type="parTrans" cxnId="{772CE66E-3D64-4F76-870F-697B60AE0BA3}">
      <dgm:prSet/>
      <dgm:spPr/>
      <dgm:t>
        <a:bodyPr/>
        <a:lstStyle/>
        <a:p>
          <a:endParaRPr lang="th-TH"/>
        </a:p>
      </dgm:t>
    </dgm:pt>
    <dgm:pt modelId="{2C8C7A79-55CE-4F41-9E42-EA8118A09F0C}" type="sibTrans" cxnId="{772CE66E-3D64-4F76-870F-697B60AE0BA3}">
      <dgm:prSet/>
      <dgm:spPr/>
      <dgm:t>
        <a:bodyPr/>
        <a:lstStyle/>
        <a:p>
          <a:endParaRPr lang="th-TH"/>
        </a:p>
      </dgm:t>
    </dgm:pt>
    <dgm:pt modelId="{5CB13E1D-308B-45F6-B4F1-0EA512956D5F}">
      <dgm:prSet phldrT="[Text]"/>
      <dgm:spPr/>
      <dgm:t>
        <a:bodyPr/>
        <a:lstStyle/>
        <a:p>
          <a:r>
            <a:rPr lang="en-US" dirty="0" err="1"/>
            <a:t>Gynaecology</a:t>
          </a:r>
          <a:endParaRPr lang="th-TH" dirty="0"/>
        </a:p>
      </dgm:t>
    </dgm:pt>
    <dgm:pt modelId="{BE4D5926-1E8F-4893-8594-74908E33CA8F}" type="parTrans" cxnId="{6A92BB77-99FF-4038-9B17-C7D91B944A8E}">
      <dgm:prSet/>
      <dgm:spPr/>
      <dgm:t>
        <a:bodyPr/>
        <a:lstStyle/>
        <a:p>
          <a:endParaRPr lang="th-TH"/>
        </a:p>
      </dgm:t>
    </dgm:pt>
    <dgm:pt modelId="{1C625D7D-943D-4466-99FB-03DA0798D77B}" type="sibTrans" cxnId="{6A92BB77-99FF-4038-9B17-C7D91B944A8E}">
      <dgm:prSet/>
      <dgm:spPr/>
      <dgm:t>
        <a:bodyPr/>
        <a:lstStyle/>
        <a:p>
          <a:endParaRPr lang="th-TH"/>
        </a:p>
      </dgm:t>
    </dgm:pt>
    <dgm:pt modelId="{017E0C13-E3FD-4A40-B567-A1E0121FA0C9}">
      <dgm:prSet phldrT="[Text]"/>
      <dgm:spPr/>
      <dgm:t>
        <a:bodyPr/>
        <a:lstStyle/>
        <a:p>
          <a:r>
            <a:rPr lang="en-US" dirty="0"/>
            <a:t>30 minutes</a:t>
          </a:r>
          <a:endParaRPr lang="th-TH" dirty="0"/>
        </a:p>
      </dgm:t>
    </dgm:pt>
    <dgm:pt modelId="{C5F9AE81-7E1D-44A7-9DEB-72E9ACA3B550}" type="parTrans" cxnId="{48D68516-F332-4B3A-B922-2697A73A8B08}">
      <dgm:prSet/>
      <dgm:spPr/>
      <dgm:t>
        <a:bodyPr/>
        <a:lstStyle/>
        <a:p>
          <a:endParaRPr lang="th-TH"/>
        </a:p>
      </dgm:t>
    </dgm:pt>
    <dgm:pt modelId="{5CAA7B57-1885-40BC-A733-689643230762}" type="sibTrans" cxnId="{48D68516-F332-4B3A-B922-2697A73A8B08}">
      <dgm:prSet/>
      <dgm:spPr/>
      <dgm:t>
        <a:bodyPr/>
        <a:lstStyle/>
        <a:p>
          <a:endParaRPr lang="th-TH"/>
        </a:p>
      </dgm:t>
    </dgm:pt>
    <dgm:pt modelId="{5C3C28C3-AB43-40E8-A307-D1C01C111257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60*4 minutes</a:t>
          </a:r>
          <a:endParaRPr lang="th-TH" dirty="0">
            <a:solidFill>
              <a:srgbClr val="FF0000"/>
            </a:solidFill>
          </a:endParaRPr>
        </a:p>
      </dgm:t>
    </dgm:pt>
    <dgm:pt modelId="{D3A86162-0694-4FAB-9FA1-15817F50E66E}" type="parTrans" cxnId="{32C732CA-C4ED-47B4-B4DF-71D90F9F2C27}">
      <dgm:prSet/>
      <dgm:spPr/>
      <dgm:t>
        <a:bodyPr/>
        <a:lstStyle/>
        <a:p>
          <a:endParaRPr lang="th-TH"/>
        </a:p>
      </dgm:t>
    </dgm:pt>
    <dgm:pt modelId="{18C925BA-023F-4492-B4D6-56AA61F469F3}" type="sibTrans" cxnId="{32C732CA-C4ED-47B4-B4DF-71D90F9F2C27}">
      <dgm:prSet/>
      <dgm:spPr/>
      <dgm:t>
        <a:bodyPr/>
        <a:lstStyle/>
        <a:p>
          <a:endParaRPr lang="th-TH"/>
        </a:p>
      </dgm:t>
    </dgm:pt>
    <dgm:pt modelId="{408977A4-2687-4C9A-B241-3957D080E8FA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1440*5 minutes</a:t>
          </a:r>
          <a:endParaRPr lang="th-TH" dirty="0">
            <a:solidFill>
              <a:srgbClr val="FF0000"/>
            </a:solidFill>
          </a:endParaRPr>
        </a:p>
      </dgm:t>
    </dgm:pt>
    <dgm:pt modelId="{93CC25B0-4B80-4684-B979-BEED13D89547}" type="parTrans" cxnId="{EF6D58C3-0F52-42CC-80EF-CA3A0E77C7BB}">
      <dgm:prSet/>
      <dgm:spPr/>
      <dgm:t>
        <a:bodyPr/>
        <a:lstStyle/>
        <a:p>
          <a:endParaRPr lang="th-TH"/>
        </a:p>
      </dgm:t>
    </dgm:pt>
    <dgm:pt modelId="{D3D42AA3-5DBF-4B4C-A401-6BE2A3F6FAC0}" type="sibTrans" cxnId="{EF6D58C3-0F52-42CC-80EF-CA3A0E77C7BB}">
      <dgm:prSet/>
      <dgm:spPr/>
      <dgm:t>
        <a:bodyPr/>
        <a:lstStyle/>
        <a:p>
          <a:endParaRPr lang="th-TH"/>
        </a:p>
      </dgm:t>
    </dgm:pt>
    <dgm:pt modelId="{163A124D-52BB-4A4A-B83E-FB9413B2275C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60*3 minutes</a:t>
          </a:r>
          <a:endParaRPr lang="th-TH" dirty="0">
            <a:solidFill>
              <a:srgbClr val="FF0000"/>
            </a:solidFill>
          </a:endParaRPr>
        </a:p>
      </dgm:t>
    </dgm:pt>
    <dgm:pt modelId="{3FFB2571-7CD3-49B1-AD00-92F2021A10FC}" type="parTrans" cxnId="{BF325B0E-4EBD-4AAF-BF39-18859983A005}">
      <dgm:prSet/>
      <dgm:spPr/>
      <dgm:t>
        <a:bodyPr/>
        <a:lstStyle/>
        <a:p>
          <a:endParaRPr lang="th-TH"/>
        </a:p>
      </dgm:t>
    </dgm:pt>
    <dgm:pt modelId="{E2FE07A9-1BEA-4D69-9010-0285290C1599}" type="sibTrans" cxnId="{BF325B0E-4EBD-4AAF-BF39-18859983A005}">
      <dgm:prSet/>
      <dgm:spPr/>
      <dgm:t>
        <a:bodyPr/>
        <a:lstStyle/>
        <a:p>
          <a:endParaRPr lang="th-TH"/>
        </a:p>
      </dgm:t>
    </dgm:pt>
    <dgm:pt modelId="{4488AA33-280B-4C43-BB1A-6AD59648E491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10 minutes</a:t>
          </a:r>
          <a:endParaRPr lang="th-TH" dirty="0">
            <a:solidFill>
              <a:srgbClr val="FF0000"/>
            </a:solidFill>
          </a:endParaRPr>
        </a:p>
      </dgm:t>
    </dgm:pt>
    <dgm:pt modelId="{F98E9622-1538-4647-9521-8566703C5556}" type="parTrans" cxnId="{CA24E093-787C-474E-8A2E-854B7DBB2701}">
      <dgm:prSet/>
      <dgm:spPr/>
      <dgm:t>
        <a:bodyPr/>
        <a:lstStyle/>
        <a:p>
          <a:endParaRPr lang="th-TH"/>
        </a:p>
      </dgm:t>
    </dgm:pt>
    <dgm:pt modelId="{1F28ABD4-8EC7-4FF3-8BA0-5096B2A6A745}" type="sibTrans" cxnId="{CA24E093-787C-474E-8A2E-854B7DBB2701}">
      <dgm:prSet/>
      <dgm:spPr/>
      <dgm:t>
        <a:bodyPr/>
        <a:lstStyle/>
        <a:p>
          <a:endParaRPr lang="th-TH"/>
        </a:p>
      </dgm:t>
    </dgm:pt>
    <dgm:pt modelId="{9FCFD2FE-BBC7-453B-A8A4-3352D584FDE1}" type="pres">
      <dgm:prSet presAssocID="{7C4505B5-AE40-4E77-A8FF-DE01A8C7B1E1}" presName="Name0" presStyleCnt="0">
        <dgm:presLayoutVars>
          <dgm:dir/>
          <dgm:resizeHandles val="exact"/>
        </dgm:presLayoutVars>
      </dgm:prSet>
      <dgm:spPr/>
    </dgm:pt>
    <dgm:pt modelId="{4941B5CD-0ECE-4115-9CA7-A05B17C51921}" type="pres">
      <dgm:prSet presAssocID="{2F77676C-C658-4D08-B694-09CF117EBBA4}" presName="node" presStyleLbl="node1" presStyleIdx="0" presStyleCnt="20">
        <dgm:presLayoutVars>
          <dgm:bulletEnabled val="1"/>
        </dgm:presLayoutVars>
      </dgm:prSet>
      <dgm:spPr/>
    </dgm:pt>
    <dgm:pt modelId="{43DBF843-8C0D-4495-8223-2156EBB3719B}" type="pres">
      <dgm:prSet presAssocID="{A2AD26DB-72F1-4E8A-BFBC-B504F4528B9A}" presName="sibTrans" presStyleLbl="sibTrans1D1" presStyleIdx="0" presStyleCnt="19"/>
      <dgm:spPr/>
    </dgm:pt>
    <dgm:pt modelId="{6FB8C09B-CFA6-40DA-B34B-E38D57190D51}" type="pres">
      <dgm:prSet presAssocID="{A2AD26DB-72F1-4E8A-BFBC-B504F4528B9A}" presName="connectorText" presStyleLbl="sibTrans1D1" presStyleIdx="0" presStyleCnt="19"/>
      <dgm:spPr/>
    </dgm:pt>
    <dgm:pt modelId="{9C62290D-BE55-429D-A5FF-7618DE0682EB}" type="pres">
      <dgm:prSet presAssocID="{BFEFCC56-515B-40E1-8B19-F5775F4D8000}" presName="node" presStyleLbl="node1" presStyleIdx="1" presStyleCnt="20">
        <dgm:presLayoutVars>
          <dgm:bulletEnabled val="1"/>
        </dgm:presLayoutVars>
      </dgm:prSet>
      <dgm:spPr/>
    </dgm:pt>
    <dgm:pt modelId="{0AF4CE5B-5258-44F6-BA45-15C99ED38F98}" type="pres">
      <dgm:prSet presAssocID="{D345323E-36DB-4892-A1F8-72B000E02133}" presName="sibTrans" presStyleLbl="sibTrans1D1" presStyleIdx="1" presStyleCnt="19"/>
      <dgm:spPr/>
    </dgm:pt>
    <dgm:pt modelId="{A7B71CD1-12F2-406D-B3FB-02C82D59BD85}" type="pres">
      <dgm:prSet presAssocID="{D345323E-36DB-4892-A1F8-72B000E02133}" presName="connectorText" presStyleLbl="sibTrans1D1" presStyleIdx="1" presStyleCnt="19"/>
      <dgm:spPr/>
    </dgm:pt>
    <dgm:pt modelId="{DF7E91C3-DD99-4919-A4D8-5DE20CCE3BB5}" type="pres">
      <dgm:prSet presAssocID="{731BE5A9-B77E-4017-ACC0-EFFE71D1C6ED}" presName="node" presStyleLbl="node1" presStyleIdx="2" presStyleCnt="20">
        <dgm:presLayoutVars>
          <dgm:bulletEnabled val="1"/>
        </dgm:presLayoutVars>
      </dgm:prSet>
      <dgm:spPr/>
    </dgm:pt>
    <dgm:pt modelId="{0D96A75C-68A8-4DC2-900E-7FB4519074BD}" type="pres">
      <dgm:prSet presAssocID="{BB3D572D-522A-4B03-A7C7-1F6D3F386A04}" presName="sibTrans" presStyleLbl="sibTrans1D1" presStyleIdx="2" presStyleCnt="19"/>
      <dgm:spPr/>
    </dgm:pt>
    <dgm:pt modelId="{5C70C081-CD06-4A8A-B03B-8B225047B9A4}" type="pres">
      <dgm:prSet presAssocID="{BB3D572D-522A-4B03-A7C7-1F6D3F386A04}" presName="connectorText" presStyleLbl="sibTrans1D1" presStyleIdx="2" presStyleCnt="19"/>
      <dgm:spPr/>
    </dgm:pt>
    <dgm:pt modelId="{F4215D72-CEEA-4FFE-9EB8-BAEFEC96D933}" type="pres">
      <dgm:prSet presAssocID="{805ACA22-6025-4D74-BFB1-D0835F23152E}" presName="node" presStyleLbl="node1" presStyleIdx="3" presStyleCnt="20">
        <dgm:presLayoutVars>
          <dgm:bulletEnabled val="1"/>
        </dgm:presLayoutVars>
      </dgm:prSet>
      <dgm:spPr/>
    </dgm:pt>
    <dgm:pt modelId="{16CB0B67-D848-4686-AA04-75D48008BE0B}" type="pres">
      <dgm:prSet presAssocID="{AF5EAAE4-1964-4444-9EEB-23D37AA18486}" presName="sibTrans" presStyleLbl="sibTrans1D1" presStyleIdx="3" presStyleCnt="19"/>
      <dgm:spPr/>
    </dgm:pt>
    <dgm:pt modelId="{8A642D28-249F-4CC0-9598-DE43FEF04853}" type="pres">
      <dgm:prSet presAssocID="{AF5EAAE4-1964-4444-9EEB-23D37AA18486}" presName="connectorText" presStyleLbl="sibTrans1D1" presStyleIdx="3" presStyleCnt="19"/>
      <dgm:spPr/>
    </dgm:pt>
    <dgm:pt modelId="{ACCF4353-2FB7-41BA-BD16-7B33915D2E1F}" type="pres">
      <dgm:prSet presAssocID="{3579BEAD-4A2F-4D35-A1E6-80EE62D8C659}" presName="node" presStyleLbl="node1" presStyleIdx="4" presStyleCnt="20">
        <dgm:presLayoutVars>
          <dgm:bulletEnabled val="1"/>
        </dgm:presLayoutVars>
      </dgm:prSet>
      <dgm:spPr/>
    </dgm:pt>
    <dgm:pt modelId="{F61E077F-F722-4EDC-AF64-1F364AC3A2A7}" type="pres">
      <dgm:prSet presAssocID="{8AD9BA9F-081C-4EA1-86EE-2A1B087CB984}" presName="sibTrans" presStyleLbl="sibTrans1D1" presStyleIdx="4" presStyleCnt="19"/>
      <dgm:spPr/>
    </dgm:pt>
    <dgm:pt modelId="{33860E7C-8070-4185-AB97-0310334AEAB7}" type="pres">
      <dgm:prSet presAssocID="{8AD9BA9F-081C-4EA1-86EE-2A1B087CB984}" presName="connectorText" presStyleLbl="sibTrans1D1" presStyleIdx="4" presStyleCnt="19"/>
      <dgm:spPr/>
    </dgm:pt>
    <dgm:pt modelId="{8B583535-2A41-4C85-9A8D-B1BD4A3A5C7D}" type="pres">
      <dgm:prSet presAssocID="{70188367-FDD4-458E-A6EF-15814067F0ED}" presName="node" presStyleLbl="node1" presStyleIdx="5" presStyleCnt="20">
        <dgm:presLayoutVars>
          <dgm:bulletEnabled val="1"/>
        </dgm:presLayoutVars>
      </dgm:prSet>
      <dgm:spPr/>
    </dgm:pt>
    <dgm:pt modelId="{A50986C9-FAB7-4640-87B1-E64657323658}" type="pres">
      <dgm:prSet presAssocID="{1B1979BF-3248-4C23-AAB1-BC613E8AB4E7}" presName="sibTrans" presStyleLbl="sibTrans1D1" presStyleIdx="5" presStyleCnt="19"/>
      <dgm:spPr/>
    </dgm:pt>
    <dgm:pt modelId="{06144CC7-F4CF-40EC-B640-DC2957B2C627}" type="pres">
      <dgm:prSet presAssocID="{1B1979BF-3248-4C23-AAB1-BC613E8AB4E7}" presName="connectorText" presStyleLbl="sibTrans1D1" presStyleIdx="5" presStyleCnt="19"/>
      <dgm:spPr/>
    </dgm:pt>
    <dgm:pt modelId="{A96C3889-60BD-46E0-9543-66E183E41C83}" type="pres">
      <dgm:prSet presAssocID="{BDB2A42A-4D9D-4FCA-9ABB-8D5E460C0F23}" presName="node" presStyleLbl="node1" presStyleIdx="6" presStyleCnt="20">
        <dgm:presLayoutVars>
          <dgm:bulletEnabled val="1"/>
        </dgm:presLayoutVars>
      </dgm:prSet>
      <dgm:spPr/>
    </dgm:pt>
    <dgm:pt modelId="{5BC97897-3702-4352-83DD-209449EF48D7}" type="pres">
      <dgm:prSet presAssocID="{0223A074-E9D0-496F-B711-E928A08747C4}" presName="sibTrans" presStyleLbl="sibTrans1D1" presStyleIdx="6" presStyleCnt="19"/>
      <dgm:spPr/>
    </dgm:pt>
    <dgm:pt modelId="{19C93A6F-2363-4C59-B127-DD9055E4F897}" type="pres">
      <dgm:prSet presAssocID="{0223A074-E9D0-496F-B711-E928A08747C4}" presName="connectorText" presStyleLbl="sibTrans1D1" presStyleIdx="6" presStyleCnt="19"/>
      <dgm:spPr/>
    </dgm:pt>
    <dgm:pt modelId="{FC00B39C-655C-4233-90BD-81B35454D660}" type="pres">
      <dgm:prSet presAssocID="{D71CD31B-7CCB-463E-8EE9-5226D957AF90}" presName="node" presStyleLbl="node1" presStyleIdx="7" presStyleCnt="20">
        <dgm:presLayoutVars>
          <dgm:bulletEnabled val="1"/>
        </dgm:presLayoutVars>
      </dgm:prSet>
      <dgm:spPr/>
    </dgm:pt>
    <dgm:pt modelId="{20A2B9D5-D0D3-48E7-A4A9-B4C98B81023F}" type="pres">
      <dgm:prSet presAssocID="{8C1D8C80-5A31-4190-B363-D12902F268B8}" presName="sibTrans" presStyleLbl="sibTrans1D1" presStyleIdx="7" presStyleCnt="19"/>
      <dgm:spPr/>
    </dgm:pt>
    <dgm:pt modelId="{0F00F631-5322-4DCD-A0CD-84099C929A3D}" type="pres">
      <dgm:prSet presAssocID="{8C1D8C80-5A31-4190-B363-D12902F268B8}" presName="connectorText" presStyleLbl="sibTrans1D1" presStyleIdx="7" presStyleCnt="19"/>
      <dgm:spPr/>
    </dgm:pt>
    <dgm:pt modelId="{BEB14474-7180-4885-A4C3-232C5564C5B7}" type="pres">
      <dgm:prSet presAssocID="{3E187100-5910-4118-9694-9BE8A5DC39BC}" presName="node" presStyleLbl="node1" presStyleIdx="8" presStyleCnt="20">
        <dgm:presLayoutVars>
          <dgm:bulletEnabled val="1"/>
        </dgm:presLayoutVars>
      </dgm:prSet>
      <dgm:spPr/>
    </dgm:pt>
    <dgm:pt modelId="{AF9B9B21-4A2D-43CD-BAF5-1CD4E320338F}" type="pres">
      <dgm:prSet presAssocID="{73C5395E-64E4-4360-AC61-9CE38FE60BBD}" presName="sibTrans" presStyleLbl="sibTrans1D1" presStyleIdx="8" presStyleCnt="19"/>
      <dgm:spPr/>
    </dgm:pt>
    <dgm:pt modelId="{81218337-3314-400C-96D8-B8CE7710742E}" type="pres">
      <dgm:prSet presAssocID="{73C5395E-64E4-4360-AC61-9CE38FE60BBD}" presName="connectorText" presStyleLbl="sibTrans1D1" presStyleIdx="8" presStyleCnt="19"/>
      <dgm:spPr/>
    </dgm:pt>
    <dgm:pt modelId="{CCF8E4F4-7B78-4170-A4BB-F59BDCD34F05}" type="pres">
      <dgm:prSet presAssocID="{544A68AF-1B75-4B8A-9874-C78D54343F58}" presName="node" presStyleLbl="node1" presStyleIdx="9" presStyleCnt="20">
        <dgm:presLayoutVars>
          <dgm:bulletEnabled val="1"/>
        </dgm:presLayoutVars>
      </dgm:prSet>
      <dgm:spPr/>
    </dgm:pt>
    <dgm:pt modelId="{D5E45D02-EE48-4DAB-9C54-B8EAED906F11}" type="pres">
      <dgm:prSet presAssocID="{F2549049-022F-4C1F-B185-E7A93E5BB44E}" presName="sibTrans" presStyleLbl="sibTrans1D1" presStyleIdx="9" presStyleCnt="19"/>
      <dgm:spPr/>
    </dgm:pt>
    <dgm:pt modelId="{3CB9E642-8E6D-4DA2-9B48-D24EDB9E5F95}" type="pres">
      <dgm:prSet presAssocID="{F2549049-022F-4C1F-B185-E7A93E5BB44E}" presName="connectorText" presStyleLbl="sibTrans1D1" presStyleIdx="9" presStyleCnt="19"/>
      <dgm:spPr/>
    </dgm:pt>
    <dgm:pt modelId="{2BF4593A-278D-4023-A8C3-0FC05EA53563}" type="pres">
      <dgm:prSet presAssocID="{F6688B8D-B9D5-4735-B82E-848D968ADF2B}" presName="node" presStyleLbl="node1" presStyleIdx="10" presStyleCnt="20">
        <dgm:presLayoutVars>
          <dgm:bulletEnabled val="1"/>
        </dgm:presLayoutVars>
      </dgm:prSet>
      <dgm:spPr/>
    </dgm:pt>
    <dgm:pt modelId="{1745B553-F9CB-4083-B56D-8EA02064CEC5}" type="pres">
      <dgm:prSet presAssocID="{B92D970A-62CC-4825-9B1E-FDF60FB76B0A}" presName="sibTrans" presStyleLbl="sibTrans1D1" presStyleIdx="10" presStyleCnt="19"/>
      <dgm:spPr/>
    </dgm:pt>
    <dgm:pt modelId="{7D199305-B7D0-4854-95BC-8C2B8835DA38}" type="pres">
      <dgm:prSet presAssocID="{B92D970A-62CC-4825-9B1E-FDF60FB76B0A}" presName="connectorText" presStyleLbl="sibTrans1D1" presStyleIdx="10" presStyleCnt="19"/>
      <dgm:spPr/>
    </dgm:pt>
    <dgm:pt modelId="{4AB89C63-0D9B-43E2-88B5-A9192C6FAB8F}" type="pres">
      <dgm:prSet presAssocID="{A992ACDC-6740-43E5-A19D-FEB302657CBA}" presName="node" presStyleLbl="node1" presStyleIdx="11" presStyleCnt="20">
        <dgm:presLayoutVars>
          <dgm:bulletEnabled val="1"/>
        </dgm:presLayoutVars>
      </dgm:prSet>
      <dgm:spPr/>
    </dgm:pt>
    <dgm:pt modelId="{65792B1E-27BD-401B-9349-5FF1739388AE}" type="pres">
      <dgm:prSet presAssocID="{E61659D0-BDBF-4743-80E9-38164F922E1C}" presName="sibTrans" presStyleLbl="sibTrans1D1" presStyleIdx="11" presStyleCnt="19"/>
      <dgm:spPr/>
    </dgm:pt>
    <dgm:pt modelId="{CF2F0CC9-DFF4-4295-A45C-C6E0D0AE59C3}" type="pres">
      <dgm:prSet presAssocID="{E61659D0-BDBF-4743-80E9-38164F922E1C}" presName="connectorText" presStyleLbl="sibTrans1D1" presStyleIdx="11" presStyleCnt="19"/>
      <dgm:spPr/>
    </dgm:pt>
    <dgm:pt modelId="{F158E62D-F3F4-4DC8-8CB5-9D557B6AB530}" type="pres">
      <dgm:prSet presAssocID="{C9023202-359A-4072-A957-AB38D1F41D1D}" presName="node" presStyleLbl="node1" presStyleIdx="12" presStyleCnt="20">
        <dgm:presLayoutVars>
          <dgm:bulletEnabled val="1"/>
        </dgm:presLayoutVars>
      </dgm:prSet>
      <dgm:spPr/>
    </dgm:pt>
    <dgm:pt modelId="{39D8ABD5-FE0A-4A6D-9D4E-9F02E7C3914A}" type="pres">
      <dgm:prSet presAssocID="{17C2C780-8C60-4263-8CA3-1F72F30DB96A}" presName="sibTrans" presStyleLbl="sibTrans1D1" presStyleIdx="12" presStyleCnt="19"/>
      <dgm:spPr/>
    </dgm:pt>
    <dgm:pt modelId="{D7C03FFA-8B14-4DA3-9870-23B28710E3B8}" type="pres">
      <dgm:prSet presAssocID="{17C2C780-8C60-4263-8CA3-1F72F30DB96A}" presName="connectorText" presStyleLbl="sibTrans1D1" presStyleIdx="12" presStyleCnt="19"/>
      <dgm:spPr/>
    </dgm:pt>
    <dgm:pt modelId="{19153778-9BC7-4544-8552-156512CF335A}" type="pres">
      <dgm:prSet presAssocID="{5CB13E1D-308B-45F6-B4F1-0EA512956D5F}" presName="node" presStyleLbl="node1" presStyleIdx="13" presStyleCnt="20">
        <dgm:presLayoutVars>
          <dgm:bulletEnabled val="1"/>
        </dgm:presLayoutVars>
      </dgm:prSet>
      <dgm:spPr/>
    </dgm:pt>
    <dgm:pt modelId="{A9B281D5-CB65-40FF-8938-B606E55F978C}" type="pres">
      <dgm:prSet presAssocID="{1C625D7D-943D-4466-99FB-03DA0798D77B}" presName="sibTrans" presStyleLbl="sibTrans1D1" presStyleIdx="13" presStyleCnt="19"/>
      <dgm:spPr/>
    </dgm:pt>
    <dgm:pt modelId="{A8D53C9D-2AEA-47E8-95B1-315B4DCE32F4}" type="pres">
      <dgm:prSet presAssocID="{1C625D7D-943D-4466-99FB-03DA0798D77B}" presName="connectorText" presStyleLbl="sibTrans1D1" presStyleIdx="13" presStyleCnt="19"/>
      <dgm:spPr/>
    </dgm:pt>
    <dgm:pt modelId="{08BFA12B-1C8D-47D1-9828-1432DBEB962F}" type="pres">
      <dgm:prSet presAssocID="{CA08DDE2-FEF7-4D20-B0EE-B36562C4AE1E}" presName="node" presStyleLbl="node1" presStyleIdx="14" presStyleCnt="20">
        <dgm:presLayoutVars>
          <dgm:bulletEnabled val="1"/>
        </dgm:presLayoutVars>
      </dgm:prSet>
      <dgm:spPr/>
    </dgm:pt>
    <dgm:pt modelId="{E68FDF78-45BC-45E4-8496-D215F8FCF261}" type="pres">
      <dgm:prSet presAssocID="{97BAE28E-4384-4BAD-9D6C-891F1526B327}" presName="sibTrans" presStyleLbl="sibTrans1D1" presStyleIdx="14" presStyleCnt="19"/>
      <dgm:spPr/>
    </dgm:pt>
    <dgm:pt modelId="{90ECF15C-1E38-42EF-9169-F4884592C265}" type="pres">
      <dgm:prSet presAssocID="{97BAE28E-4384-4BAD-9D6C-891F1526B327}" presName="connectorText" presStyleLbl="sibTrans1D1" presStyleIdx="14" presStyleCnt="19"/>
      <dgm:spPr/>
    </dgm:pt>
    <dgm:pt modelId="{2D1AFCAA-9662-4E8F-8D32-3F6B4EF37159}" type="pres">
      <dgm:prSet presAssocID="{8A928D7C-7325-436E-A743-CFF601871A82}" presName="node" presStyleLbl="node1" presStyleIdx="15" presStyleCnt="20">
        <dgm:presLayoutVars>
          <dgm:bulletEnabled val="1"/>
        </dgm:presLayoutVars>
      </dgm:prSet>
      <dgm:spPr/>
    </dgm:pt>
    <dgm:pt modelId="{02450C63-2C52-4EAC-BE76-DE4699207F9F}" type="pres">
      <dgm:prSet presAssocID="{CE6AD56A-4FEE-4BE6-BA12-9D5B3B0A0D2F}" presName="sibTrans" presStyleLbl="sibTrans1D1" presStyleIdx="15" presStyleCnt="19"/>
      <dgm:spPr/>
    </dgm:pt>
    <dgm:pt modelId="{1113822B-8700-4353-A059-033047CB727E}" type="pres">
      <dgm:prSet presAssocID="{CE6AD56A-4FEE-4BE6-BA12-9D5B3B0A0D2F}" presName="connectorText" presStyleLbl="sibTrans1D1" presStyleIdx="15" presStyleCnt="19"/>
      <dgm:spPr/>
    </dgm:pt>
    <dgm:pt modelId="{31AC2D38-15B2-4324-9F29-B363CAC2239C}" type="pres">
      <dgm:prSet presAssocID="{17A1167A-D371-490A-86E9-8617823033DF}" presName="node" presStyleLbl="node1" presStyleIdx="16" presStyleCnt="20">
        <dgm:presLayoutVars>
          <dgm:bulletEnabled val="1"/>
        </dgm:presLayoutVars>
      </dgm:prSet>
      <dgm:spPr/>
    </dgm:pt>
    <dgm:pt modelId="{EE9549E0-51E3-4337-93E9-A4808FFFD949}" type="pres">
      <dgm:prSet presAssocID="{357D3189-2FB4-4754-90DE-CB3C591CDC2A}" presName="sibTrans" presStyleLbl="sibTrans1D1" presStyleIdx="16" presStyleCnt="19"/>
      <dgm:spPr/>
    </dgm:pt>
    <dgm:pt modelId="{C8A3E479-4E94-4ECF-B0BA-917165E69C27}" type="pres">
      <dgm:prSet presAssocID="{357D3189-2FB4-4754-90DE-CB3C591CDC2A}" presName="connectorText" presStyleLbl="sibTrans1D1" presStyleIdx="16" presStyleCnt="19"/>
      <dgm:spPr/>
    </dgm:pt>
    <dgm:pt modelId="{BC5EB49E-BBCE-4D59-B0F8-A8D6C00019E7}" type="pres">
      <dgm:prSet presAssocID="{EFC082F2-DAA3-4F91-8DF0-F64AD4E858E9}" presName="node" presStyleLbl="node1" presStyleIdx="17" presStyleCnt="20">
        <dgm:presLayoutVars>
          <dgm:bulletEnabled val="1"/>
        </dgm:presLayoutVars>
      </dgm:prSet>
      <dgm:spPr/>
    </dgm:pt>
    <dgm:pt modelId="{57C1E574-A60D-4301-A005-8EA18794DFA6}" type="pres">
      <dgm:prSet presAssocID="{69F657BF-29AD-47D6-8DE1-323C1BBB45B7}" presName="sibTrans" presStyleLbl="sibTrans1D1" presStyleIdx="17" presStyleCnt="19"/>
      <dgm:spPr/>
    </dgm:pt>
    <dgm:pt modelId="{C081DCBC-905D-4F43-920B-0D79A2326B65}" type="pres">
      <dgm:prSet presAssocID="{69F657BF-29AD-47D6-8DE1-323C1BBB45B7}" presName="connectorText" presStyleLbl="sibTrans1D1" presStyleIdx="17" presStyleCnt="19"/>
      <dgm:spPr/>
    </dgm:pt>
    <dgm:pt modelId="{370FD043-73C5-4A4F-B2B3-CBB80CE16F2D}" type="pres">
      <dgm:prSet presAssocID="{D47DA38F-2EA0-4CDA-9204-CC70D5ED2BDD}" presName="node" presStyleLbl="node1" presStyleIdx="18" presStyleCnt="20">
        <dgm:presLayoutVars>
          <dgm:bulletEnabled val="1"/>
        </dgm:presLayoutVars>
      </dgm:prSet>
      <dgm:spPr/>
    </dgm:pt>
    <dgm:pt modelId="{6700A057-97AB-4C71-B912-8DA2B959760F}" type="pres">
      <dgm:prSet presAssocID="{0B8AF01C-26FF-44FB-8ED6-7E7B608B12C7}" presName="sibTrans" presStyleLbl="sibTrans1D1" presStyleIdx="18" presStyleCnt="19"/>
      <dgm:spPr/>
    </dgm:pt>
    <dgm:pt modelId="{D3E637DD-C151-408B-9B15-2132F897F56D}" type="pres">
      <dgm:prSet presAssocID="{0B8AF01C-26FF-44FB-8ED6-7E7B608B12C7}" presName="connectorText" presStyleLbl="sibTrans1D1" presStyleIdx="18" presStyleCnt="19"/>
      <dgm:spPr/>
    </dgm:pt>
    <dgm:pt modelId="{9469DAAE-52E6-4772-8898-F79A50CBF594}" type="pres">
      <dgm:prSet presAssocID="{EBDA996A-0146-4640-968C-D82E27B8BA7C}" presName="node" presStyleLbl="node1" presStyleIdx="19" presStyleCnt="20">
        <dgm:presLayoutVars>
          <dgm:bulletEnabled val="1"/>
        </dgm:presLayoutVars>
      </dgm:prSet>
      <dgm:spPr/>
    </dgm:pt>
  </dgm:ptLst>
  <dgm:cxnLst>
    <dgm:cxn modelId="{F8927400-C438-475A-9806-4A3A2D44C198}" type="presOf" srcId="{E61659D0-BDBF-4743-80E9-38164F922E1C}" destId="{CF2F0CC9-DFF4-4295-A45C-C6E0D0AE59C3}" srcOrd="1" destOrd="0" presId="urn:microsoft.com/office/officeart/2005/8/layout/bProcess3"/>
    <dgm:cxn modelId="{3AA97304-430D-4DC8-BC4D-0B50DB115C00}" srcId="{3E187100-5910-4118-9694-9BE8A5DC39BC}" destId="{3E2B22F0-D0E8-4FE9-8653-A1B1AA1F3B0D}" srcOrd="0" destOrd="0" parTransId="{CF55E5C9-C77A-4B0F-B375-392AEF45865B}" sibTransId="{F14451B7-8FB5-44AE-8057-57C69D960D69}"/>
    <dgm:cxn modelId="{E2315206-70BD-43B6-9139-ED8FCD456A73}" type="presOf" srcId="{EFC082F2-DAA3-4F91-8DF0-F64AD4E858E9}" destId="{BC5EB49E-BBCE-4D59-B0F8-A8D6C00019E7}" srcOrd="0" destOrd="0" presId="urn:microsoft.com/office/officeart/2005/8/layout/bProcess3"/>
    <dgm:cxn modelId="{A41A6C0A-D8A6-419A-99C2-EDC4AA95D1E1}" type="presOf" srcId="{B92D970A-62CC-4825-9B1E-FDF60FB76B0A}" destId="{1745B553-F9CB-4083-B56D-8EA02064CEC5}" srcOrd="0" destOrd="0" presId="urn:microsoft.com/office/officeart/2005/8/layout/bProcess3"/>
    <dgm:cxn modelId="{B432D70A-3384-4395-99D7-00D2E705A671}" type="presOf" srcId="{1C625D7D-943D-4466-99FB-03DA0798D77B}" destId="{A9B281D5-CB65-40FF-8938-B606E55F978C}" srcOrd="0" destOrd="0" presId="urn:microsoft.com/office/officeart/2005/8/layout/bProcess3"/>
    <dgm:cxn modelId="{A58D1C0C-70E0-4387-B24A-12D0CB64396B}" type="presOf" srcId="{163A124D-52BB-4A4A-B83E-FB9413B2275C}" destId="{BC5EB49E-BBCE-4D59-B0F8-A8D6C00019E7}" srcOrd="0" destOrd="1" presId="urn:microsoft.com/office/officeart/2005/8/layout/bProcess3"/>
    <dgm:cxn modelId="{BF325B0E-4EBD-4AAF-BF39-18859983A005}" srcId="{EFC082F2-DAA3-4F91-8DF0-F64AD4E858E9}" destId="{163A124D-52BB-4A4A-B83E-FB9413B2275C}" srcOrd="0" destOrd="0" parTransId="{3FFB2571-7CD3-49B1-AD00-92F2021A10FC}" sibTransId="{E2FE07A9-1BEA-4D69-9010-0285290C1599}"/>
    <dgm:cxn modelId="{4C0C580F-2BE8-4B8C-8472-47272551EFCB}" type="presOf" srcId="{345F2DF8-4704-4C44-B186-10D8E3D5E03B}" destId="{F158E62D-F3F4-4DC8-8CB5-9D557B6AB530}" srcOrd="0" destOrd="1" presId="urn:microsoft.com/office/officeart/2005/8/layout/bProcess3"/>
    <dgm:cxn modelId="{5CB4BF14-8DF9-4FF1-8653-6ABECD0732B1}" type="presOf" srcId="{F6688B8D-B9D5-4735-B82E-848D968ADF2B}" destId="{2BF4593A-278D-4023-A8C3-0FC05EA53563}" srcOrd="0" destOrd="0" presId="urn:microsoft.com/office/officeart/2005/8/layout/bProcess3"/>
    <dgm:cxn modelId="{096B2B15-EAB6-4193-A1D0-7E187F7D448D}" srcId="{7C4505B5-AE40-4E77-A8FF-DE01A8C7B1E1}" destId="{CA08DDE2-FEF7-4D20-B0EE-B36562C4AE1E}" srcOrd="14" destOrd="0" parTransId="{070242AE-41B6-42EB-8AA7-15714F81D4D5}" sibTransId="{97BAE28E-4384-4BAD-9D6C-891F1526B327}"/>
    <dgm:cxn modelId="{BDEA3B16-ED22-4B14-A856-D491FB14920E}" type="presOf" srcId="{1C625D7D-943D-4466-99FB-03DA0798D77B}" destId="{A8D53C9D-2AEA-47E8-95B1-315B4DCE32F4}" srcOrd="1" destOrd="0" presId="urn:microsoft.com/office/officeart/2005/8/layout/bProcess3"/>
    <dgm:cxn modelId="{48D68516-F332-4B3A-B922-2697A73A8B08}" srcId="{5CB13E1D-308B-45F6-B4F1-0EA512956D5F}" destId="{017E0C13-E3FD-4A40-B567-A1E0121FA0C9}" srcOrd="0" destOrd="0" parTransId="{C5F9AE81-7E1D-44A7-9DEB-72E9ACA3B550}" sibTransId="{5CAA7B57-1885-40BC-A733-689643230762}"/>
    <dgm:cxn modelId="{BAC25B17-ED24-49B7-9423-91CAC26BF560}" type="presOf" srcId="{5CB13E1D-308B-45F6-B4F1-0EA512956D5F}" destId="{19153778-9BC7-4544-8552-156512CF335A}" srcOrd="0" destOrd="0" presId="urn:microsoft.com/office/officeart/2005/8/layout/bProcess3"/>
    <dgm:cxn modelId="{F8907817-451D-48B2-BEEA-28C53BBC0D73}" srcId="{7C4505B5-AE40-4E77-A8FF-DE01A8C7B1E1}" destId="{70188367-FDD4-458E-A6EF-15814067F0ED}" srcOrd="5" destOrd="0" parTransId="{0452585F-36EC-412F-A70B-37E10E46B646}" sibTransId="{1B1979BF-3248-4C23-AAB1-BC613E8AB4E7}"/>
    <dgm:cxn modelId="{9CE22418-13C5-437C-B666-FBCFC89490E4}" srcId="{7C4505B5-AE40-4E77-A8FF-DE01A8C7B1E1}" destId="{F6688B8D-B9D5-4735-B82E-848D968ADF2B}" srcOrd="10" destOrd="0" parTransId="{30292C0A-3DC0-4448-B630-3794F78D3048}" sibTransId="{B92D970A-62CC-4825-9B1E-FDF60FB76B0A}"/>
    <dgm:cxn modelId="{C58A4F18-508E-4645-AC0B-D353F6BCAF1E}" srcId="{7C4505B5-AE40-4E77-A8FF-DE01A8C7B1E1}" destId="{2F77676C-C658-4D08-B694-09CF117EBBA4}" srcOrd="0" destOrd="0" parTransId="{7B372302-EFD6-4E48-80A3-A73BABB4F9F1}" sibTransId="{A2AD26DB-72F1-4E8A-BFBC-B504F4528B9A}"/>
    <dgm:cxn modelId="{5F907E1C-1288-49A9-ADBE-700530D434C1}" type="presOf" srcId="{12AFC451-FE7F-4D0A-BCE3-F1A5ABFE53EB}" destId="{FC00B39C-655C-4233-90BD-81B35454D660}" srcOrd="0" destOrd="1" presId="urn:microsoft.com/office/officeart/2005/8/layout/bProcess3"/>
    <dgm:cxn modelId="{2D21051D-8B46-4863-9026-6786372CAD8C}" type="presOf" srcId="{3E2B22F0-D0E8-4FE9-8653-A1B1AA1F3B0D}" destId="{BEB14474-7180-4885-A4C3-232C5564C5B7}" srcOrd="0" destOrd="1" presId="urn:microsoft.com/office/officeart/2005/8/layout/bProcess3"/>
    <dgm:cxn modelId="{A87DD825-8377-425C-8027-9FBFA547E121}" type="presOf" srcId="{69F657BF-29AD-47D6-8DE1-323C1BBB45B7}" destId="{57C1E574-A60D-4301-A005-8EA18794DFA6}" srcOrd="0" destOrd="0" presId="urn:microsoft.com/office/officeart/2005/8/layout/bProcess3"/>
    <dgm:cxn modelId="{76463029-5FB8-4046-9E18-489B4B868771}" type="presOf" srcId="{731BE5A9-B77E-4017-ACC0-EFFE71D1C6ED}" destId="{DF7E91C3-DD99-4919-A4D8-5DE20CCE3BB5}" srcOrd="0" destOrd="0" presId="urn:microsoft.com/office/officeart/2005/8/layout/bProcess3"/>
    <dgm:cxn modelId="{06B7832A-C5FE-4C8F-A22C-FE9EA3DF53F6}" type="presOf" srcId="{3D382FF5-FB73-43E1-9B46-101AF49B45BE}" destId="{9C62290D-BE55-429D-A5FF-7618DE0682EB}" srcOrd="0" destOrd="1" presId="urn:microsoft.com/office/officeart/2005/8/layout/bProcess3"/>
    <dgm:cxn modelId="{7623A62C-A030-4918-A4D9-1BDDC30370E9}" type="presOf" srcId="{4488AA33-280B-4C43-BB1A-6AD59648E491}" destId="{370FD043-73C5-4A4F-B2B3-CBB80CE16F2D}" srcOrd="0" destOrd="1" presId="urn:microsoft.com/office/officeart/2005/8/layout/bProcess3"/>
    <dgm:cxn modelId="{273D8E2E-2D7E-48E1-A050-D29202A08332}" type="presOf" srcId="{A992ACDC-6740-43E5-A19D-FEB302657CBA}" destId="{4AB89C63-0D9B-43E2-88B5-A9192C6FAB8F}" srcOrd="0" destOrd="0" presId="urn:microsoft.com/office/officeart/2005/8/layout/bProcess3"/>
    <dgm:cxn modelId="{3607DC35-19AC-4A9C-A590-803A9AA0EBC0}" type="presOf" srcId="{8A928D7C-7325-436E-A743-CFF601871A82}" destId="{2D1AFCAA-9662-4E8F-8D32-3F6B4EF37159}" srcOrd="0" destOrd="0" presId="urn:microsoft.com/office/officeart/2005/8/layout/bProcess3"/>
    <dgm:cxn modelId="{6BE91C37-0019-4F93-BC8A-C7033A2ABB68}" type="presOf" srcId="{1B1979BF-3248-4C23-AAB1-BC613E8AB4E7}" destId="{A50986C9-FAB7-4640-87B1-E64657323658}" srcOrd="0" destOrd="0" presId="urn:microsoft.com/office/officeart/2005/8/layout/bProcess3"/>
    <dgm:cxn modelId="{F7960040-42F5-48D0-84E3-2E5B6D98E00C}" type="presOf" srcId="{8AD9BA9F-081C-4EA1-86EE-2A1B087CB984}" destId="{33860E7C-8070-4185-AB97-0310334AEAB7}" srcOrd="1" destOrd="0" presId="urn:microsoft.com/office/officeart/2005/8/layout/bProcess3"/>
    <dgm:cxn modelId="{61B19240-065E-4C43-BB5F-1B81CF1D28EC}" srcId="{F6688B8D-B9D5-4735-B82E-848D968ADF2B}" destId="{F5B45291-6AA2-43F9-A4D5-1E22A8336931}" srcOrd="0" destOrd="0" parTransId="{06751794-C3E5-4C4A-B1DE-EB5A7DE54539}" sibTransId="{95F1FC20-2B30-4EA7-94A8-B01F08857678}"/>
    <dgm:cxn modelId="{C49AC340-FAF9-4E78-BBD8-41C1ECF04EB8}" type="presOf" srcId="{3E187100-5910-4118-9694-9BE8A5DC39BC}" destId="{BEB14474-7180-4885-A4C3-232C5564C5B7}" srcOrd="0" destOrd="0" presId="urn:microsoft.com/office/officeart/2005/8/layout/bProcess3"/>
    <dgm:cxn modelId="{354A0B5E-DA96-4A3F-A166-1FF6E2F12108}" type="presOf" srcId="{EBDA996A-0146-4640-968C-D82E27B8BA7C}" destId="{9469DAAE-52E6-4772-8898-F79A50CBF594}" srcOrd="0" destOrd="0" presId="urn:microsoft.com/office/officeart/2005/8/layout/bProcess3"/>
    <dgm:cxn modelId="{B58DB45F-11F7-4B6A-8C36-CCA8688DA233}" srcId="{7C4505B5-AE40-4E77-A8FF-DE01A8C7B1E1}" destId="{731BE5A9-B77E-4017-ACC0-EFFE71D1C6ED}" srcOrd="2" destOrd="0" parTransId="{4652A780-4ED2-4B6E-BE68-66AA7015AB10}" sibTransId="{BB3D572D-522A-4B03-A7C7-1F6D3F386A04}"/>
    <dgm:cxn modelId="{55DE7D60-A405-44D4-8F2E-DD70DDED9BD3}" type="presOf" srcId="{371860BE-044D-488D-846C-EABC56E470D7}" destId="{08BFA12B-1C8D-47D1-9828-1432DBEB962F}" srcOrd="0" destOrd="1" presId="urn:microsoft.com/office/officeart/2005/8/layout/bProcess3"/>
    <dgm:cxn modelId="{7D335141-6618-4FB3-8EB4-2AB2A4D24138}" type="presOf" srcId="{AF5EAAE4-1964-4444-9EEB-23D37AA18486}" destId="{8A642D28-249F-4CC0-9598-DE43FEF04853}" srcOrd="1" destOrd="0" presId="urn:microsoft.com/office/officeart/2005/8/layout/bProcess3"/>
    <dgm:cxn modelId="{93829641-114D-48F5-99B7-DB86C4A4B419}" type="presOf" srcId="{E62D030A-16F5-420D-ACB8-DADCDA8AB0CA}" destId="{F4215D72-CEEA-4FFE-9EB8-BAEFEC96D933}" srcOrd="0" destOrd="1" presId="urn:microsoft.com/office/officeart/2005/8/layout/bProcess3"/>
    <dgm:cxn modelId="{ECCE3B62-6F14-438E-91FE-F698347B3826}" srcId="{7C4505B5-AE40-4E77-A8FF-DE01A8C7B1E1}" destId="{17A1167A-D371-490A-86E9-8617823033DF}" srcOrd="16" destOrd="0" parTransId="{E6D17F80-B198-4DFC-9EC2-24A78AFA3BBD}" sibTransId="{357D3189-2FB4-4754-90DE-CB3C591CDC2A}"/>
    <dgm:cxn modelId="{03CB3F62-9DE1-42FD-891C-BC5D6D83F937}" type="presOf" srcId="{0223A074-E9D0-496F-B711-E928A08747C4}" destId="{5BC97897-3702-4352-83DD-209449EF48D7}" srcOrd="0" destOrd="0" presId="urn:microsoft.com/office/officeart/2005/8/layout/bProcess3"/>
    <dgm:cxn modelId="{38225C62-6DC8-463B-8BDB-DB2C867B99AB}" type="presOf" srcId="{70188367-FDD4-458E-A6EF-15814067F0ED}" destId="{8B583535-2A41-4C85-9A8D-B1BD4A3A5C7D}" srcOrd="0" destOrd="0" presId="urn:microsoft.com/office/officeart/2005/8/layout/bProcess3"/>
    <dgm:cxn modelId="{E4B48842-E7A0-4BB9-AB05-D9CEDD304763}" type="presOf" srcId="{69F657BF-29AD-47D6-8DE1-323C1BBB45B7}" destId="{C081DCBC-905D-4F43-920B-0D79A2326B65}" srcOrd="1" destOrd="0" presId="urn:microsoft.com/office/officeart/2005/8/layout/bProcess3"/>
    <dgm:cxn modelId="{620B4963-BF03-4E9B-832D-8A8C3413A158}" type="presOf" srcId="{F5B45291-6AA2-43F9-A4D5-1E22A8336931}" destId="{2BF4593A-278D-4023-A8C3-0FC05EA53563}" srcOrd="0" destOrd="1" presId="urn:microsoft.com/office/officeart/2005/8/layout/bProcess3"/>
    <dgm:cxn modelId="{FBF7DF64-6D7A-4E90-8789-ED2B2E4BDF33}" type="presOf" srcId="{E61659D0-BDBF-4743-80E9-38164F922E1C}" destId="{65792B1E-27BD-401B-9349-5FF1739388AE}" srcOrd="0" destOrd="0" presId="urn:microsoft.com/office/officeart/2005/8/layout/bProcess3"/>
    <dgm:cxn modelId="{FE795247-D1A8-4644-A4CB-CF390B8234DE}" type="presOf" srcId="{DD6C686C-3C53-4200-AD09-548F7A13CD95}" destId="{8B583535-2A41-4C85-9A8D-B1BD4A3A5C7D}" srcOrd="0" destOrd="1" presId="urn:microsoft.com/office/officeart/2005/8/layout/bProcess3"/>
    <dgm:cxn modelId="{C644F047-3505-47CA-A1C0-430CDDBFADE7}" type="presOf" srcId="{C9023202-359A-4072-A957-AB38D1F41D1D}" destId="{F158E62D-F3F4-4DC8-8CB5-9D557B6AB530}" srcOrd="0" destOrd="0" presId="urn:microsoft.com/office/officeart/2005/8/layout/bProcess3"/>
    <dgm:cxn modelId="{C1523669-0FE8-4CB0-896F-CB6C687707BB}" type="presOf" srcId="{A2AD26DB-72F1-4E8A-BFBC-B504F4528B9A}" destId="{6FB8C09B-CFA6-40DA-B34B-E38D57190D51}" srcOrd="1" destOrd="0" presId="urn:microsoft.com/office/officeart/2005/8/layout/bProcess3"/>
    <dgm:cxn modelId="{9305796A-42D0-47A7-8A97-617AB373070D}" type="presOf" srcId="{17C2C780-8C60-4263-8CA3-1F72F30DB96A}" destId="{D7C03FFA-8B14-4DA3-9870-23B28710E3B8}" srcOrd="1" destOrd="0" presId="urn:microsoft.com/office/officeart/2005/8/layout/bProcess3"/>
    <dgm:cxn modelId="{B7CEB14A-13AC-41BE-855B-3DBCFE91CBEB}" srcId="{70188367-FDD4-458E-A6EF-15814067F0ED}" destId="{DD6C686C-3C53-4200-AD09-548F7A13CD95}" srcOrd="0" destOrd="0" parTransId="{CF31A466-60CD-4610-BF6A-0588C4A7CAA2}" sibTransId="{4FFA8AE4-2C4A-4BE4-BB41-46DA9DD51EB5}"/>
    <dgm:cxn modelId="{62EF6B4B-3D89-4CAE-86C0-2092F9F26300}" srcId="{544A68AF-1B75-4B8A-9874-C78D54343F58}" destId="{12E61246-0C79-42F0-956E-6B7E76761E24}" srcOrd="0" destOrd="0" parTransId="{4F13179F-4933-45F5-8D81-910792442F78}" sibTransId="{3A211E94-2937-4BEA-87FF-11A5ADBB0B47}"/>
    <dgm:cxn modelId="{7E99064C-61EC-47A6-A4E2-2EA8BC5F843A}" type="presOf" srcId="{CE6AD56A-4FEE-4BE6-BA12-9D5B3B0A0D2F}" destId="{02450C63-2C52-4EAC-BE76-DE4699207F9F}" srcOrd="0" destOrd="0" presId="urn:microsoft.com/office/officeart/2005/8/layout/bProcess3"/>
    <dgm:cxn modelId="{26D15D6D-D473-46C1-BE3D-BBD8186B4EDE}" srcId="{7C4505B5-AE40-4E77-A8FF-DE01A8C7B1E1}" destId="{805ACA22-6025-4D74-BFB1-D0835F23152E}" srcOrd="3" destOrd="0" parTransId="{B66058EF-C011-4FAB-A268-5F36AC57A4D0}" sibTransId="{AF5EAAE4-1964-4444-9EEB-23D37AA18486}"/>
    <dgm:cxn modelId="{89C9B66D-821E-46B0-A1A7-FEA3B918FD1F}" srcId="{731BE5A9-B77E-4017-ACC0-EFFE71D1C6ED}" destId="{BFAAE196-1E4D-49DA-909E-262587D4326A}" srcOrd="0" destOrd="0" parTransId="{B283A30F-E100-449C-A013-81EB0584FFF0}" sibTransId="{83456343-15CB-458B-8708-3A24A430A1CF}"/>
    <dgm:cxn modelId="{84C20F6E-55A3-4B21-9699-D635411E41CD}" type="presOf" srcId="{AF5EAAE4-1964-4444-9EEB-23D37AA18486}" destId="{16CB0B67-D848-4686-AA04-75D48008BE0B}" srcOrd="0" destOrd="0" presId="urn:microsoft.com/office/officeart/2005/8/layout/bProcess3"/>
    <dgm:cxn modelId="{772CE66E-3D64-4F76-870F-697B60AE0BA3}" srcId="{CA08DDE2-FEF7-4D20-B0EE-B36562C4AE1E}" destId="{371860BE-044D-488D-846C-EABC56E470D7}" srcOrd="0" destOrd="0" parTransId="{03293E86-FE93-483E-BAD2-E8DA925BC682}" sibTransId="{2C8C7A79-55CE-4F41-9E42-EA8118A09F0C}"/>
    <dgm:cxn modelId="{5C680450-47FC-4A57-9B5E-8052A6F60E7B}" srcId="{7C4505B5-AE40-4E77-A8FF-DE01A8C7B1E1}" destId="{544A68AF-1B75-4B8A-9874-C78D54343F58}" srcOrd="9" destOrd="0" parTransId="{3A5ED8A5-08E1-48E1-88ED-69B77A57B9CB}" sibTransId="{F2549049-022F-4C1F-B185-E7A93E5BB44E}"/>
    <dgm:cxn modelId="{51595550-F0AB-471F-8E38-F0FDF5D9C280}" type="presOf" srcId="{B92D970A-62CC-4825-9B1E-FDF60FB76B0A}" destId="{7D199305-B7D0-4854-95BC-8C2B8835DA38}" srcOrd="1" destOrd="0" presId="urn:microsoft.com/office/officeart/2005/8/layout/bProcess3"/>
    <dgm:cxn modelId="{BC09E670-45FA-4C61-A6F9-C03252F9FBAD}" type="presOf" srcId="{0B8AF01C-26FF-44FB-8ED6-7E7B608B12C7}" destId="{D3E637DD-C151-408B-9B15-2132F897F56D}" srcOrd="1" destOrd="0" presId="urn:microsoft.com/office/officeart/2005/8/layout/bProcess3"/>
    <dgm:cxn modelId="{4225EB53-9A07-4621-8566-CFD49E3D0414}" type="presOf" srcId="{73C5395E-64E4-4360-AC61-9CE38FE60BBD}" destId="{AF9B9B21-4A2D-43CD-BAF5-1CD4E320338F}" srcOrd="0" destOrd="0" presId="urn:microsoft.com/office/officeart/2005/8/layout/bProcess3"/>
    <dgm:cxn modelId="{D8F50376-973E-4052-B07F-2E44B08128FE}" srcId="{7C4505B5-AE40-4E77-A8FF-DE01A8C7B1E1}" destId="{BDB2A42A-4D9D-4FCA-9ABB-8D5E460C0F23}" srcOrd="6" destOrd="0" parTransId="{D22A57B2-CA5B-4945-81EA-5B84EB9C0DB6}" sibTransId="{0223A074-E9D0-496F-B711-E928A08747C4}"/>
    <dgm:cxn modelId="{71E08C57-3656-4138-B6F1-E76702C4C2DB}" srcId="{7C4505B5-AE40-4E77-A8FF-DE01A8C7B1E1}" destId="{3579BEAD-4A2F-4D35-A1E6-80EE62D8C659}" srcOrd="4" destOrd="0" parTransId="{D53D2A69-7B53-44BB-AF73-A0E2E7E67A0A}" sibTransId="{8AD9BA9F-081C-4EA1-86EE-2A1B087CB984}"/>
    <dgm:cxn modelId="{67D49A57-1C6C-4D39-A8A0-5A4AF32DA634}" type="presOf" srcId="{D47DA38F-2EA0-4CDA-9204-CC70D5ED2BDD}" destId="{370FD043-73C5-4A4F-B2B3-CBB80CE16F2D}" srcOrd="0" destOrd="0" presId="urn:microsoft.com/office/officeart/2005/8/layout/bProcess3"/>
    <dgm:cxn modelId="{6A92BB77-99FF-4038-9B17-C7D91B944A8E}" srcId="{7C4505B5-AE40-4E77-A8FF-DE01A8C7B1E1}" destId="{5CB13E1D-308B-45F6-B4F1-0EA512956D5F}" srcOrd="13" destOrd="0" parTransId="{BE4D5926-1E8F-4893-8594-74908E33CA8F}" sibTransId="{1C625D7D-943D-4466-99FB-03DA0798D77B}"/>
    <dgm:cxn modelId="{6D2CE657-B276-47F8-978C-154938233252}" srcId="{BDB2A42A-4D9D-4FCA-9ABB-8D5E460C0F23}" destId="{D7078C4E-4C52-44F0-884B-E1F6B76A3F7A}" srcOrd="0" destOrd="0" parTransId="{74C2BF32-FFDE-4A79-915F-114D6A3AC8D0}" sibTransId="{C290B26A-82F1-4CA5-B9B6-F33A4AED6358}"/>
    <dgm:cxn modelId="{F9520178-6611-4F3E-9827-20E14B0959E8}" type="presOf" srcId="{17A1167A-D371-490A-86E9-8617823033DF}" destId="{31AC2D38-15B2-4324-9F29-B363CAC2239C}" srcOrd="0" destOrd="0" presId="urn:microsoft.com/office/officeart/2005/8/layout/bProcess3"/>
    <dgm:cxn modelId="{272E1878-84A5-48BA-865C-F7E96D8027D0}" type="presOf" srcId="{544A68AF-1B75-4B8A-9874-C78D54343F58}" destId="{CCF8E4F4-7B78-4170-A4BB-F59BDCD34F05}" srcOrd="0" destOrd="0" presId="urn:microsoft.com/office/officeart/2005/8/layout/bProcess3"/>
    <dgm:cxn modelId="{61C92358-AF19-49ED-834B-A0609563D242}" srcId="{C9023202-359A-4072-A957-AB38D1F41D1D}" destId="{345F2DF8-4704-4C44-B186-10D8E3D5E03B}" srcOrd="0" destOrd="0" parTransId="{46457519-CC09-4BBF-ABDF-11F81CCF7E96}" sibTransId="{44A3D32E-38EE-40D9-AA31-AE7E05061EA6}"/>
    <dgm:cxn modelId="{3EE42958-F2ED-4996-A40A-A9684148043E}" type="presOf" srcId="{357D3189-2FB4-4754-90DE-CB3C591CDC2A}" destId="{EE9549E0-51E3-4337-93E9-A4808FFFD949}" srcOrd="0" destOrd="0" presId="urn:microsoft.com/office/officeart/2005/8/layout/bProcess3"/>
    <dgm:cxn modelId="{28543458-CF60-4391-B787-868A9A3C3E9E}" srcId="{7C4505B5-AE40-4E77-A8FF-DE01A8C7B1E1}" destId="{EBDA996A-0146-4640-968C-D82E27B8BA7C}" srcOrd="19" destOrd="0" parTransId="{32F37654-C9D2-41E8-B7B7-F34F8D6615D8}" sibTransId="{8EE263AC-4246-4C80-800E-67A207C3F7D2}"/>
    <dgm:cxn modelId="{6D6A9579-B1C7-49A9-B1C5-659EBDF57954}" type="presOf" srcId="{BB3D572D-522A-4B03-A7C7-1F6D3F386A04}" destId="{0D96A75C-68A8-4DC2-900E-7FB4519074BD}" srcOrd="0" destOrd="0" presId="urn:microsoft.com/office/officeart/2005/8/layout/bProcess3"/>
    <dgm:cxn modelId="{AD98A07A-D072-423D-9928-1FA3F64D92AB}" type="presOf" srcId="{CE6AD56A-4FEE-4BE6-BA12-9D5B3B0A0D2F}" destId="{1113822B-8700-4353-A059-033047CB727E}" srcOrd="1" destOrd="0" presId="urn:microsoft.com/office/officeart/2005/8/layout/bProcess3"/>
    <dgm:cxn modelId="{227E427F-9E1F-408D-9BE1-1FE2A5340D6B}" type="presOf" srcId="{8AD9BA9F-081C-4EA1-86EE-2A1B087CB984}" destId="{F61E077F-F722-4EDC-AF64-1F364AC3A2A7}" srcOrd="0" destOrd="0" presId="urn:microsoft.com/office/officeart/2005/8/layout/bProcess3"/>
    <dgm:cxn modelId="{A309BF80-C068-4375-982F-F7AD1F657033}" srcId="{805ACA22-6025-4D74-BFB1-D0835F23152E}" destId="{E62D030A-16F5-420D-ACB8-DADCDA8AB0CA}" srcOrd="0" destOrd="0" parTransId="{1CA4D2F4-C9A7-4BE6-AA69-51F77F2A0497}" sibTransId="{C274E1CF-F4C0-4468-A708-E806D4BD03DF}"/>
    <dgm:cxn modelId="{36834181-EEDD-47B1-A559-CD8876D11C5C}" type="presOf" srcId="{D345323E-36DB-4892-A1F8-72B000E02133}" destId="{A7B71CD1-12F2-406D-B3FB-02C82D59BD85}" srcOrd="1" destOrd="0" presId="urn:microsoft.com/office/officeart/2005/8/layout/bProcess3"/>
    <dgm:cxn modelId="{6FF36482-B0B2-40B3-A64A-262B509DDD9C}" type="presOf" srcId="{DC2218C8-61F5-4D8E-93A4-81CA3A0FFDFB}" destId="{4AB89C63-0D9B-43E2-88B5-A9192C6FAB8F}" srcOrd="0" destOrd="1" presId="urn:microsoft.com/office/officeart/2005/8/layout/bProcess3"/>
    <dgm:cxn modelId="{A7116687-A24A-4637-8487-AAE446794EEC}" srcId="{7C4505B5-AE40-4E77-A8FF-DE01A8C7B1E1}" destId="{D71CD31B-7CCB-463E-8EE9-5226D957AF90}" srcOrd="7" destOrd="0" parTransId="{5ED75FA6-36F1-42F8-B116-CBA2992C71B0}" sibTransId="{8C1D8C80-5A31-4190-B363-D12902F268B8}"/>
    <dgm:cxn modelId="{8249AF89-E4C2-409D-983B-AEDBC8B6742C}" srcId="{7C4505B5-AE40-4E77-A8FF-DE01A8C7B1E1}" destId="{A992ACDC-6740-43E5-A19D-FEB302657CBA}" srcOrd="11" destOrd="0" parTransId="{4C4AA25C-C5A3-4A14-A44D-E1A52B7454D9}" sibTransId="{E61659D0-BDBF-4743-80E9-38164F922E1C}"/>
    <dgm:cxn modelId="{CA24E093-787C-474E-8A2E-854B7DBB2701}" srcId="{D47DA38F-2EA0-4CDA-9204-CC70D5ED2BDD}" destId="{4488AA33-280B-4C43-BB1A-6AD59648E491}" srcOrd="0" destOrd="0" parTransId="{F98E9622-1538-4647-9521-8566703C5556}" sibTransId="{1F28ABD4-8EC7-4FF3-8BA0-5096B2A6A745}"/>
    <dgm:cxn modelId="{E5295297-42C3-4C90-997C-FA49B8A6577C}" type="presOf" srcId="{805ACA22-6025-4D74-BFB1-D0835F23152E}" destId="{F4215D72-CEEA-4FFE-9EB8-BAEFEC96D933}" srcOrd="0" destOrd="0" presId="urn:microsoft.com/office/officeart/2005/8/layout/bProcess3"/>
    <dgm:cxn modelId="{60FA469C-6AED-44CD-89E3-066AE2031FB6}" type="presOf" srcId="{D7078C4E-4C52-44F0-884B-E1F6B76A3F7A}" destId="{A96C3889-60BD-46E0-9543-66E183E41C83}" srcOrd="0" destOrd="1" presId="urn:microsoft.com/office/officeart/2005/8/layout/bProcess3"/>
    <dgm:cxn modelId="{28EAB09D-8D3B-4762-8A4E-24D23FA0CFFB}" type="presOf" srcId="{017E0C13-E3FD-4A40-B567-A1E0121FA0C9}" destId="{19153778-9BC7-4544-8552-156512CF335A}" srcOrd="0" destOrd="1" presId="urn:microsoft.com/office/officeart/2005/8/layout/bProcess3"/>
    <dgm:cxn modelId="{5BBC0BA6-BFE0-4C23-935C-E83C5F2B182F}" type="presOf" srcId="{A2AD26DB-72F1-4E8A-BFBC-B504F4528B9A}" destId="{43DBF843-8C0D-4495-8223-2156EBB3719B}" srcOrd="0" destOrd="0" presId="urn:microsoft.com/office/officeart/2005/8/layout/bProcess3"/>
    <dgm:cxn modelId="{2C3E94A8-7113-4F83-9EEB-B22A2745831D}" type="presOf" srcId="{408977A4-2687-4C9A-B241-3957D080E8FA}" destId="{31AC2D38-15B2-4324-9F29-B363CAC2239C}" srcOrd="0" destOrd="1" presId="urn:microsoft.com/office/officeart/2005/8/layout/bProcess3"/>
    <dgm:cxn modelId="{638DFAAC-82FE-4E21-B070-6E05C4794EF2}" type="presOf" srcId="{0223A074-E9D0-496F-B711-E928A08747C4}" destId="{19C93A6F-2363-4C59-B127-DD9055E4F897}" srcOrd="1" destOrd="0" presId="urn:microsoft.com/office/officeart/2005/8/layout/bProcess3"/>
    <dgm:cxn modelId="{755119AD-30E9-4AB6-B848-D987E5E1FD9A}" type="presOf" srcId="{E3EBE1BA-E74D-4EEA-9C26-D9683B8623C2}" destId="{ACCF4353-2FB7-41BA-BD16-7B33915D2E1F}" srcOrd="0" destOrd="1" presId="urn:microsoft.com/office/officeart/2005/8/layout/bProcess3"/>
    <dgm:cxn modelId="{FCCA9AB0-C3AE-4EFA-99FF-7C6D6C0A063D}" srcId="{7C4505B5-AE40-4E77-A8FF-DE01A8C7B1E1}" destId="{8A928D7C-7325-436E-A743-CFF601871A82}" srcOrd="15" destOrd="0" parTransId="{D007F18F-A739-42D9-8888-0B48E2A8D7AC}" sibTransId="{CE6AD56A-4FEE-4BE6-BA12-9D5B3B0A0D2F}"/>
    <dgm:cxn modelId="{D61F0CB1-18A8-4B92-A38A-28AAB39A722F}" type="presOf" srcId="{BDB2A42A-4D9D-4FCA-9ABB-8D5E460C0F23}" destId="{A96C3889-60BD-46E0-9543-66E183E41C83}" srcOrd="0" destOrd="0" presId="urn:microsoft.com/office/officeart/2005/8/layout/bProcess3"/>
    <dgm:cxn modelId="{0CE945B5-564D-4F70-8753-E1AE91208CED}" type="presOf" srcId="{D345323E-36DB-4892-A1F8-72B000E02133}" destId="{0AF4CE5B-5258-44F6-BA45-15C99ED38F98}" srcOrd="0" destOrd="0" presId="urn:microsoft.com/office/officeart/2005/8/layout/bProcess3"/>
    <dgm:cxn modelId="{25DA1BB7-6146-43AF-9A18-4AC1F18FE7DF}" srcId="{7C4505B5-AE40-4E77-A8FF-DE01A8C7B1E1}" destId="{3E187100-5910-4118-9694-9BE8A5DC39BC}" srcOrd="8" destOrd="0" parTransId="{6C39CC77-659A-48C1-9D70-0409818E6CD8}" sibTransId="{73C5395E-64E4-4360-AC61-9CE38FE60BBD}"/>
    <dgm:cxn modelId="{EBE9CBB7-F790-4EF9-8743-ECFEA4D70998}" type="presOf" srcId="{F2549049-022F-4C1F-B185-E7A93E5BB44E}" destId="{D5E45D02-EE48-4DAB-9C54-B8EAED906F11}" srcOrd="0" destOrd="0" presId="urn:microsoft.com/office/officeart/2005/8/layout/bProcess3"/>
    <dgm:cxn modelId="{9D8B88C2-DE47-4AA2-9A76-0C2CE8F53421}" srcId="{D71CD31B-7CCB-463E-8EE9-5226D957AF90}" destId="{12AFC451-FE7F-4D0A-BCE3-F1A5ABFE53EB}" srcOrd="0" destOrd="0" parTransId="{909B66B8-7B6A-4449-9BA5-4F3C13C88C38}" sibTransId="{324B956E-D5E8-46F8-A7ED-5F0855B37422}"/>
    <dgm:cxn modelId="{A3C5DEC2-4EFF-4195-987E-9DEF35158B8E}" type="presOf" srcId="{97BAE28E-4384-4BAD-9D6C-891F1526B327}" destId="{90ECF15C-1E38-42EF-9169-F4884592C265}" srcOrd="1" destOrd="0" presId="urn:microsoft.com/office/officeart/2005/8/layout/bProcess3"/>
    <dgm:cxn modelId="{EF6D58C3-0F52-42CC-80EF-CA3A0E77C7BB}" srcId="{17A1167A-D371-490A-86E9-8617823033DF}" destId="{408977A4-2687-4C9A-B241-3957D080E8FA}" srcOrd="0" destOrd="0" parTransId="{93CC25B0-4B80-4684-B979-BEED13D89547}" sibTransId="{D3D42AA3-5DBF-4B4C-A401-6BE2A3F6FAC0}"/>
    <dgm:cxn modelId="{278D7DC4-2B1C-44AD-BDF2-BAFA9F82AB43}" type="presOf" srcId="{BB3D572D-522A-4B03-A7C7-1F6D3F386A04}" destId="{5C70C081-CD06-4A8A-B03B-8B225047B9A4}" srcOrd="1" destOrd="0" presId="urn:microsoft.com/office/officeart/2005/8/layout/bProcess3"/>
    <dgm:cxn modelId="{7D10A5C4-FB12-4BA4-A080-0957CA692E99}" type="presOf" srcId="{BFAAE196-1E4D-49DA-909E-262587D4326A}" destId="{DF7E91C3-DD99-4919-A4D8-5DE20CCE3BB5}" srcOrd="0" destOrd="1" presId="urn:microsoft.com/office/officeart/2005/8/layout/bProcess3"/>
    <dgm:cxn modelId="{AD872FC7-5437-44BC-8EBC-AA681001A953}" srcId="{3579BEAD-4A2F-4D35-A1E6-80EE62D8C659}" destId="{E3EBE1BA-E74D-4EEA-9C26-D9683B8623C2}" srcOrd="0" destOrd="0" parTransId="{BB893C26-497E-4A3C-9592-5F056E565377}" sibTransId="{EB03B76D-9C3B-4CE9-8BBA-7E76788EB5BF}"/>
    <dgm:cxn modelId="{8A509FC8-22A0-415F-9288-1BD4E823C2A1}" type="presOf" srcId="{17C2C780-8C60-4263-8CA3-1F72F30DB96A}" destId="{39D8ABD5-FE0A-4A6D-9D4E-9F02E7C3914A}" srcOrd="0" destOrd="0" presId="urn:microsoft.com/office/officeart/2005/8/layout/bProcess3"/>
    <dgm:cxn modelId="{430A39C9-6DED-4954-A49A-1526D4122FDD}" type="presOf" srcId="{D71CD31B-7CCB-463E-8EE9-5226D957AF90}" destId="{FC00B39C-655C-4233-90BD-81B35454D660}" srcOrd="0" destOrd="0" presId="urn:microsoft.com/office/officeart/2005/8/layout/bProcess3"/>
    <dgm:cxn modelId="{32C732CA-C4ED-47B4-B4DF-71D90F9F2C27}" srcId="{8A928D7C-7325-436E-A743-CFF601871A82}" destId="{5C3C28C3-AB43-40E8-A307-D1C01C111257}" srcOrd="0" destOrd="0" parTransId="{D3A86162-0694-4FAB-9FA1-15817F50E66E}" sibTransId="{18C925BA-023F-4492-B4D6-56AA61F469F3}"/>
    <dgm:cxn modelId="{0BCACFCB-F800-47CC-BA75-2BC4BC5C7091}" srcId="{7C4505B5-AE40-4E77-A8FF-DE01A8C7B1E1}" destId="{BFEFCC56-515B-40E1-8B19-F5775F4D8000}" srcOrd="1" destOrd="0" parTransId="{C2FE08DA-BDDD-42A8-8C95-13D8E5D8588D}" sibTransId="{D345323E-36DB-4892-A1F8-72B000E02133}"/>
    <dgm:cxn modelId="{7BDDDCCD-72A7-4104-A936-D797658EAFC4}" srcId="{A992ACDC-6740-43E5-A19D-FEB302657CBA}" destId="{DC2218C8-61F5-4D8E-93A4-81CA3A0FFDFB}" srcOrd="0" destOrd="0" parTransId="{FA3422D2-E6AD-4F28-97B8-FF914542E747}" sibTransId="{10861E44-C76F-4913-A99E-C06F7E15A6BF}"/>
    <dgm:cxn modelId="{D30BF5CE-1769-44A3-9C73-F7E6E9C0A42D}" type="presOf" srcId="{357D3189-2FB4-4754-90DE-CB3C591CDC2A}" destId="{C8A3E479-4E94-4ECF-B0BA-917165E69C27}" srcOrd="1" destOrd="0" presId="urn:microsoft.com/office/officeart/2005/8/layout/bProcess3"/>
    <dgm:cxn modelId="{AF855AD2-5C6F-40B0-84A1-30051669C912}" type="presOf" srcId="{CA08DDE2-FEF7-4D20-B0EE-B36562C4AE1E}" destId="{08BFA12B-1C8D-47D1-9828-1432DBEB962F}" srcOrd="0" destOrd="0" presId="urn:microsoft.com/office/officeart/2005/8/layout/bProcess3"/>
    <dgm:cxn modelId="{4CCC84D6-07E5-4E3C-B6CA-1672ADA0AD8C}" srcId="{7C4505B5-AE40-4E77-A8FF-DE01A8C7B1E1}" destId="{C9023202-359A-4072-A957-AB38D1F41D1D}" srcOrd="12" destOrd="0" parTransId="{7F42F102-C2B8-4AA0-9AFD-F3C796FA045B}" sibTransId="{17C2C780-8C60-4263-8CA3-1F72F30DB96A}"/>
    <dgm:cxn modelId="{66E584DE-98D9-4B0D-8631-1CDD0DF9451A}" type="presOf" srcId="{97BAE28E-4384-4BAD-9D6C-891F1526B327}" destId="{E68FDF78-45BC-45E4-8496-D215F8FCF261}" srcOrd="0" destOrd="0" presId="urn:microsoft.com/office/officeart/2005/8/layout/bProcess3"/>
    <dgm:cxn modelId="{C72D00E1-D6CF-4353-AD14-3527C14BA8C0}" type="presOf" srcId="{8C1D8C80-5A31-4190-B363-D12902F268B8}" destId="{20A2B9D5-D0D3-48E7-A4A9-B4C98B81023F}" srcOrd="0" destOrd="0" presId="urn:microsoft.com/office/officeart/2005/8/layout/bProcess3"/>
    <dgm:cxn modelId="{E5F957E1-B0AD-4F6F-9837-7A11275045AE}" srcId="{7C4505B5-AE40-4E77-A8FF-DE01A8C7B1E1}" destId="{D47DA38F-2EA0-4CDA-9204-CC70D5ED2BDD}" srcOrd="18" destOrd="0" parTransId="{B658E2FE-2E97-45A9-934D-6B99827F1DA1}" sibTransId="{0B8AF01C-26FF-44FB-8ED6-7E7B608B12C7}"/>
    <dgm:cxn modelId="{70CA51E2-D77B-4B8E-8022-E96FDC2B325E}" type="presOf" srcId="{0B8AF01C-26FF-44FB-8ED6-7E7B608B12C7}" destId="{6700A057-97AB-4C71-B912-8DA2B959760F}" srcOrd="0" destOrd="0" presId="urn:microsoft.com/office/officeart/2005/8/layout/bProcess3"/>
    <dgm:cxn modelId="{0B514FE5-D127-4A8D-8653-AD2EA65BFA8E}" type="presOf" srcId="{BFEFCC56-515B-40E1-8B19-F5775F4D8000}" destId="{9C62290D-BE55-429D-A5FF-7618DE0682EB}" srcOrd="0" destOrd="0" presId="urn:microsoft.com/office/officeart/2005/8/layout/bProcess3"/>
    <dgm:cxn modelId="{F250F5E6-13AD-4815-8A0E-72329B82D24E}" type="presOf" srcId="{7C4505B5-AE40-4E77-A8FF-DE01A8C7B1E1}" destId="{9FCFD2FE-BBC7-453B-A8A4-3352D584FDE1}" srcOrd="0" destOrd="0" presId="urn:microsoft.com/office/officeart/2005/8/layout/bProcess3"/>
    <dgm:cxn modelId="{A4AF37E8-2162-4FF6-B03A-A778FB2F2EE5}" type="presOf" srcId="{73C5395E-64E4-4360-AC61-9CE38FE60BBD}" destId="{81218337-3314-400C-96D8-B8CE7710742E}" srcOrd="1" destOrd="0" presId="urn:microsoft.com/office/officeart/2005/8/layout/bProcess3"/>
    <dgm:cxn modelId="{8065A8E9-1543-4F6A-A04C-BC280908B5CD}" type="presOf" srcId="{F2549049-022F-4C1F-B185-E7A93E5BB44E}" destId="{3CB9E642-8E6D-4DA2-9B48-D24EDB9E5F95}" srcOrd="1" destOrd="0" presId="urn:microsoft.com/office/officeart/2005/8/layout/bProcess3"/>
    <dgm:cxn modelId="{7CD3F6E9-17C7-4B9B-AE24-82866E1E97CF}" type="presOf" srcId="{1B1979BF-3248-4C23-AAB1-BC613E8AB4E7}" destId="{06144CC7-F4CF-40EC-B640-DC2957B2C627}" srcOrd="1" destOrd="0" presId="urn:microsoft.com/office/officeart/2005/8/layout/bProcess3"/>
    <dgm:cxn modelId="{1F9CC8EC-9613-4032-9D33-27CE81D196A8}" srcId="{BFEFCC56-515B-40E1-8B19-F5775F4D8000}" destId="{3D382FF5-FB73-43E1-9B46-101AF49B45BE}" srcOrd="0" destOrd="0" parTransId="{186079EF-54A1-41D7-83BB-5CCC0DE675F6}" sibTransId="{AA30D014-6D5B-4291-9B54-BCA780878CC4}"/>
    <dgm:cxn modelId="{651942EF-FBBA-4868-88C4-8FA33BAE4881}" type="presOf" srcId="{5C3C28C3-AB43-40E8-A307-D1C01C111257}" destId="{2D1AFCAA-9662-4E8F-8D32-3F6B4EF37159}" srcOrd="0" destOrd="1" presId="urn:microsoft.com/office/officeart/2005/8/layout/bProcess3"/>
    <dgm:cxn modelId="{8CE6C8F4-79FA-41D3-A3B5-51B162A444C4}" type="presOf" srcId="{12E61246-0C79-42F0-956E-6B7E76761E24}" destId="{CCF8E4F4-7B78-4170-A4BB-F59BDCD34F05}" srcOrd="0" destOrd="1" presId="urn:microsoft.com/office/officeart/2005/8/layout/bProcess3"/>
    <dgm:cxn modelId="{B4F7CAF9-4286-4B3F-97AE-0192EC383646}" type="presOf" srcId="{8C1D8C80-5A31-4190-B363-D12902F268B8}" destId="{0F00F631-5322-4DCD-A0CD-84099C929A3D}" srcOrd="1" destOrd="0" presId="urn:microsoft.com/office/officeart/2005/8/layout/bProcess3"/>
    <dgm:cxn modelId="{45DAF5F9-270C-484D-838E-73CF389A043A}" type="presOf" srcId="{2F77676C-C658-4D08-B694-09CF117EBBA4}" destId="{4941B5CD-0ECE-4115-9CA7-A05B17C51921}" srcOrd="0" destOrd="0" presId="urn:microsoft.com/office/officeart/2005/8/layout/bProcess3"/>
    <dgm:cxn modelId="{C0B6E9FE-BBC4-4EFE-8272-C5C9A62863BD}" srcId="{7C4505B5-AE40-4E77-A8FF-DE01A8C7B1E1}" destId="{EFC082F2-DAA3-4F91-8DF0-F64AD4E858E9}" srcOrd="17" destOrd="0" parTransId="{BC623266-10FA-443A-AF80-4A7391092482}" sibTransId="{69F657BF-29AD-47D6-8DE1-323C1BBB45B7}"/>
    <dgm:cxn modelId="{4CAD1DFF-E13E-408A-90BA-E7FB6306D9D0}" type="presOf" srcId="{3579BEAD-4A2F-4D35-A1E6-80EE62D8C659}" destId="{ACCF4353-2FB7-41BA-BD16-7B33915D2E1F}" srcOrd="0" destOrd="0" presId="urn:microsoft.com/office/officeart/2005/8/layout/bProcess3"/>
    <dgm:cxn modelId="{A52382CB-7595-4D50-86F1-DEE0E460C3DF}" type="presParOf" srcId="{9FCFD2FE-BBC7-453B-A8A4-3352D584FDE1}" destId="{4941B5CD-0ECE-4115-9CA7-A05B17C51921}" srcOrd="0" destOrd="0" presId="urn:microsoft.com/office/officeart/2005/8/layout/bProcess3"/>
    <dgm:cxn modelId="{CE078A72-AAB2-46E9-AC33-38436E1D56E0}" type="presParOf" srcId="{9FCFD2FE-BBC7-453B-A8A4-3352D584FDE1}" destId="{43DBF843-8C0D-4495-8223-2156EBB3719B}" srcOrd="1" destOrd="0" presId="urn:microsoft.com/office/officeart/2005/8/layout/bProcess3"/>
    <dgm:cxn modelId="{231B2606-AC61-4400-884A-AA3C9C462D7E}" type="presParOf" srcId="{43DBF843-8C0D-4495-8223-2156EBB3719B}" destId="{6FB8C09B-CFA6-40DA-B34B-E38D57190D51}" srcOrd="0" destOrd="0" presId="urn:microsoft.com/office/officeart/2005/8/layout/bProcess3"/>
    <dgm:cxn modelId="{4BCB898E-C77E-4B8D-864E-723F831D822D}" type="presParOf" srcId="{9FCFD2FE-BBC7-453B-A8A4-3352D584FDE1}" destId="{9C62290D-BE55-429D-A5FF-7618DE0682EB}" srcOrd="2" destOrd="0" presId="urn:microsoft.com/office/officeart/2005/8/layout/bProcess3"/>
    <dgm:cxn modelId="{BA683664-1072-4DDD-B564-4434260BA686}" type="presParOf" srcId="{9FCFD2FE-BBC7-453B-A8A4-3352D584FDE1}" destId="{0AF4CE5B-5258-44F6-BA45-15C99ED38F98}" srcOrd="3" destOrd="0" presId="urn:microsoft.com/office/officeart/2005/8/layout/bProcess3"/>
    <dgm:cxn modelId="{943B0EF6-F724-4504-BB02-51DCEEC2A06E}" type="presParOf" srcId="{0AF4CE5B-5258-44F6-BA45-15C99ED38F98}" destId="{A7B71CD1-12F2-406D-B3FB-02C82D59BD85}" srcOrd="0" destOrd="0" presId="urn:microsoft.com/office/officeart/2005/8/layout/bProcess3"/>
    <dgm:cxn modelId="{5F99B6CB-7EF4-4316-AF10-E0B07AFF9933}" type="presParOf" srcId="{9FCFD2FE-BBC7-453B-A8A4-3352D584FDE1}" destId="{DF7E91C3-DD99-4919-A4D8-5DE20CCE3BB5}" srcOrd="4" destOrd="0" presId="urn:microsoft.com/office/officeart/2005/8/layout/bProcess3"/>
    <dgm:cxn modelId="{6CE181B5-E4F2-45AB-8832-0B6E54E15B7C}" type="presParOf" srcId="{9FCFD2FE-BBC7-453B-A8A4-3352D584FDE1}" destId="{0D96A75C-68A8-4DC2-900E-7FB4519074BD}" srcOrd="5" destOrd="0" presId="urn:microsoft.com/office/officeart/2005/8/layout/bProcess3"/>
    <dgm:cxn modelId="{C5E60F84-D022-46F5-855E-D82C34D5D5CD}" type="presParOf" srcId="{0D96A75C-68A8-4DC2-900E-7FB4519074BD}" destId="{5C70C081-CD06-4A8A-B03B-8B225047B9A4}" srcOrd="0" destOrd="0" presId="urn:microsoft.com/office/officeart/2005/8/layout/bProcess3"/>
    <dgm:cxn modelId="{33C5864E-ADC5-433C-A618-57C4F0DE2AFC}" type="presParOf" srcId="{9FCFD2FE-BBC7-453B-A8A4-3352D584FDE1}" destId="{F4215D72-CEEA-4FFE-9EB8-BAEFEC96D933}" srcOrd="6" destOrd="0" presId="urn:microsoft.com/office/officeart/2005/8/layout/bProcess3"/>
    <dgm:cxn modelId="{AC652FA9-C550-4178-AC68-C5A0E479ADD5}" type="presParOf" srcId="{9FCFD2FE-BBC7-453B-A8A4-3352D584FDE1}" destId="{16CB0B67-D848-4686-AA04-75D48008BE0B}" srcOrd="7" destOrd="0" presId="urn:microsoft.com/office/officeart/2005/8/layout/bProcess3"/>
    <dgm:cxn modelId="{4FD78FBE-5CD2-4E12-9E43-DDD560C35654}" type="presParOf" srcId="{16CB0B67-D848-4686-AA04-75D48008BE0B}" destId="{8A642D28-249F-4CC0-9598-DE43FEF04853}" srcOrd="0" destOrd="0" presId="urn:microsoft.com/office/officeart/2005/8/layout/bProcess3"/>
    <dgm:cxn modelId="{C592E896-C2CF-46E1-934D-6275CD6EC960}" type="presParOf" srcId="{9FCFD2FE-BBC7-453B-A8A4-3352D584FDE1}" destId="{ACCF4353-2FB7-41BA-BD16-7B33915D2E1F}" srcOrd="8" destOrd="0" presId="urn:microsoft.com/office/officeart/2005/8/layout/bProcess3"/>
    <dgm:cxn modelId="{CAF87038-489D-4DBF-A763-049A40DE79A2}" type="presParOf" srcId="{9FCFD2FE-BBC7-453B-A8A4-3352D584FDE1}" destId="{F61E077F-F722-4EDC-AF64-1F364AC3A2A7}" srcOrd="9" destOrd="0" presId="urn:microsoft.com/office/officeart/2005/8/layout/bProcess3"/>
    <dgm:cxn modelId="{FADA091A-13DA-4584-8406-F930ED007036}" type="presParOf" srcId="{F61E077F-F722-4EDC-AF64-1F364AC3A2A7}" destId="{33860E7C-8070-4185-AB97-0310334AEAB7}" srcOrd="0" destOrd="0" presId="urn:microsoft.com/office/officeart/2005/8/layout/bProcess3"/>
    <dgm:cxn modelId="{049934F1-AE87-4101-874E-B11DD4513C98}" type="presParOf" srcId="{9FCFD2FE-BBC7-453B-A8A4-3352D584FDE1}" destId="{8B583535-2A41-4C85-9A8D-B1BD4A3A5C7D}" srcOrd="10" destOrd="0" presId="urn:microsoft.com/office/officeart/2005/8/layout/bProcess3"/>
    <dgm:cxn modelId="{277D0193-59CB-488D-926F-5E90EFAB165C}" type="presParOf" srcId="{9FCFD2FE-BBC7-453B-A8A4-3352D584FDE1}" destId="{A50986C9-FAB7-4640-87B1-E64657323658}" srcOrd="11" destOrd="0" presId="urn:microsoft.com/office/officeart/2005/8/layout/bProcess3"/>
    <dgm:cxn modelId="{4E0CEA81-569B-46AE-8278-4C58DDBC43FD}" type="presParOf" srcId="{A50986C9-FAB7-4640-87B1-E64657323658}" destId="{06144CC7-F4CF-40EC-B640-DC2957B2C627}" srcOrd="0" destOrd="0" presId="urn:microsoft.com/office/officeart/2005/8/layout/bProcess3"/>
    <dgm:cxn modelId="{94E3F1C7-182A-4E60-9E4F-2B51FBEBF123}" type="presParOf" srcId="{9FCFD2FE-BBC7-453B-A8A4-3352D584FDE1}" destId="{A96C3889-60BD-46E0-9543-66E183E41C83}" srcOrd="12" destOrd="0" presId="urn:microsoft.com/office/officeart/2005/8/layout/bProcess3"/>
    <dgm:cxn modelId="{EB230E6F-C09E-44F3-BF0C-0F2FD1A82CA9}" type="presParOf" srcId="{9FCFD2FE-BBC7-453B-A8A4-3352D584FDE1}" destId="{5BC97897-3702-4352-83DD-209449EF48D7}" srcOrd="13" destOrd="0" presId="urn:microsoft.com/office/officeart/2005/8/layout/bProcess3"/>
    <dgm:cxn modelId="{0428009F-DCA9-48F4-83E1-AF0B7814C5B8}" type="presParOf" srcId="{5BC97897-3702-4352-83DD-209449EF48D7}" destId="{19C93A6F-2363-4C59-B127-DD9055E4F897}" srcOrd="0" destOrd="0" presId="urn:microsoft.com/office/officeart/2005/8/layout/bProcess3"/>
    <dgm:cxn modelId="{4E6B3775-C490-4A31-AA90-73F7D2DC8D5D}" type="presParOf" srcId="{9FCFD2FE-BBC7-453B-A8A4-3352D584FDE1}" destId="{FC00B39C-655C-4233-90BD-81B35454D660}" srcOrd="14" destOrd="0" presId="urn:microsoft.com/office/officeart/2005/8/layout/bProcess3"/>
    <dgm:cxn modelId="{997E05E3-49B9-4D64-97DF-AC4E19D6D5B1}" type="presParOf" srcId="{9FCFD2FE-BBC7-453B-A8A4-3352D584FDE1}" destId="{20A2B9D5-D0D3-48E7-A4A9-B4C98B81023F}" srcOrd="15" destOrd="0" presId="urn:microsoft.com/office/officeart/2005/8/layout/bProcess3"/>
    <dgm:cxn modelId="{7A264A38-7A5A-4506-B717-EA9B84C2C7F3}" type="presParOf" srcId="{20A2B9D5-D0D3-48E7-A4A9-B4C98B81023F}" destId="{0F00F631-5322-4DCD-A0CD-84099C929A3D}" srcOrd="0" destOrd="0" presId="urn:microsoft.com/office/officeart/2005/8/layout/bProcess3"/>
    <dgm:cxn modelId="{5A028090-AC07-4FAD-ADA5-300CE8420583}" type="presParOf" srcId="{9FCFD2FE-BBC7-453B-A8A4-3352D584FDE1}" destId="{BEB14474-7180-4885-A4C3-232C5564C5B7}" srcOrd="16" destOrd="0" presId="urn:microsoft.com/office/officeart/2005/8/layout/bProcess3"/>
    <dgm:cxn modelId="{C354BAD6-BD09-4220-B9BC-80DF252BCAB5}" type="presParOf" srcId="{9FCFD2FE-BBC7-453B-A8A4-3352D584FDE1}" destId="{AF9B9B21-4A2D-43CD-BAF5-1CD4E320338F}" srcOrd="17" destOrd="0" presId="urn:microsoft.com/office/officeart/2005/8/layout/bProcess3"/>
    <dgm:cxn modelId="{AC23C091-D8E8-4AB9-8226-3748CB5ADC1B}" type="presParOf" srcId="{AF9B9B21-4A2D-43CD-BAF5-1CD4E320338F}" destId="{81218337-3314-400C-96D8-B8CE7710742E}" srcOrd="0" destOrd="0" presId="urn:microsoft.com/office/officeart/2005/8/layout/bProcess3"/>
    <dgm:cxn modelId="{F0B880BC-53EA-4CF9-B27A-9B6F36F6989C}" type="presParOf" srcId="{9FCFD2FE-BBC7-453B-A8A4-3352D584FDE1}" destId="{CCF8E4F4-7B78-4170-A4BB-F59BDCD34F05}" srcOrd="18" destOrd="0" presId="urn:microsoft.com/office/officeart/2005/8/layout/bProcess3"/>
    <dgm:cxn modelId="{1C82A246-6662-4D42-B3D5-C71E9C9D7244}" type="presParOf" srcId="{9FCFD2FE-BBC7-453B-A8A4-3352D584FDE1}" destId="{D5E45D02-EE48-4DAB-9C54-B8EAED906F11}" srcOrd="19" destOrd="0" presId="urn:microsoft.com/office/officeart/2005/8/layout/bProcess3"/>
    <dgm:cxn modelId="{12659AA3-8702-4E2B-9EC8-168D11B562C9}" type="presParOf" srcId="{D5E45D02-EE48-4DAB-9C54-B8EAED906F11}" destId="{3CB9E642-8E6D-4DA2-9B48-D24EDB9E5F95}" srcOrd="0" destOrd="0" presId="urn:microsoft.com/office/officeart/2005/8/layout/bProcess3"/>
    <dgm:cxn modelId="{67C77C93-CA37-47F7-95A3-F43B806474CE}" type="presParOf" srcId="{9FCFD2FE-BBC7-453B-A8A4-3352D584FDE1}" destId="{2BF4593A-278D-4023-A8C3-0FC05EA53563}" srcOrd="20" destOrd="0" presId="urn:microsoft.com/office/officeart/2005/8/layout/bProcess3"/>
    <dgm:cxn modelId="{CDB84BF0-7AC0-47F0-85BF-7C7D0009D336}" type="presParOf" srcId="{9FCFD2FE-BBC7-453B-A8A4-3352D584FDE1}" destId="{1745B553-F9CB-4083-B56D-8EA02064CEC5}" srcOrd="21" destOrd="0" presId="urn:microsoft.com/office/officeart/2005/8/layout/bProcess3"/>
    <dgm:cxn modelId="{9EB67A54-B46E-43F0-AB3E-A07866D9818C}" type="presParOf" srcId="{1745B553-F9CB-4083-B56D-8EA02064CEC5}" destId="{7D199305-B7D0-4854-95BC-8C2B8835DA38}" srcOrd="0" destOrd="0" presId="urn:microsoft.com/office/officeart/2005/8/layout/bProcess3"/>
    <dgm:cxn modelId="{81F23354-7144-49FF-A1E1-BF9F30D3398E}" type="presParOf" srcId="{9FCFD2FE-BBC7-453B-A8A4-3352D584FDE1}" destId="{4AB89C63-0D9B-43E2-88B5-A9192C6FAB8F}" srcOrd="22" destOrd="0" presId="urn:microsoft.com/office/officeart/2005/8/layout/bProcess3"/>
    <dgm:cxn modelId="{8A4751AD-F07A-4106-88C5-4983F78AA1F5}" type="presParOf" srcId="{9FCFD2FE-BBC7-453B-A8A4-3352D584FDE1}" destId="{65792B1E-27BD-401B-9349-5FF1739388AE}" srcOrd="23" destOrd="0" presId="urn:microsoft.com/office/officeart/2005/8/layout/bProcess3"/>
    <dgm:cxn modelId="{7FBFBEE4-BFD9-466A-A0D4-E16D5656EA9B}" type="presParOf" srcId="{65792B1E-27BD-401B-9349-5FF1739388AE}" destId="{CF2F0CC9-DFF4-4295-A45C-C6E0D0AE59C3}" srcOrd="0" destOrd="0" presId="urn:microsoft.com/office/officeart/2005/8/layout/bProcess3"/>
    <dgm:cxn modelId="{421F24ED-A65C-490A-8F58-8B690E1EEFE4}" type="presParOf" srcId="{9FCFD2FE-BBC7-453B-A8A4-3352D584FDE1}" destId="{F158E62D-F3F4-4DC8-8CB5-9D557B6AB530}" srcOrd="24" destOrd="0" presId="urn:microsoft.com/office/officeart/2005/8/layout/bProcess3"/>
    <dgm:cxn modelId="{01E1B696-A5A7-4E29-BDC7-DE6396E998C2}" type="presParOf" srcId="{9FCFD2FE-BBC7-453B-A8A4-3352D584FDE1}" destId="{39D8ABD5-FE0A-4A6D-9D4E-9F02E7C3914A}" srcOrd="25" destOrd="0" presId="urn:microsoft.com/office/officeart/2005/8/layout/bProcess3"/>
    <dgm:cxn modelId="{6F188986-7D7C-442E-B994-3CDB0D254534}" type="presParOf" srcId="{39D8ABD5-FE0A-4A6D-9D4E-9F02E7C3914A}" destId="{D7C03FFA-8B14-4DA3-9870-23B28710E3B8}" srcOrd="0" destOrd="0" presId="urn:microsoft.com/office/officeart/2005/8/layout/bProcess3"/>
    <dgm:cxn modelId="{D00F8A58-DE20-4C5F-BFC1-5F80E4CD1917}" type="presParOf" srcId="{9FCFD2FE-BBC7-453B-A8A4-3352D584FDE1}" destId="{19153778-9BC7-4544-8552-156512CF335A}" srcOrd="26" destOrd="0" presId="urn:microsoft.com/office/officeart/2005/8/layout/bProcess3"/>
    <dgm:cxn modelId="{B0AE27AE-A96F-456D-A8EC-F0EDB6298491}" type="presParOf" srcId="{9FCFD2FE-BBC7-453B-A8A4-3352D584FDE1}" destId="{A9B281D5-CB65-40FF-8938-B606E55F978C}" srcOrd="27" destOrd="0" presId="urn:microsoft.com/office/officeart/2005/8/layout/bProcess3"/>
    <dgm:cxn modelId="{F7CD3C77-9D60-462C-A27F-088238DD7272}" type="presParOf" srcId="{A9B281D5-CB65-40FF-8938-B606E55F978C}" destId="{A8D53C9D-2AEA-47E8-95B1-315B4DCE32F4}" srcOrd="0" destOrd="0" presId="urn:microsoft.com/office/officeart/2005/8/layout/bProcess3"/>
    <dgm:cxn modelId="{A706DA6C-4BBD-41CA-A74A-9759D527E4DF}" type="presParOf" srcId="{9FCFD2FE-BBC7-453B-A8A4-3352D584FDE1}" destId="{08BFA12B-1C8D-47D1-9828-1432DBEB962F}" srcOrd="28" destOrd="0" presId="urn:microsoft.com/office/officeart/2005/8/layout/bProcess3"/>
    <dgm:cxn modelId="{E66E86D4-DE11-441E-A9E5-9B1B6432CDEE}" type="presParOf" srcId="{9FCFD2FE-BBC7-453B-A8A4-3352D584FDE1}" destId="{E68FDF78-45BC-45E4-8496-D215F8FCF261}" srcOrd="29" destOrd="0" presId="urn:microsoft.com/office/officeart/2005/8/layout/bProcess3"/>
    <dgm:cxn modelId="{25DD9948-EDE6-4644-8A2A-2745F0C3CB2C}" type="presParOf" srcId="{E68FDF78-45BC-45E4-8496-D215F8FCF261}" destId="{90ECF15C-1E38-42EF-9169-F4884592C265}" srcOrd="0" destOrd="0" presId="urn:microsoft.com/office/officeart/2005/8/layout/bProcess3"/>
    <dgm:cxn modelId="{531139BF-4484-4DD4-855F-62D6B53ECDA6}" type="presParOf" srcId="{9FCFD2FE-BBC7-453B-A8A4-3352D584FDE1}" destId="{2D1AFCAA-9662-4E8F-8D32-3F6B4EF37159}" srcOrd="30" destOrd="0" presId="urn:microsoft.com/office/officeart/2005/8/layout/bProcess3"/>
    <dgm:cxn modelId="{8B35B889-850B-42D5-9373-87DE55456893}" type="presParOf" srcId="{9FCFD2FE-BBC7-453B-A8A4-3352D584FDE1}" destId="{02450C63-2C52-4EAC-BE76-DE4699207F9F}" srcOrd="31" destOrd="0" presId="urn:microsoft.com/office/officeart/2005/8/layout/bProcess3"/>
    <dgm:cxn modelId="{1EB1B9D8-6F0C-42E3-BA71-E0A428DC9135}" type="presParOf" srcId="{02450C63-2C52-4EAC-BE76-DE4699207F9F}" destId="{1113822B-8700-4353-A059-033047CB727E}" srcOrd="0" destOrd="0" presId="urn:microsoft.com/office/officeart/2005/8/layout/bProcess3"/>
    <dgm:cxn modelId="{AE1CD749-FB89-4739-9B59-850C72F659CF}" type="presParOf" srcId="{9FCFD2FE-BBC7-453B-A8A4-3352D584FDE1}" destId="{31AC2D38-15B2-4324-9F29-B363CAC2239C}" srcOrd="32" destOrd="0" presId="urn:microsoft.com/office/officeart/2005/8/layout/bProcess3"/>
    <dgm:cxn modelId="{BD588F75-BD27-4487-8486-A89CDCB00EFF}" type="presParOf" srcId="{9FCFD2FE-BBC7-453B-A8A4-3352D584FDE1}" destId="{EE9549E0-51E3-4337-93E9-A4808FFFD949}" srcOrd="33" destOrd="0" presId="urn:microsoft.com/office/officeart/2005/8/layout/bProcess3"/>
    <dgm:cxn modelId="{AAFBBE9F-E8BD-4296-BEA8-75B03C566B49}" type="presParOf" srcId="{EE9549E0-51E3-4337-93E9-A4808FFFD949}" destId="{C8A3E479-4E94-4ECF-B0BA-917165E69C27}" srcOrd="0" destOrd="0" presId="urn:microsoft.com/office/officeart/2005/8/layout/bProcess3"/>
    <dgm:cxn modelId="{8E8C50D9-7F09-4623-82AA-005B7DD17817}" type="presParOf" srcId="{9FCFD2FE-BBC7-453B-A8A4-3352D584FDE1}" destId="{BC5EB49E-BBCE-4D59-B0F8-A8D6C00019E7}" srcOrd="34" destOrd="0" presId="urn:microsoft.com/office/officeart/2005/8/layout/bProcess3"/>
    <dgm:cxn modelId="{A9D1EDB4-B048-4817-AC3D-520487A77800}" type="presParOf" srcId="{9FCFD2FE-BBC7-453B-A8A4-3352D584FDE1}" destId="{57C1E574-A60D-4301-A005-8EA18794DFA6}" srcOrd="35" destOrd="0" presId="urn:microsoft.com/office/officeart/2005/8/layout/bProcess3"/>
    <dgm:cxn modelId="{719D939C-7BA6-4AB1-AADB-84198A885591}" type="presParOf" srcId="{57C1E574-A60D-4301-A005-8EA18794DFA6}" destId="{C081DCBC-905D-4F43-920B-0D79A2326B65}" srcOrd="0" destOrd="0" presId="urn:microsoft.com/office/officeart/2005/8/layout/bProcess3"/>
    <dgm:cxn modelId="{87F13EF0-5819-4A0C-9AB9-D3A48515A639}" type="presParOf" srcId="{9FCFD2FE-BBC7-453B-A8A4-3352D584FDE1}" destId="{370FD043-73C5-4A4F-B2B3-CBB80CE16F2D}" srcOrd="36" destOrd="0" presId="urn:microsoft.com/office/officeart/2005/8/layout/bProcess3"/>
    <dgm:cxn modelId="{FCF9B940-37E4-4293-AD9D-3E2E3B05F03A}" type="presParOf" srcId="{9FCFD2FE-BBC7-453B-A8A4-3352D584FDE1}" destId="{6700A057-97AB-4C71-B912-8DA2B959760F}" srcOrd="37" destOrd="0" presId="urn:microsoft.com/office/officeart/2005/8/layout/bProcess3"/>
    <dgm:cxn modelId="{A8949D2D-2C78-4C3F-820F-2900EDD74664}" type="presParOf" srcId="{6700A057-97AB-4C71-B912-8DA2B959760F}" destId="{D3E637DD-C151-408B-9B15-2132F897F56D}" srcOrd="0" destOrd="0" presId="urn:microsoft.com/office/officeart/2005/8/layout/bProcess3"/>
    <dgm:cxn modelId="{C0A1117C-F839-4517-B1A9-0B8EAAD9FBBD}" type="presParOf" srcId="{9FCFD2FE-BBC7-453B-A8A4-3352D584FDE1}" destId="{9469DAAE-52E6-4772-8898-F79A50CBF594}" srcOrd="3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BF843-8C0D-4495-8223-2156EBB3719B}">
      <dsp:nvSpPr>
        <dsp:cNvPr id="0" name=""/>
        <dsp:cNvSpPr/>
      </dsp:nvSpPr>
      <dsp:spPr>
        <a:xfrm>
          <a:off x="1633303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422495"/>
        <a:ext cx="16179" cy="3235"/>
      </dsp:txXfrm>
    </dsp:sp>
    <dsp:sp modelId="{4941B5CD-0ECE-4115-9CA7-A05B17C51921}">
      <dsp:nvSpPr>
        <dsp:cNvPr id="0" name=""/>
        <dsp:cNvSpPr/>
      </dsp:nvSpPr>
      <dsp:spPr>
        <a:xfrm>
          <a:off x="228231" y="2051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VN_IN (start)</a:t>
          </a:r>
          <a:endParaRPr lang="th-TH" sz="1400" kern="1200" dirty="0"/>
        </a:p>
      </dsp:txBody>
      <dsp:txXfrm>
        <a:off x="228231" y="2051"/>
        <a:ext cx="1406872" cy="844123"/>
      </dsp:txXfrm>
    </dsp:sp>
    <dsp:sp modelId="{0AF4CE5B-5258-44F6-BA45-15C99ED38F98}">
      <dsp:nvSpPr>
        <dsp:cNvPr id="0" name=""/>
        <dsp:cNvSpPr/>
      </dsp:nvSpPr>
      <dsp:spPr>
        <a:xfrm>
          <a:off x="3363756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3502157" y="422495"/>
        <a:ext cx="16179" cy="3235"/>
      </dsp:txXfrm>
    </dsp:sp>
    <dsp:sp modelId="{9C62290D-BE55-429D-A5FF-7618DE0682EB}">
      <dsp:nvSpPr>
        <dsp:cNvPr id="0" name=""/>
        <dsp:cNvSpPr/>
      </dsp:nvSpPr>
      <dsp:spPr>
        <a:xfrm>
          <a:off x="1958684" y="2051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OPD</a:t>
          </a:r>
          <a:endParaRPr lang="th-TH" sz="1400" kern="1200" dirty="0"/>
        </a:p>
      </dsp:txBody>
      <dsp:txXfrm>
        <a:off x="1958684" y="2051"/>
        <a:ext cx="1406872" cy="844123"/>
      </dsp:txXfrm>
    </dsp:sp>
    <dsp:sp modelId="{0D96A75C-68A8-4DC2-900E-7FB4519074BD}">
      <dsp:nvSpPr>
        <dsp:cNvPr id="0" name=""/>
        <dsp:cNvSpPr/>
      </dsp:nvSpPr>
      <dsp:spPr>
        <a:xfrm>
          <a:off x="5094209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232610" y="422495"/>
        <a:ext cx="16179" cy="3235"/>
      </dsp:txXfrm>
    </dsp:sp>
    <dsp:sp modelId="{DF7E91C3-DD99-4919-A4D8-5DE20CCE3BB5}">
      <dsp:nvSpPr>
        <dsp:cNvPr id="0" name=""/>
        <dsp:cNvSpPr/>
      </dsp:nvSpPr>
      <dsp:spPr>
        <a:xfrm>
          <a:off x="3689137" y="2051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Laboratory</a:t>
          </a:r>
          <a:endParaRPr lang="th-TH" sz="1400" kern="1200" dirty="0"/>
        </a:p>
      </dsp:txBody>
      <dsp:txXfrm>
        <a:off x="3689137" y="2051"/>
        <a:ext cx="1406872" cy="844123"/>
      </dsp:txXfrm>
    </dsp:sp>
    <dsp:sp modelId="{16CB0B67-D848-4686-AA04-75D48008BE0B}">
      <dsp:nvSpPr>
        <dsp:cNvPr id="0" name=""/>
        <dsp:cNvSpPr/>
      </dsp:nvSpPr>
      <dsp:spPr>
        <a:xfrm>
          <a:off x="6824662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6963063" y="422495"/>
        <a:ext cx="16179" cy="3235"/>
      </dsp:txXfrm>
    </dsp:sp>
    <dsp:sp modelId="{F4215D72-CEEA-4FFE-9EB8-BAEFEC96D933}">
      <dsp:nvSpPr>
        <dsp:cNvPr id="0" name=""/>
        <dsp:cNvSpPr/>
      </dsp:nvSpPr>
      <dsp:spPr>
        <a:xfrm>
          <a:off x="5419590" y="2051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Radiology</a:t>
          </a:r>
          <a:endParaRPr lang="th-TH" sz="1400" kern="1200" dirty="0"/>
        </a:p>
      </dsp:txBody>
      <dsp:txXfrm>
        <a:off x="5419590" y="2051"/>
        <a:ext cx="1406872" cy="844123"/>
      </dsp:txXfrm>
    </dsp:sp>
    <dsp:sp modelId="{F61E077F-F722-4EDC-AF64-1F364AC3A2A7}">
      <dsp:nvSpPr>
        <dsp:cNvPr id="0" name=""/>
        <dsp:cNvSpPr/>
      </dsp:nvSpPr>
      <dsp:spPr>
        <a:xfrm>
          <a:off x="8555115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8693516" y="422495"/>
        <a:ext cx="16179" cy="3235"/>
      </dsp:txXfrm>
    </dsp:sp>
    <dsp:sp modelId="{ACCF4353-2FB7-41BA-BD16-7B33915D2E1F}">
      <dsp:nvSpPr>
        <dsp:cNvPr id="0" name=""/>
        <dsp:cNvSpPr/>
      </dsp:nvSpPr>
      <dsp:spPr>
        <a:xfrm>
          <a:off x="7150043" y="2051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Orthopedics</a:t>
          </a:r>
          <a:endParaRPr lang="th-TH" sz="1400" kern="1200" dirty="0"/>
        </a:p>
      </dsp:txBody>
      <dsp:txXfrm>
        <a:off x="7150043" y="2051"/>
        <a:ext cx="1406872" cy="844123"/>
      </dsp:txXfrm>
    </dsp:sp>
    <dsp:sp modelId="{A50986C9-FAB7-4640-87B1-E64657323658}">
      <dsp:nvSpPr>
        <dsp:cNvPr id="0" name=""/>
        <dsp:cNvSpPr/>
      </dsp:nvSpPr>
      <dsp:spPr>
        <a:xfrm>
          <a:off x="931667" y="844374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041342" y="989247"/>
        <a:ext cx="432915" cy="3235"/>
      </dsp:txXfrm>
    </dsp:sp>
    <dsp:sp modelId="{8B583535-2A41-4C85-9A8D-B1BD4A3A5C7D}">
      <dsp:nvSpPr>
        <dsp:cNvPr id="0" name=""/>
        <dsp:cNvSpPr/>
      </dsp:nvSpPr>
      <dsp:spPr>
        <a:xfrm>
          <a:off x="8880496" y="2051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Dermatology</a:t>
          </a:r>
          <a:endParaRPr lang="th-TH" sz="1400" kern="1200" dirty="0"/>
        </a:p>
      </dsp:txBody>
      <dsp:txXfrm>
        <a:off x="8880496" y="2051"/>
        <a:ext cx="1406872" cy="844123"/>
      </dsp:txXfrm>
    </dsp:sp>
    <dsp:sp modelId="{5BC97897-3702-4352-83DD-209449EF48D7}">
      <dsp:nvSpPr>
        <dsp:cNvPr id="0" name=""/>
        <dsp:cNvSpPr/>
      </dsp:nvSpPr>
      <dsp:spPr>
        <a:xfrm>
          <a:off x="1633303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1590199"/>
        <a:ext cx="16179" cy="3235"/>
      </dsp:txXfrm>
    </dsp:sp>
    <dsp:sp modelId="{A96C3889-60BD-46E0-9543-66E183E41C83}">
      <dsp:nvSpPr>
        <dsp:cNvPr id="0" name=""/>
        <dsp:cNvSpPr/>
      </dsp:nvSpPr>
      <dsp:spPr>
        <a:xfrm>
          <a:off x="228231" y="1169755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Neurology</a:t>
          </a:r>
          <a:endParaRPr lang="th-TH" sz="1400" kern="1200" dirty="0"/>
        </a:p>
      </dsp:txBody>
      <dsp:txXfrm>
        <a:off x="228231" y="1169755"/>
        <a:ext cx="1406872" cy="844123"/>
      </dsp:txXfrm>
    </dsp:sp>
    <dsp:sp modelId="{20A2B9D5-D0D3-48E7-A4A9-B4C98B81023F}">
      <dsp:nvSpPr>
        <dsp:cNvPr id="0" name=""/>
        <dsp:cNvSpPr/>
      </dsp:nvSpPr>
      <dsp:spPr>
        <a:xfrm>
          <a:off x="3363756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3502157" y="1590199"/>
        <a:ext cx="16179" cy="3235"/>
      </dsp:txXfrm>
    </dsp:sp>
    <dsp:sp modelId="{FC00B39C-655C-4233-90BD-81B35454D660}">
      <dsp:nvSpPr>
        <dsp:cNvPr id="0" name=""/>
        <dsp:cNvSpPr/>
      </dsp:nvSpPr>
      <dsp:spPr>
        <a:xfrm>
          <a:off x="1958684" y="1169755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Dental</a:t>
          </a:r>
          <a:endParaRPr lang="th-TH" sz="1400" kern="1200" dirty="0"/>
        </a:p>
      </dsp:txBody>
      <dsp:txXfrm>
        <a:off x="1958684" y="1169755"/>
        <a:ext cx="1406872" cy="844123"/>
      </dsp:txXfrm>
    </dsp:sp>
    <dsp:sp modelId="{AF9B9B21-4A2D-43CD-BAF5-1CD4E320338F}">
      <dsp:nvSpPr>
        <dsp:cNvPr id="0" name=""/>
        <dsp:cNvSpPr/>
      </dsp:nvSpPr>
      <dsp:spPr>
        <a:xfrm>
          <a:off x="5094209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232610" y="1590199"/>
        <a:ext cx="16179" cy="3235"/>
      </dsp:txXfrm>
    </dsp:sp>
    <dsp:sp modelId="{BEB14474-7180-4885-A4C3-232C5564C5B7}">
      <dsp:nvSpPr>
        <dsp:cNvPr id="0" name=""/>
        <dsp:cNvSpPr/>
      </dsp:nvSpPr>
      <dsp:spPr>
        <a:xfrm>
          <a:off x="3689137" y="1169755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Ophthalmology</a:t>
          </a:r>
          <a:endParaRPr lang="th-TH" sz="1400" kern="1200" dirty="0"/>
        </a:p>
      </dsp:txBody>
      <dsp:txXfrm>
        <a:off x="3689137" y="1169755"/>
        <a:ext cx="1406872" cy="844123"/>
      </dsp:txXfrm>
    </dsp:sp>
    <dsp:sp modelId="{D5E45D02-EE48-4DAB-9C54-B8EAED906F11}">
      <dsp:nvSpPr>
        <dsp:cNvPr id="0" name=""/>
        <dsp:cNvSpPr/>
      </dsp:nvSpPr>
      <dsp:spPr>
        <a:xfrm>
          <a:off x="6824662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6963063" y="1590199"/>
        <a:ext cx="16179" cy="3235"/>
      </dsp:txXfrm>
    </dsp:sp>
    <dsp:sp modelId="{CCF8E4F4-7B78-4170-A4BB-F59BDCD34F05}">
      <dsp:nvSpPr>
        <dsp:cNvPr id="0" name=""/>
        <dsp:cNvSpPr/>
      </dsp:nvSpPr>
      <dsp:spPr>
        <a:xfrm>
          <a:off x="5419590" y="1169755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Otolaryngology</a:t>
          </a:r>
          <a:endParaRPr lang="th-TH" sz="1400" kern="1200" dirty="0"/>
        </a:p>
      </dsp:txBody>
      <dsp:txXfrm>
        <a:off x="5419590" y="1169755"/>
        <a:ext cx="1406872" cy="844123"/>
      </dsp:txXfrm>
    </dsp:sp>
    <dsp:sp modelId="{1745B553-F9CB-4083-B56D-8EA02064CEC5}">
      <dsp:nvSpPr>
        <dsp:cNvPr id="0" name=""/>
        <dsp:cNvSpPr/>
      </dsp:nvSpPr>
      <dsp:spPr>
        <a:xfrm>
          <a:off x="8555115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8693516" y="1590199"/>
        <a:ext cx="16179" cy="3235"/>
      </dsp:txXfrm>
    </dsp:sp>
    <dsp:sp modelId="{2BF4593A-278D-4023-A8C3-0FC05EA53563}">
      <dsp:nvSpPr>
        <dsp:cNvPr id="0" name=""/>
        <dsp:cNvSpPr/>
      </dsp:nvSpPr>
      <dsp:spPr>
        <a:xfrm>
          <a:off x="7150043" y="1169755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Thoracic Department</a:t>
          </a:r>
          <a:endParaRPr lang="th-TH" sz="1400" kern="1200" dirty="0"/>
        </a:p>
      </dsp:txBody>
      <dsp:txXfrm>
        <a:off x="7150043" y="1169755"/>
        <a:ext cx="1406872" cy="844123"/>
      </dsp:txXfrm>
    </dsp:sp>
    <dsp:sp modelId="{65792B1E-27BD-401B-9349-5FF1739388AE}">
      <dsp:nvSpPr>
        <dsp:cNvPr id="0" name=""/>
        <dsp:cNvSpPr/>
      </dsp:nvSpPr>
      <dsp:spPr>
        <a:xfrm>
          <a:off x="931667" y="2012078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041342" y="2156951"/>
        <a:ext cx="432915" cy="3235"/>
      </dsp:txXfrm>
    </dsp:sp>
    <dsp:sp modelId="{4AB89C63-0D9B-43E2-88B5-A9192C6FAB8F}">
      <dsp:nvSpPr>
        <dsp:cNvPr id="0" name=""/>
        <dsp:cNvSpPr/>
      </dsp:nvSpPr>
      <dsp:spPr>
        <a:xfrm>
          <a:off x="8880496" y="1169755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Hematology</a:t>
          </a:r>
          <a:endParaRPr lang="th-TH" sz="1400" kern="1200" dirty="0"/>
        </a:p>
      </dsp:txBody>
      <dsp:txXfrm>
        <a:off x="8880496" y="1169755"/>
        <a:ext cx="1406872" cy="844123"/>
      </dsp:txXfrm>
    </dsp:sp>
    <dsp:sp modelId="{39D8ABD5-FE0A-4A6D-9D4E-9F02E7C3914A}">
      <dsp:nvSpPr>
        <dsp:cNvPr id="0" name=""/>
        <dsp:cNvSpPr/>
      </dsp:nvSpPr>
      <dsp:spPr>
        <a:xfrm>
          <a:off x="1633303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2757903"/>
        <a:ext cx="16179" cy="3235"/>
      </dsp:txXfrm>
    </dsp:sp>
    <dsp:sp modelId="{F158E62D-F3F4-4DC8-8CB5-9D557B6AB530}">
      <dsp:nvSpPr>
        <dsp:cNvPr id="0" name=""/>
        <dsp:cNvSpPr/>
      </dsp:nvSpPr>
      <dsp:spPr>
        <a:xfrm>
          <a:off x="228231" y="2337459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GI, Liver department</a:t>
          </a:r>
          <a:endParaRPr lang="th-TH" sz="1400" kern="1200" dirty="0"/>
        </a:p>
      </dsp:txBody>
      <dsp:txXfrm>
        <a:off x="228231" y="2337459"/>
        <a:ext cx="1406872" cy="844123"/>
      </dsp:txXfrm>
    </dsp:sp>
    <dsp:sp modelId="{F7CFFFC4-9B59-4670-B257-E2BCACE142A8}">
      <dsp:nvSpPr>
        <dsp:cNvPr id="0" name=""/>
        <dsp:cNvSpPr/>
      </dsp:nvSpPr>
      <dsp:spPr>
        <a:xfrm>
          <a:off x="3363756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3502157" y="2757903"/>
        <a:ext cx="16179" cy="3235"/>
      </dsp:txXfrm>
    </dsp:sp>
    <dsp:sp modelId="{CBAC71CE-DDB4-4280-A9D7-4A87EDB2854C}">
      <dsp:nvSpPr>
        <dsp:cNvPr id="0" name=""/>
        <dsp:cNvSpPr/>
      </dsp:nvSpPr>
      <dsp:spPr>
        <a:xfrm>
          <a:off x="1958684" y="2337459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Gynaecology</a:t>
          </a:r>
          <a:endParaRPr lang="th-TH" sz="1400" kern="1200" dirty="0"/>
        </a:p>
      </dsp:txBody>
      <dsp:txXfrm>
        <a:off x="1958684" y="2337459"/>
        <a:ext cx="1406872" cy="844123"/>
      </dsp:txXfrm>
    </dsp:sp>
    <dsp:sp modelId="{E68FDF78-45BC-45E4-8496-D215F8FCF261}">
      <dsp:nvSpPr>
        <dsp:cNvPr id="0" name=""/>
        <dsp:cNvSpPr/>
      </dsp:nvSpPr>
      <dsp:spPr>
        <a:xfrm>
          <a:off x="5094209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232610" y="2757903"/>
        <a:ext cx="16179" cy="3235"/>
      </dsp:txXfrm>
    </dsp:sp>
    <dsp:sp modelId="{08BFA12B-1C8D-47D1-9828-1432DBEB962F}">
      <dsp:nvSpPr>
        <dsp:cNvPr id="0" name=""/>
        <dsp:cNvSpPr/>
      </dsp:nvSpPr>
      <dsp:spPr>
        <a:xfrm>
          <a:off x="3689137" y="2337459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Nephrology</a:t>
          </a:r>
          <a:endParaRPr lang="th-TH" sz="1400" kern="1200" dirty="0"/>
        </a:p>
      </dsp:txBody>
      <dsp:txXfrm>
        <a:off x="3689137" y="2337459"/>
        <a:ext cx="1406872" cy="844123"/>
      </dsp:txXfrm>
    </dsp:sp>
    <dsp:sp modelId="{02450C63-2C52-4EAC-BE76-DE4699207F9F}">
      <dsp:nvSpPr>
        <dsp:cNvPr id="0" name=""/>
        <dsp:cNvSpPr/>
      </dsp:nvSpPr>
      <dsp:spPr>
        <a:xfrm>
          <a:off x="6824662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6963063" y="2757903"/>
        <a:ext cx="16179" cy="3235"/>
      </dsp:txXfrm>
    </dsp:sp>
    <dsp:sp modelId="{2D1AFCAA-9662-4E8F-8D32-3F6B4EF37159}">
      <dsp:nvSpPr>
        <dsp:cNvPr id="0" name=""/>
        <dsp:cNvSpPr/>
      </dsp:nvSpPr>
      <dsp:spPr>
        <a:xfrm>
          <a:off x="5419590" y="2337459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</a:t>
          </a:r>
          <a:endParaRPr lang="th-TH" sz="1400" kern="1200" dirty="0"/>
        </a:p>
      </dsp:txBody>
      <dsp:txXfrm>
        <a:off x="5419590" y="2337459"/>
        <a:ext cx="1406872" cy="844123"/>
      </dsp:txXfrm>
    </dsp:sp>
    <dsp:sp modelId="{EE9549E0-51E3-4337-93E9-A4808FFFD949}">
      <dsp:nvSpPr>
        <dsp:cNvPr id="0" name=""/>
        <dsp:cNvSpPr/>
      </dsp:nvSpPr>
      <dsp:spPr>
        <a:xfrm>
          <a:off x="8555115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8693516" y="2757903"/>
        <a:ext cx="16179" cy="3235"/>
      </dsp:txXfrm>
    </dsp:sp>
    <dsp:sp modelId="{31AC2D38-15B2-4324-9F29-B363CAC2239C}">
      <dsp:nvSpPr>
        <dsp:cNvPr id="0" name=""/>
        <dsp:cNvSpPr/>
      </dsp:nvSpPr>
      <dsp:spPr>
        <a:xfrm>
          <a:off x="7150043" y="2337459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IPD</a:t>
          </a:r>
          <a:endParaRPr lang="th-TH" sz="1400" kern="1200" dirty="0"/>
        </a:p>
      </dsp:txBody>
      <dsp:txXfrm>
        <a:off x="7150043" y="2337459"/>
        <a:ext cx="1406872" cy="844123"/>
      </dsp:txXfrm>
    </dsp:sp>
    <dsp:sp modelId="{57C1E574-A60D-4301-A005-8EA18794DFA6}">
      <dsp:nvSpPr>
        <dsp:cNvPr id="0" name=""/>
        <dsp:cNvSpPr/>
      </dsp:nvSpPr>
      <dsp:spPr>
        <a:xfrm>
          <a:off x="931667" y="3179782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041342" y="3324655"/>
        <a:ext cx="432915" cy="3235"/>
      </dsp:txXfrm>
    </dsp:sp>
    <dsp:sp modelId="{BC5EB49E-BBCE-4D59-B0F8-A8D6C00019E7}">
      <dsp:nvSpPr>
        <dsp:cNvPr id="0" name=""/>
        <dsp:cNvSpPr/>
      </dsp:nvSpPr>
      <dsp:spPr>
        <a:xfrm>
          <a:off x="8880496" y="2337459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Physical Therapy</a:t>
          </a:r>
          <a:endParaRPr lang="th-TH" sz="1400" kern="1200" dirty="0"/>
        </a:p>
      </dsp:txBody>
      <dsp:txXfrm>
        <a:off x="8880496" y="2337459"/>
        <a:ext cx="1406872" cy="844123"/>
      </dsp:txXfrm>
    </dsp:sp>
    <dsp:sp modelId="{6700A057-97AB-4C71-B912-8DA2B959760F}">
      <dsp:nvSpPr>
        <dsp:cNvPr id="0" name=""/>
        <dsp:cNvSpPr/>
      </dsp:nvSpPr>
      <dsp:spPr>
        <a:xfrm>
          <a:off x="1633303" y="3881504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3925607"/>
        <a:ext cx="16179" cy="3235"/>
      </dsp:txXfrm>
    </dsp:sp>
    <dsp:sp modelId="{370FD043-73C5-4A4F-B2B3-CBB80CE16F2D}">
      <dsp:nvSpPr>
        <dsp:cNvPr id="0" name=""/>
        <dsp:cNvSpPr/>
      </dsp:nvSpPr>
      <dsp:spPr>
        <a:xfrm>
          <a:off x="228231" y="3505163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Pharmacy</a:t>
          </a:r>
          <a:endParaRPr lang="th-TH" sz="1400" kern="1200" dirty="0"/>
        </a:p>
      </dsp:txBody>
      <dsp:txXfrm>
        <a:off x="228231" y="3505163"/>
        <a:ext cx="1406872" cy="844123"/>
      </dsp:txXfrm>
    </dsp:sp>
    <dsp:sp modelId="{9469DAAE-52E6-4772-8898-F79A50CBF594}">
      <dsp:nvSpPr>
        <dsp:cNvPr id="0" name=""/>
        <dsp:cNvSpPr/>
      </dsp:nvSpPr>
      <dsp:spPr>
        <a:xfrm>
          <a:off x="1958684" y="3505163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VN_OUT (end)</a:t>
          </a:r>
          <a:endParaRPr lang="th-TH" sz="1400" kern="1200" dirty="0"/>
        </a:p>
      </dsp:txBody>
      <dsp:txXfrm>
        <a:off x="1958684" y="3505163"/>
        <a:ext cx="1406872" cy="844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BF843-8C0D-4495-8223-2156EBB3719B}">
      <dsp:nvSpPr>
        <dsp:cNvPr id="0" name=""/>
        <dsp:cNvSpPr/>
      </dsp:nvSpPr>
      <dsp:spPr>
        <a:xfrm>
          <a:off x="1633303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422495"/>
        <a:ext cx="16179" cy="3235"/>
      </dsp:txXfrm>
    </dsp:sp>
    <dsp:sp modelId="{4941B5CD-0ECE-4115-9CA7-A05B17C51921}">
      <dsp:nvSpPr>
        <dsp:cNvPr id="0" name=""/>
        <dsp:cNvSpPr/>
      </dsp:nvSpPr>
      <dsp:spPr>
        <a:xfrm>
          <a:off x="228231" y="2051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VN_IN (start)</a:t>
          </a:r>
          <a:endParaRPr lang="th-TH" sz="1300" kern="1200" dirty="0"/>
        </a:p>
      </dsp:txBody>
      <dsp:txXfrm>
        <a:off x="228231" y="2051"/>
        <a:ext cx="1406872" cy="844123"/>
      </dsp:txXfrm>
    </dsp:sp>
    <dsp:sp modelId="{0AF4CE5B-5258-44F6-BA45-15C99ED38F98}">
      <dsp:nvSpPr>
        <dsp:cNvPr id="0" name=""/>
        <dsp:cNvSpPr/>
      </dsp:nvSpPr>
      <dsp:spPr>
        <a:xfrm>
          <a:off x="3363756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3502157" y="422495"/>
        <a:ext cx="16179" cy="3235"/>
      </dsp:txXfrm>
    </dsp:sp>
    <dsp:sp modelId="{9C62290D-BE55-429D-A5FF-7618DE0682EB}">
      <dsp:nvSpPr>
        <dsp:cNvPr id="0" name=""/>
        <dsp:cNvSpPr/>
      </dsp:nvSpPr>
      <dsp:spPr>
        <a:xfrm>
          <a:off x="1958684" y="2051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OPD</a:t>
          </a:r>
          <a:endParaRPr lang="th-TH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15 minutes</a:t>
          </a:r>
          <a:endParaRPr lang="th-TH" sz="1000" kern="1200" dirty="0"/>
        </a:p>
      </dsp:txBody>
      <dsp:txXfrm>
        <a:off x="1958684" y="2051"/>
        <a:ext cx="1406872" cy="844123"/>
      </dsp:txXfrm>
    </dsp:sp>
    <dsp:sp modelId="{0D96A75C-68A8-4DC2-900E-7FB4519074BD}">
      <dsp:nvSpPr>
        <dsp:cNvPr id="0" name=""/>
        <dsp:cNvSpPr/>
      </dsp:nvSpPr>
      <dsp:spPr>
        <a:xfrm>
          <a:off x="5094209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232610" y="422495"/>
        <a:ext cx="16179" cy="3235"/>
      </dsp:txXfrm>
    </dsp:sp>
    <dsp:sp modelId="{DF7E91C3-DD99-4919-A4D8-5DE20CCE3BB5}">
      <dsp:nvSpPr>
        <dsp:cNvPr id="0" name=""/>
        <dsp:cNvSpPr/>
      </dsp:nvSpPr>
      <dsp:spPr>
        <a:xfrm>
          <a:off x="3689137" y="2051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Laboratory</a:t>
          </a:r>
          <a:endParaRPr lang="th-TH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rgbClr val="FF0000"/>
              </a:solidFill>
            </a:rPr>
            <a:t>120 minutes</a:t>
          </a:r>
          <a:endParaRPr lang="th-TH" sz="1000" kern="1200" dirty="0">
            <a:solidFill>
              <a:srgbClr val="FF0000"/>
            </a:solidFill>
          </a:endParaRPr>
        </a:p>
      </dsp:txBody>
      <dsp:txXfrm>
        <a:off x="3689137" y="2051"/>
        <a:ext cx="1406872" cy="844123"/>
      </dsp:txXfrm>
    </dsp:sp>
    <dsp:sp modelId="{16CB0B67-D848-4686-AA04-75D48008BE0B}">
      <dsp:nvSpPr>
        <dsp:cNvPr id="0" name=""/>
        <dsp:cNvSpPr/>
      </dsp:nvSpPr>
      <dsp:spPr>
        <a:xfrm>
          <a:off x="6824662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6963063" y="422495"/>
        <a:ext cx="16179" cy="3235"/>
      </dsp:txXfrm>
    </dsp:sp>
    <dsp:sp modelId="{F4215D72-CEEA-4FFE-9EB8-BAEFEC96D933}">
      <dsp:nvSpPr>
        <dsp:cNvPr id="0" name=""/>
        <dsp:cNvSpPr/>
      </dsp:nvSpPr>
      <dsp:spPr>
        <a:xfrm>
          <a:off x="5419590" y="2051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Radiology</a:t>
          </a:r>
          <a:endParaRPr lang="th-TH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50 minutes</a:t>
          </a:r>
          <a:endParaRPr lang="th-TH" sz="1000" kern="1200" dirty="0"/>
        </a:p>
      </dsp:txBody>
      <dsp:txXfrm>
        <a:off x="5419590" y="2051"/>
        <a:ext cx="1406872" cy="844123"/>
      </dsp:txXfrm>
    </dsp:sp>
    <dsp:sp modelId="{F61E077F-F722-4EDC-AF64-1F364AC3A2A7}">
      <dsp:nvSpPr>
        <dsp:cNvPr id="0" name=""/>
        <dsp:cNvSpPr/>
      </dsp:nvSpPr>
      <dsp:spPr>
        <a:xfrm>
          <a:off x="8555115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8693516" y="422495"/>
        <a:ext cx="16179" cy="3235"/>
      </dsp:txXfrm>
    </dsp:sp>
    <dsp:sp modelId="{ACCF4353-2FB7-41BA-BD16-7B33915D2E1F}">
      <dsp:nvSpPr>
        <dsp:cNvPr id="0" name=""/>
        <dsp:cNvSpPr/>
      </dsp:nvSpPr>
      <dsp:spPr>
        <a:xfrm>
          <a:off x="7150043" y="2051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Orthopedics</a:t>
          </a:r>
          <a:endParaRPr lang="th-TH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11 minutes</a:t>
          </a:r>
          <a:endParaRPr lang="th-TH" sz="1000" kern="1200" dirty="0"/>
        </a:p>
      </dsp:txBody>
      <dsp:txXfrm>
        <a:off x="7150043" y="2051"/>
        <a:ext cx="1406872" cy="844123"/>
      </dsp:txXfrm>
    </dsp:sp>
    <dsp:sp modelId="{A50986C9-FAB7-4640-87B1-E64657323658}">
      <dsp:nvSpPr>
        <dsp:cNvPr id="0" name=""/>
        <dsp:cNvSpPr/>
      </dsp:nvSpPr>
      <dsp:spPr>
        <a:xfrm>
          <a:off x="931667" y="844374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041342" y="989247"/>
        <a:ext cx="432915" cy="3235"/>
      </dsp:txXfrm>
    </dsp:sp>
    <dsp:sp modelId="{8B583535-2A41-4C85-9A8D-B1BD4A3A5C7D}">
      <dsp:nvSpPr>
        <dsp:cNvPr id="0" name=""/>
        <dsp:cNvSpPr/>
      </dsp:nvSpPr>
      <dsp:spPr>
        <a:xfrm>
          <a:off x="8880496" y="2051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Dermatology</a:t>
          </a:r>
          <a:endParaRPr lang="th-TH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13 minutes</a:t>
          </a:r>
          <a:endParaRPr lang="th-TH" sz="1000" kern="1200" dirty="0"/>
        </a:p>
      </dsp:txBody>
      <dsp:txXfrm>
        <a:off x="8880496" y="2051"/>
        <a:ext cx="1406872" cy="844123"/>
      </dsp:txXfrm>
    </dsp:sp>
    <dsp:sp modelId="{5BC97897-3702-4352-83DD-209449EF48D7}">
      <dsp:nvSpPr>
        <dsp:cNvPr id="0" name=""/>
        <dsp:cNvSpPr/>
      </dsp:nvSpPr>
      <dsp:spPr>
        <a:xfrm>
          <a:off x="1633303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1590199"/>
        <a:ext cx="16179" cy="3235"/>
      </dsp:txXfrm>
    </dsp:sp>
    <dsp:sp modelId="{A96C3889-60BD-46E0-9543-66E183E41C83}">
      <dsp:nvSpPr>
        <dsp:cNvPr id="0" name=""/>
        <dsp:cNvSpPr/>
      </dsp:nvSpPr>
      <dsp:spPr>
        <a:xfrm>
          <a:off x="228231" y="1169755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Neurology</a:t>
          </a:r>
          <a:endParaRPr lang="th-TH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rgbClr val="FF0000"/>
              </a:solidFill>
            </a:rPr>
            <a:t>30 minutes</a:t>
          </a:r>
          <a:endParaRPr lang="th-TH" sz="1000" kern="1200" dirty="0">
            <a:solidFill>
              <a:srgbClr val="FF0000"/>
            </a:solidFill>
          </a:endParaRPr>
        </a:p>
      </dsp:txBody>
      <dsp:txXfrm>
        <a:off x="228231" y="1169755"/>
        <a:ext cx="1406872" cy="844123"/>
      </dsp:txXfrm>
    </dsp:sp>
    <dsp:sp modelId="{20A2B9D5-D0D3-48E7-A4A9-B4C98B81023F}">
      <dsp:nvSpPr>
        <dsp:cNvPr id="0" name=""/>
        <dsp:cNvSpPr/>
      </dsp:nvSpPr>
      <dsp:spPr>
        <a:xfrm>
          <a:off x="3363756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3502157" y="1590199"/>
        <a:ext cx="16179" cy="3235"/>
      </dsp:txXfrm>
    </dsp:sp>
    <dsp:sp modelId="{FC00B39C-655C-4233-90BD-81B35454D660}">
      <dsp:nvSpPr>
        <dsp:cNvPr id="0" name=""/>
        <dsp:cNvSpPr/>
      </dsp:nvSpPr>
      <dsp:spPr>
        <a:xfrm>
          <a:off x="1958684" y="1169755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Dental</a:t>
          </a:r>
          <a:endParaRPr lang="th-TH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31 minutes</a:t>
          </a:r>
          <a:endParaRPr lang="th-TH" sz="1000" kern="1200" dirty="0"/>
        </a:p>
      </dsp:txBody>
      <dsp:txXfrm>
        <a:off x="1958684" y="1169755"/>
        <a:ext cx="1406872" cy="844123"/>
      </dsp:txXfrm>
    </dsp:sp>
    <dsp:sp modelId="{AF9B9B21-4A2D-43CD-BAF5-1CD4E320338F}">
      <dsp:nvSpPr>
        <dsp:cNvPr id="0" name=""/>
        <dsp:cNvSpPr/>
      </dsp:nvSpPr>
      <dsp:spPr>
        <a:xfrm>
          <a:off x="5094209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232610" y="1590199"/>
        <a:ext cx="16179" cy="3235"/>
      </dsp:txXfrm>
    </dsp:sp>
    <dsp:sp modelId="{BEB14474-7180-4885-A4C3-232C5564C5B7}">
      <dsp:nvSpPr>
        <dsp:cNvPr id="0" name=""/>
        <dsp:cNvSpPr/>
      </dsp:nvSpPr>
      <dsp:spPr>
        <a:xfrm>
          <a:off x="3689137" y="1169755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Ophthalmology</a:t>
          </a:r>
          <a:endParaRPr lang="th-TH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33 minutes</a:t>
          </a:r>
          <a:endParaRPr lang="th-TH" sz="1000" kern="1200" dirty="0"/>
        </a:p>
      </dsp:txBody>
      <dsp:txXfrm>
        <a:off x="3689137" y="1169755"/>
        <a:ext cx="1406872" cy="844123"/>
      </dsp:txXfrm>
    </dsp:sp>
    <dsp:sp modelId="{D5E45D02-EE48-4DAB-9C54-B8EAED906F11}">
      <dsp:nvSpPr>
        <dsp:cNvPr id="0" name=""/>
        <dsp:cNvSpPr/>
      </dsp:nvSpPr>
      <dsp:spPr>
        <a:xfrm>
          <a:off x="6824662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6963063" y="1590199"/>
        <a:ext cx="16179" cy="3235"/>
      </dsp:txXfrm>
    </dsp:sp>
    <dsp:sp modelId="{CCF8E4F4-7B78-4170-A4BB-F59BDCD34F05}">
      <dsp:nvSpPr>
        <dsp:cNvPr id="0" name=""/>
        <dsp:cNvSpPr/>
      </dsp:nvSpPr>
      <dsp:spPr>
        <a:xfrm>
          <a:off x="5419590" y="1169755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Otolaryngology</a:t>
          </a:r>
          <a:endParaRPr lang="th-TH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18 minutes</a:t>
          </a:r>
          <a:endParaRPr lang="th-TH" sz="1000" kern="1200" dirty="0"/>
        </a:p>
      </dsp:txBody>
      <dsp:txXfrm>
        <a:off x="5419590" y="1169755"/>
        <a:ext cx="1406872" cy="844123"/>
      </dsp:txXfrm>
    </dsp:sp>
    <dsp:sp modelId="{1745B553-F9CB-4083-B56D-8EA02064CEC5}">
      <dsp:nvSpPr>
        <dsp:cNvPr id="0" name=""/>
        <dsp:cNvSpPr/>
      </dsp:nvSpPr>
      <dsp:spPr>
        <a:xfrm>
          <a:off x="8555115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8693516" y="1590199"/>
        <a:ext cx="16179" cy="3235"/>
      </dsp:txXfrm>
    </dsp:sp>
    <dsp:sp modelId="{2BF4593A-278D-4023-A8C3-0FC05EA53563}">
      <dsp:nvSpPr>
        <dsp:cNvPr id="0" name=""/>
        <dsp:cNvSpPr/>
      </dsp:nvSpPr>
      <dsp:spPr>
        <a:xfrm>
          <a:off x="7150043" y="1169755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Thoracic Department</a:t>
          </a:r>
          <a:endParaRPr lang="th-TH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23 minutes</a:t>
          </a:r>
          <a:endParaRPr lang="th-TH" sz="1000" kern="1200" dirty="0"/>
        </a:p>
      </dsp:txBody>
      <dsp:txXfrm>
        <a:off x="7150043" y="1169755"/>
        <a:ext cx="1406872" cy="844123"/>
      </dsp:txXfrm>
    </dsp:sp>
    <dsp:sp modelId="{65792B1E-27BD-401B-9349-5FF1739388AE}">
      <dsp:nvSpPr>
        <dsp:cNvPr id="0" name=""/>
        <dsp:cNvSpPr/>
      </dsp:nvSpPr>
      <dsp:spPr>
        <a:xfrm>
          <a:off x="931667" y="2012078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041342" y="2156951"/>
        <a:ext cx="432915" cy="3235"/>
      </dsp:txXfrm>
    </dsp:sp>
    <dsp:sp modelId="{4AB89C63-0D9B-43E2-88B5-A9192C6FAB8F}">
      <dsp:nvSpPr>
        <dsp:cNvPr id="0" name=""/>
        <dsp:cNvSpPr/>
      </dsp:nvSpPr>
      <dsp:spPr>
        <a:xfrm>
          <a:off x="8880496" y="1169755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Hematology</a:t>
          </a:r>
          <a:endParaRPr lang="th-TH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rgbClr val="FF0000"/>
              </a:solidFill>
            </a:rPr>
            <a:t>60 minutes</a:t>
          </a:r>
          <a:endParaRPr lang="th-TH" sz="1000" kern="1200" dirty="0">
            <a:solidFill>
              <a:srgbClr val="FF0000"/>
            </a:solidFill>
          </a:endParaRPr>
        </a:p>
      </dsp:txBody>
      <dsp:txXfrm>
        <a:off x="8880496" y="1169755"/>
        <a:ext cx="1406872" cy="844123"/>
      </dsp:txXfrm>
    </dsp:sp>
    <dsp:sp modelId="{39D8ABD5-FE0A-4A6D-9D4E-9F02E7C3914A}">
      <dsp:nvSpPr>
        <dsp:cNvPr id="0" name=""/>
        <dsp:cNvSpPr/>
      </dsp:nvSpPr>
      <dsp:spPr>
        <a:xfrm>
          <a:off x="1633303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2757903"/>
        <a:ext cx="16179" cy="3235"/>
      </dsp:txXfrm>
    </dsp:sp>
    <dsp:sp modelId="{F158E62D-F3F4-4DC8-8CB5-9D557B6AB530}">
      <dsp:nvSpPr>
        <dsp:cNvPr id="0" name=""/>
        <dsp:cNvSpPr/>
      </dsp:nvSpPr>
      <dsp:spPr>
        <a:xfrm>
          <a:off x="228231" y="2337459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GI, Liver department</a:t>
          </a:r>
          <a:endParaRPr lang="th-TH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12 minutes</a:t>
          </a:r>
          <a:endParaRPr lang="th-TH" sz="1000" kern="1200" dirty="0"/>
        </a:p>
      </dsp:txBody>
      <dsp:txXfrm>
        <a:off x="228231" y="2337459"/>
        <a:ext cx="1406872" cy="844123"/>
      </dsp:txXfrm>
    </dsp:sp>
    <dsp:sp modelId="{A9B281D5-CB65-40FF-8938-B606E55F978C}">
      <dsp:nvSpPr>
        <dsp:cNvPr id="0" name=""/>
        <dsp:cNvSpPr/>
      </dsp:nvSpPr>
      <dsp:spPr>
        <a:xfrm>
          <a:off x="3363756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3502157" y="2757903"/>
        <a:ext cx="16179" cy="3235"/>
      </dsp:txXfrm>
    </dsp:sp>
    <dsp:sp modelId="{19153778-9BC7-4544-8552-156512CF335A}">
      <dsp:nvSpPr>
        <dsp:cNvPr id="0" name=""/>
        <dsp:cNvSpPr/>
      </dsp:nvSpPr>
      <dsp:spPr>
        <a:xfrm>
          <a:off x="1958684" y="2337459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Gynaecology</a:t>
          </a:r>
          <a:endParaRPr lang="th-TH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30 minutes</a:t>
          </a:r>
          <a:endParaRPr lang="th-TH" sz="1000" kern="1200" dirty="0"/>
        </a:p>
      </dsp:txBody>
      <dsp:txXfrm>
        <a:off x="1958684" y="2337459"/>
        <a:ext cx="1406872" cy="844123"/>
      </dsp:txXfrm>
    </dsp:sp>
    <dsp:sp modelId="{E68FDF78-45BC-45E4-8496-D215F8FCF261}">
      <dsp:nvSpPr>
        <dsp:cNvPr id="0" name=""/>
        <dsp:cNvSpPr/>
      </dsp:nvSpPr>
      <dsp:spPr>
        <a:xfrm>
          <a:off x="5094209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232610" y="2757903"/>
        <a:ext cx="16179" cy="3235"/>
      </dsp:txXfrm>
    </dsp:sp>
    <dsp:sp modelId="{08BFA12B-1C8D-47D1-9828-1432DBEB962F}">
      <dsp:nvSpPr>
        <dsp:cNvPr id="0" name=""/>
        <dsp:cNvSpPr/>
      </dsp:nvSpPr>
      <dsp:spPr>
        <a:xfrm>
          <a:off x="3689137" y="2337459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Nephrology</a:t>
          </a:r>
          <a:endParaRPr lang="th-TH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22 minutes</a:t>
          </a:r>
          <a:endParaRPr lang="th-TH" sz="1000" kern="1200" dirty="0"/>
        </a:p>
      </dsp:txBody>
      <dsp:txXfrm>
        <a:off x="3689137" y="2337459"/>
        <a:ext cx="1406872" cy="844123"/>
      </dsp:txXfrm>
    </dsp:sp>
    <dsp:sp modelId="{02450C63-2C52-4EAC-BE76-DE4699207F9F}">
      <dsp:nvSpPr>
        <dsp:cNvPr id="0" name=""/>
        <dsp:cNvSpPr/>
      </dsp:nvSpPr>
      <dsp:spPr>
        <a:xfrm>
          <a:off x="6824662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6963063" y="2757903"/>
        <a:ext cx="16179" cy="3235"/>
      </dsp:txXfrm>
    </dsp:sp>
    <dsp:sp modelId="{2D1AFCAA-9662-4E8F-8D32-3F6B4EF37159}">
      <dsp:nvSpPr>
        <dsp:cNvPr id="0" name=""/>
        <dsp:cNvSpPr/>
      </dsp:nvSpPr>
      <dsp:spPr>
        <a:xfrm>
          <a:off x="5419590" y="2337459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OR</a:t>
          </a:r>
          <a:endParaRPr lang="th-TH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rgbClr val="FF0000"/>
              </a:solidFill>
            </a:rPr>
            <a:t>60*4 minutes</a:t>
          </a:r>
          <a:endParaRPr lang="th-TH" sz="1000" kern="1200" dirty="0">
            <a:solidFill>
              <a:srgbClr val="FF0000"/>
            </a:solidFill>
          </a:endParaRPr>
        </a:p>
      </dsp:txBody>
      <dsp:txXfrm>
        <a:off x="5419590" y="2337459"/>
        <a:ext cx="1406872" cy="844123"/>
      </dsp:txXfrm>
    </dsp:sp>
    <dsp:sp modelId="{EE9549E0-51E3-4337-93E9-A4808FFFD949}">
      <dsp:nvSpPr>
        <dsp:cNvPr id="0" name=""/>
        <dsp:cNvSpPr/>
      </dsp:nvSpPr>
      <dsp:spPr>
        <a:xfrm>
          <a:off x="8555115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8693516" y="2757903"/>
        <a:ext cx="16179" cy="3235"/>
      </dsp:txXfrm>
    </dsp:sp>
    <dsp:sp modelId="{31AC2D38-15B2-4324-9F29-B363CAC2239C}">
      <dsp:nvSpPr>
        <dsp:cNvPr id="0" name=""/>
        <dsp:cNvSpPr/>
      </dsp:nvSpPr>
      <dsp:spPr>
        <a:xfrm>
          <a:off x="7150043" y="2337459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IPD</a:t>
          </a:r>
          <a:endParaRPr lang="th-TH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rgbClr val="FF0000"/>
              </a:solidFill>
            </a:rPr>
            <a:t>1440*5 minutes</a:t>
          </a:r>
          <a:endParaRPr lang="th-TH" sz="1000" kern="1200" dirty="0">
            <a:solidFill>
              <a:srgbClr val="FF0000"/>
            </a:solidFill>
          </a:endParaRPr>
        </a:p>
      </dsp:txBody>
      <dsp:txXfrm>
        <a:off x="7150043" y="2337459"/>
        <a:ext cx="1406872" cy="844123"/>
      </dsp:txXfrm>
    </dsp:sp>
    <dsp:sp modelId="{57C1E574-A60D-4301-A005-8EA18794DFA6}">
      <dsp:nvSpPr>
        <dsp:cNvPr id="0" name=""/>
        <dsp:cNvSpPr/>
      </dsp:nvSpPr>
      <dsp:spPr>
        <a:xfrm>
          <a:off x="931667" y="3179782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041342" y="3324655"/>
        <a:ext cx="432915" cy="3235"/>
      </dsp:txXfrm>
    </dsp:sp>
    <dsp:sp modelId="{BC5EB49E-BBCE-4D59-B0F8-A8D6C00019E7}">
      <dsp:nvSpPr>
        <dsp:cNvPr id="0" name=""/>
        <dsp:cNvSpPr/>
      </dsp:nvSpPr>
      <dsp:spPr>
        <a:xfrm>
          <a:off x="8880496" y="2337459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Physical Therapy</a:t>
          </a:r>
          <a:endParaRPr lang="th-TH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rgbClr val="FF0000"/>
              </a:solidFill>
            </a:rPr>
            <a:t>60*3 minutes</a:t>
          </a:r>
          <a:endParaRPr lang="th-TH" sz="1000" kern="1200" dirty="0">
            <a:solidFill>
              <a:srgbClr val="FF0000"/>
            </a:solidFill>
          </a:endParaRPr>
        </a:p>
      </dsp:txBody>
      <dsp:txXfrm>
        <a:off x="8880496" y="2337459"/>
        <a:ext cx="1406872" cy="844123"/>
      </dsp:txXfrm>
    </dsp:sp>
    <dsp:sp modelId="{6700A057-97AB-4C71-B912-8DA2B959760F}">
      <dsp:nvSpPr>
        <dsp:cNvPr id="0" name=""/>
        <dsp:cNvSpPr/>
      </dsp:nvSpPr>
      <dsp:spPr>
        <a:xfrm>
          <a:off x="1633303" y="3881504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3925607"/>
        <a:ext cx="16179" cy="3235"/>
      </dsp:txXfrm>
    </dsp:sp>
    <dsp:sp modelId="{370FD043-73C5-4A4F-B2B3-CBB80CE16F2D}">
      <dsp:nvSpPr>
        <dsp:cNvPr id="0" name=""/>
        <dsp:cNvSpPr/>
      </dsp:nvSpPr>
      <dsp:spPr>
        <a:xfrm>
          <a:off x="228231" y="3505163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Pharmacy</a:t>
          </a:r>
          <a:endParaRPr lang="th-TH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rgbClr val="FF0000"/>
              </a:solidFill>
            </a:rPr>
            <a:t>10 minutes</a:t>
          </a:r>
          <a:endParaRPr lang="th-TH" sz="1000" kern="1200" dirty="0">
            <a:solidFill>
              <a:srgbClr val="FF0000"/>
            </a:solidFill>
          </a:endParaRPr>
        </a:p>
      </dsp:txBody>
      <dsp:txXfrm>
        <a:off x="228231" y="3505163"/>
        <a:ext cx="1406872" cy="844123"/>
      </dsp:txXfrm>
    </dsp:sp>
    <dsp:sp modelId="{9469DAAE-52E6-4772-8898-F79A50CBF594}">
      <dsp:nvSpPr>
        <dsp:cNvPr id="0" name=""/>
        <dsp:cNvSpPr/>
      </dsp:nvSpPr>
      <dsp:spPr>
        <a:xfrm>
          <a:off x="1958684" y="3505163"/>
          <a:ext cx="1406872" cy="844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VN_OUT (end)</a:t>
          </a:r>
          <a:endParaRPr lang="th-TH" sz="1300" kern="1200" dirty="0"/>
        </a:p>
      </dsp:txBody>
      <dsp:txXfrm>
        <a:off x="1958684" y="3505163"/>
        <a:ext cx="1406872" cy="844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55F16-3F06-47CA-B220-094DAA5746BB}" type="datetimeFigureOut">
              <a:rPr lang="th-TH" smtClean="0"/>
              <a:t>23/08/66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C8314-E4A5-4E4A-8239-35774B1860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839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7D0F-B59C-43F2-935C-7B3805FBF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9458A-FF2A-4314-AAF0-E544207A6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CF0E-B924-418A-A2B7-3B665FDB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6C69-74BB-4271-AB8F-AD955EBBB9FA}" type="datetime1">
              <a:rPr lang="th-TH" smtClean="0"/>
              <a:t>23/08/66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7C99-A7C6-46B6-A027-1DEE3054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8107-91DD-4181-A7A5-7C54D8C8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362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6F4F-80E7-4DF0-A9C9-A637EE14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63225-9215-42F6-8E84-B8010D25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A9AA-5183-49D0-B1CF-6E86DC8C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1DD8-73F8-4798-BDCB-14BD481D2ECF}" type="datetime1">
              <a:rPr lang="th-TH" smtClean="0"/>
              <a:t>23/08/66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14D1C-506C-4275-A5CE-64CDA31F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80F9-C301-41C4-9DD5-85868BBF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230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4D646-EB57-45B3-B07E-48E514D77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9B77F-A862-4A57-A374-A7C4165E2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19A4-1F40-4DD0-916C-7BEB91EA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23E4-2623-4A94-A982-A79D63A16545}" type="datetime1">
              <a:rPr lang="th-TH" smtClean="0"/>
              <a:t>23/08/66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DDDF-6BC7-4C70-B2C7-95B1725A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796D-CCFF-4002-A006-F999315F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195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BA66-A3C1-42DE-AED2-3AE18A45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D12D-D7CF-4FAC-978E-71C80681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F598-D7A7-46B2-BE5D-67DD8253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B8F5-E589-4BB0-B6FC-97C2D96BA66E}" type="datetime1">
              <a:rPr lang="th-TH" smtClean="0"/>
              <a:t>23/08/66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CA045-18D0-4349-8113-7A6D3927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F564-DE8E-4459-9A4E-E85831DF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567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2E6D-7328-45EB-8099-5AEE8CE8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4F901-43AF-41DF-A21C-A5ADBABA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E271-B702-43A0-BCC7-AD173F94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50A4-8CA8-4CA0-82B4-BD1E4C0FE075}" type="datetime1">
              <a:rPr lang="th-TH" smtClean="0"/>
              <a:t>23/08/66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6270-2A1A-4E76-8A6A-0BED2B0B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8026-DDD4-479B-A931-74B09897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566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1A15-A74C-4375-93F1-B0419C93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B9AF-0F85-435E-A5A5-A9405282F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E1BFF-E260-44FB-A7E6-7213AF48F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3BEE8-54BD-42D6-9CA6-6219A613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BFC6-4294-4441-8B8C-A38AAEE4C4F3}" type="datetime1">
              <a:rPr lang="th-TH" smtClean="0"/>
              <a:t>23/08/66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5B889-9600-4753-9011-53380849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51A3E-1BF9-4ADC-8D2D-B34A046D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078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7682-F90B-4A5C-8042-81065670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40AA5-9FA3-4A24-AA9F-77050012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54D63-6B08-402F-B01E-21D62DAC9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1968-2085-4378-9C26-BE8E0D22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5E336-528C-4E8C-B9A3-53246D074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A0B39-DA07-4CDB-BF01-46316FF7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F9EE-7C39-4922-A08C-F16ECBE730E7}" type="datetime1">
              <a:rPr lang="th-TH" smtClean="0"/>
              <a:t>23/08/66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94999-2DA1-4857-8C35-0738556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A6EA9-B1B2-4C4F-80B7-6E56AE1C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510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97AB-E85B-410F-8945-F00F587E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2DDD0-501A-4976-99CD-3FC10E32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7E81-B804-4E30-B8E5-1CFBBA6A2255}" type="datetime1">
              <a:rPr lang="th-TH" smtClean="0"/>
              <a:t>23/08/66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A9D97-92D1-432E-B21C-DEAB1CF4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3EC9F-3CCC-4798-9914-222BEE72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464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8453F-DD53-495C-AD99-728056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9964-E4F0-47F4-82D5-8664E88A9139}" type="datetime1">
              <a:rPr lang="th-TH" smtClean="0"/>
              <a:t>23/08/66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88F08-A3CE-4DEF-AEAF-3DF348F7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4A637-11C7-4EB2-9F06-4897186F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324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FC4E-67C9-45B2-87C3-CC18DCC1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80F7-41EE-49AB-A717-F0B44410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9006A-54AC-4E84-A9A1-0CAE77CC7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5D1A7-B971-4E8B-9261-DAFF0DCF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54EA-A69B-4931-9919-CAA3FED5A5AD}" type="datetime1">
              <a:rPr lang="th-TH" smtClean="0"/>
              <a:t>23/08/66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6B3B1-2427-4BD2-868C-1993102B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189C7-4D92-4A18-9E4F-CD099BF9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469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0A1D-B856-4AD3-B063-06080A5B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964E5-4551-4AB1-A631-64044FE98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528FD-9AF0-4354-B0D4-BA7429E82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9AD62-934D-4656-9926-4F388999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79F-8EB0-46F7-89A4-8A4DDD0D53EF}" type="datetime1">
              <a:rPr lang="th-TH" smtClean="0"/>
              <a:t>23/08/66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D1BDA-F8AC-42D1-AD85-EE1FC3C4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137AB-1A44-417A-A81B-0B346FC0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82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40948-CD4C-45CE-A7CF-DEF3FE1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EB33-2425-4952-BC01-F8AC8F280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95E85-366C-4198-AAE6-36807A732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hulabhorn Likit Text Light" panose="00000400000000000000" pitchFamily="50" charset="-34"/>
                <a:cs typeface="Chulabhorn Likit Text Light" panose="00000400000000000000" pitchFamily="50" charset="-34"/>
              </a:defRPr>
            </a:lvl1pPr>
          </a:lstStyle>
          <a:p>
            <a:fld id="{9BA7EE47-17B3-4CA1-81BE-334A80C51161}" type="datetime1">
              <a:rPr lang="th-TH" smtClean="0"/>
              <a:pPr/>
              <a:t>23/08/66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5F0D-ACE0-4594-B622-7CE74D999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hulabhorn Likit Text Light" panose="00000400000000000000" pitchFamily="50" charset="-34"/>
                <a:cs typeface="Chulabhorn Likit Text Light" panose="00000400000000000000" pitchFamily="50" charset="-34"/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280F6-8568-42A1-9A0D-BA99AD9D2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hulabhorn Likit Text Light" panose="00000400000000000000" pitchFamily="50" charset="-34"/>
                <a:cs typeface="Chulabhorn Likit Text Light" panose="00000400000000000000" pitchFamily="50" charset="-34"/>
              </a:defRPr>
            </a:lvl1pPr>
          </a:lstStyle>
          <a:p>
            <a:fld id="{7480E37F-6EFF-472E-8144-B9391FAC94F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41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hulabhorn Likit Text Light" panose="00000400000000000000" pitchFamily="50" charset="-34"/>
          <a:ea typeface="+mj-ea"/>
          <a:cs typeface="Chulabhorn Likit Text Light" panose="00000400000000000000" pitchFamily="50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hulabhorn Likit Text Light" panose="00000400000000000000" pitchFamily="50" charset="-34"/>
          <a:ea typeface="+mn-ea"/>
          <a:cs typeface="Chulabhorn Likit Text Light" panose="00000400000000000000" pitchFamily="50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hulabhorn Likit Text Light" panose="00000400000000000000" pitchFamily="50" charset="-34"/>
          <a:ea typeface="+mn-ea"/>
          <a:cs typeface="Chulabhorn Likit Text Light" panose="00000400000000000000" pitchFamily="50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hulabhorn Likit Text Light" panose="00000400000000000000" pitchFamily="50" charset="-34"/>
          <a:ea typeface="+mn-ea"/>
          <a:cs typeface="Chulabhorn Likit Text Light" panose="00000400000000000000" pitchFamily="50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ulabhorn Likit Text Light" panose="00000400000000000000" pitchFamily="50" charset="-34"/>
          <a:ea typeface="+mn-ea"/>
          <a:cs typeface="Chulabhorn Likit Text Light" panose="00000400000000000000" pitchFamily="50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ulabhorn Likit Text Light" panose="00000400000000000000" pitchFamily="50" charset="-34"/>
          <a:ea typeface="+mn-ea"/>
          <a:cs typeface="Chulabhorn Likit Text Light" panose="00000400000000000000" pitchFamily="50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60F7-967E-4231-B246-580C4E24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E923A-F701-42ED-B424-D42F1B939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Kawin Chinpong</a:t>
            </a:r>
          </a:p>
          <a:p>
            <a:r>
              <a:rPr lang="en-US" dirty="0"/>
              <a:t>24</a:t>
            </a:r>
            <a:r>
              <a:rPr lang="en-US" baseline="30000" dirty="0"/>
              <a:t>th</a:t>
            </a:r>
            <a:r>
              <a:rPr lang="en-US" dirty="0"/>
              <a:t> August 2023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6D6F-6DB3-4468-B916-87BBB2D8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834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ECE1-4223-488C-B59D-51AD12B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Evaluation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9837-B028-466B-906A-FE6604E8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queue length for each department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BBE7F-BBF6-427B-91C6-D3A4BBA4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468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EB1D-826C-4EE5-AE53-363E9194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Strategy Designs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AD1E-7AAF-4236-8CAF-48E92146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926E8-A517-4489-B13F-E18C16B2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519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782B-3E39-4470-8D39-51DDF04A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Limitations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9F39-109F-4EDB-9F94-08657101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1D86-E154-416D-A3F1-47300331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067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60F7-967E-4231-B246-580C4E24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E923A-F701-42ED-B424-D42F1B939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Kawin Chinpong</a:t>
            </a:r>
          </a:p>
          <a:p>
            <a:r>
              <a:rPr lang="en-US" dirty="0"/>
              <a:t>24</a:t>
            </a:r>
            <a:r>
              <a:rPr lang="en-US" baseline="30000" dirty="0"/>
              <a:t>th</a:t>
            </a:r>
            <a:r>
              <a:rPr lang="en-US" dirty="0"/>
              <a:t> August 2023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6D6F-6DB3-4468-B916-87BBB2D8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5566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261D-6AAC-437F-93E3-7088757E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139B5-1A45-4D31-BFA7-6D307F936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Process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(VN_OUT – VN_IN in minutes)</a:t>
                </a:r>
              </a:p>
              <a:p>
                <a:r>
                  <a:rPr lang="en-US" dirty="0"/>
                  <a:t>Vector of required facilities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139B5-1A45-4D31-BFA7-6D307F936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BC208-061C-47EF-91C8-FD997BA9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0974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5CD9-DDCE-4FB9-AA0E-FD4F1C41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count patients, grouped by Gender</a:t>
            </a:r>
            <a:endParaRPr lang="th-TH" dirty="0"/>
          </a:p>
        </p:txBody>
      </p:sp>
      <p:pic>
        <p:nvPicPr>
          <p:cNvPr id="6" name="Content Placeholder 5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EE003B64-37E9-486E-A0E4-3B2E84B29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59" y="1690688"/>
            <a:ext cx="6220883" cy="46656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8FF81-B6E2-4DD9-B1DC-EA2BA067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859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5CD9-DDCE-4FB9-AA0E-FD4F1C41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Minutely patient arrival rate in 2022, grouped by weekday name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8FF81-B6E2-4DD9-B1DC-EA2BA067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16</a:t>
            </a:fld>
            <a:endParaRPr lang="th-TH"/>
          </a:p>
        </p:txBody>
      </p:sp>
      <p:pic>
        <p:nvPicPr>
          <p:cNvPr id="8" name="Content Placeholder 7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2C591F6E-74AE-4229-B941-6F4CFA2D9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155" y="1687274"/>
            <a:ext cx="8949691" cy="5034201"/>
          </a:xfrm>
        </p:spPr>
      </p:pic>
    </p:spTree>
    <p:extLst>
      <p:ext uri="{BB962C8B-B14F-4D97-AF65-F5344CB8AC3E}">
        <p14:creationId xmlns:p14="http://schemas.microsoft.com/office/powerpoint/2010/main" val="308958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5CD9-DDCE-4FB9-AA0E-FD4F1C41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 patient arrival rate in 2022, grouped by weekday name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8FF81-B6E2-4DD9-B1DC-EA2BA067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17</a:t>
            </a:fld>
            <a:endParaRPr lang="th-TH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14D3BD-B464-44FE-9C21-8DA5278A2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45" y="1690688"/>
            <a:ext cx="8294510" cy="4665662"/>
          </a:xfrm>
        </p:spPr>
      </p:pic>
    </p:spTree>
    <p:extLst>
      <p:ext uri="{BB962C8B-B14F-4D97-AF65-F5344CB8AC3E}">
        <p14:creationId xmlns:p14="http://schemas.microsoft.com/office/powerpoint/2010/main" val="1140805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Assumptions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patients must be started on OPD and sequentially visited through the last department without any deaths.</a:t>
            </a:r>
          </a:p>
          <a:p>
            <a:r>
              <a:rPr lang="en-US" dirty="0"/>
              <a:t>Every departments were visited only one time per VN, non any revisiting on the same VN.</a:t>
            </a:r>
          </a:p>
          <a:p>
            <a:r>
              <a:rPr lang="en-US" dirty="0"/>
              <a:t>Some unnecessary departments may be skipped, as the case may be</a:t>
            </a:r>
          </a:p>
          <a:p>
            <a:r>
              <a:rPr lang="en-US" dirty="0"/>
              <a:t>Average minutely interarrival time may be difference on working day and weekend.</a:t>
            </a:r>
          </a:p>
          <a:p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D88DE-43DA-4557-A185-E90F24D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7628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Assumptions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Patients were able to get VN queue between 5am to 3pm.</a:t>
            </a:r>
          </a:p>
          <a:p>
            <a:r>
              <a:rPr lang="en-US" dirty="0"/>
              <a:t>OPD were started at 7am each day without any lunch or dining.</a:t>
            </a:r>
          </a:p>
          <a:p>
            <a:r>
              <a:rPr lang="en-US" dirty="0"/>
              <a:t>Other departments were 24/7 standby.</a:t>
            </a:r>
          </a:p>
          <a:p>
            <a:r>
              <a:rPr lang="en-US" dirty="0"/>
              <a:t>Distance between departments were insignificantly affected overall process time.</a:t>
            </a:r>
          </a:p>
          <a:p>
            <a:r>
              <a:rPr lang="en-US" dirty="0"/>
              <a:t>Any workers in the same department were equal </a:t>
            </a:r>
            <a:r>
              <a:rPr lang="en-US"/>
              <a:t>on performance.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D88DE-43DA-4557-A185-E90F24D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666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052B-82B2-4764-8FB4-F1BC0FFC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Pain point</a:t>
            </a:r>
            <a:r>
              <a:rPr lang="en-US" dirty="0"/>
              <a:t> or motivation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D7A7-9690-441E-979B-D4353427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like to make the overall process faster.</a:t>
            </a:r>
          </a:p>
          <a:p>
            <a:r>
              <a:rPr lang="en-US" dirty="0"/>
              <a:t>This is just proof of concept; income and financial processes may not be considered in this stage.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148EE-A505-496E-85D4-01AF4B51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665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 Estimation Result</a:t>
            </a:r>
            <a:endParaRPr lang="th-TH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18BF9F-7609-4864-BCC4-8C959B05A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276554"/>
              </p:ext>
            </p:extLst>
          </p:nvPr>
        </p:nvGraphicFramePr>
        <p:xfrm>
          <a:off x="838200" y="1379855"/>
          <a:ext cx="52578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526691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045232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Department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b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775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Intercept (OPD)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47.8212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097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Laboratory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39.788647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882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OR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24.181263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541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Radiology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50.242355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45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Orthopedics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11.190809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61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Dematology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13.065031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440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Neurology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2.8287795</a:t>
                      </a:r>
                      <a:endParaRPr lang="en-US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865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Dental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31.856829</a:t>
                      </a:r>
                      <a:endParaRPr lang="en-US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146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Ophthalmology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33.430458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0426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Otolaryngology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18.843546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879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Thoracic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23.66695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24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Hematology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5.973023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859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Gi liver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12.282339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22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Gynaecology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30.360632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279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Nephrology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22.84473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775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IPD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48.2733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506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Physical Therapy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48.408253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269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Pharmarcy</a:t>
                      </a:r>
                      <a:endParaRPr lang="th-TH" sz="1000" dirty="0">
                        <a:latin typeface="Chulabhorn Likit Text Light" panose="00000400000000000000" pitchFamily="50" charset="-34"/>
                        <a:cs typeface="Chulabhorn Likit Text Light" panose="000004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hulabhorn Likit Text Light" panose="00000400000000000000" pitchFamily="50" charset="-34"/>
                          <a:cs typeface="Chulabhorn Likit Text Light" panose="00000400000000000000" pitchFamily="50" charset="-34"/>
                        </a:rPr>
                        <a:t>36.675156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987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8B8A9-37FB-478E-85C2-1EC89C1C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20</a:t>
            </a:fld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466CF-297A-4EB5-8866-CF72C686A978}"/>
              </a:ext>
            </a:extLst>
          </p:cNvPr>
          <p:cNvSpPr txBox="1"/>
          <p:nvPr/>
        </p:nvSpPr>
        <p:spPr>
          <a:xfrm>
            <a:off x="6892290" y="1943100"/>
            <a:ext cx="4229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hulabhorn Likit Text Light" panose="00000400000000000000" pitchFamily="50" charset="-34"/>
                <a:cs typeface="Chulabhorn Likit Text Light" panose="00000400000000000000" pitchFamily="50" charset="-34"/>
              </a:rPr>
              <a:t>RMSE = 761.155987627</a:t>
            </a:r>
          </a:p>
          <a:p>
            <a:r>
              <a:rPr lang="en-US" dirty="0">
                <a:latin typeface="Chulabhorn Likit Text Light" panose="00000400000000000000" pitchFamily="50" charset="-34"/>
                <a:cs typeface="Chulabhorn Likit Text Light" panose="00000400000000000000" pitchFamily="50" charset="-34"/>
              </a:rPr>
              <a:t>MAE =  255.2391</a:t>
            </a:r>
          </a:p>
          <a:p>
            <a:r>
              <a:rPr lang="en-US" dirty="0">
                <a:latin typeface="Chulabhorn Likit Text Light" panose="00000400000000000000" pitchFamily="50" charset="-34"/>
                <a:cs typeface="Chulabhorn Likit Text Light" panose="00000400000000000000" pitchFamily="50" charset="-34"/>
              </a:rPr>
              <a:t>MAPE = 64.2965</a:t>
            </a:r>
            <a:endParaRPr lang="th-TH" dirty="0">
              <a:latin typeface="Chulabhorn Likit Text Light" panose="00000400000000000000" pitchFamily="50" charset="-34"/>
              <a:cs typeface="Chulabhorn Likit Text Light" panose="000004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9900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parameter initialization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133FF32-AF79-43C5-839A-1C3DEE1EAB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22599225"/>
                  </p:ext>
                </p:extLst>
              </p:nvPr>
            </p:nvGraphicFramePr>
            <p:xfrm>
              <a:off x="838200" y="1825625"/>
              <a:ext cx="10515596" cy="44481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3485038471"/>
                        </a:ext>
                      </a:extLst>
                    </a:gridCol>
                    <a:gridCol w="1790701">
                      <a:extLst>
                        <a:ext uri="{9D8B030D-6E8A-4147-A177-3AD203B41FA5}">
                          <a16:colId xmlns:a16="http://schemas.microsoft.com/office/drawing/2014/main" val="3826957963"/>
                        </a:ext>
                      </a:extLst>
                    </a:gridCol>
                    <a:gridCol w="3467097">
                      <a:extLst>
                        <a:ext uri="{9D8B030D-6E8A-4147-A177-3AD203B41FA5}">
                          <a16:colId xmlns:a16="http://schemas.microsoft.com/office/drawing/2014/main" val="2651300033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7469246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Initialization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Distribution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References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304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Random_patient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P(x=True)=0.71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OPD_HEADER+OPD_DIAG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943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Patient interarrival time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"/>
                                                <m:endChr m:val="|"/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​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𝑡𝑖𝑚𝑒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𝑑𝑎𝑦𝑛𝑎𝑚𝑒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OPD_HEADER+OPD_DIAG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593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Num_opd_counter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30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143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Sampled_opd_time_usage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15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9655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Num_laboratory_workstation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15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485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Sampled_laboratory_time_usage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120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8992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133FF32-AF79-43C5-839A-1C3DEE1EAB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22599225"/>
                  </p:ext>
                </p:extLst>
              </p:nvPr>
            </p:nvGraphicFramePr>
            <p:xfrm>
              <a:off x="838200" y="1825625"/>
              <a:ext cx="10515596" cy="44481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3485038471"/>
                        </a:ext>
                      </a:extLst>
                    </a:gridCol>
                    <a:gridCol w="1790701">
                      <a:extLst>
                        <a:ext uri="{9D8B030D-6E8A-4147-A177-3AD203B41FA5}">
                          <a16:colId xmlns:a16="http://schemas.microsoft.com/office/drawing/2014/main" val="3826957963"/>
                        </a:ext>
                      </a:extLst>
                    </a:gridCol>
                    <a:gridCol w="3467097">
                      <a:extLst>
                        <a:ext uri="{9D8B030D-6E8A-4147-A177-3AD203B41FA5}">
                          <a16:colId xmlns:a16="http://schemas.microsoft.com/office/drawing/2014/main" val="2651300033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74692466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Initialization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Distribution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References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30497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Random_patient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P(x=True)=0.71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OPD_HEADER+OPD_DIAG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94395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Patient interarrival time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162931" r="-76316" b="-376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OPD_HEADER+OPD_DIAG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59354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Num_opd_counter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30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143210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Sampled_opd_time_usage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291339" r="-76316" b="-19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965509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Num_laboratory_workstation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15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485082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Sampled_laboratory_time_usage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478125" r="-76316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8992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5828-97ED-41F3-B51B-0D5CDAA8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235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parameter initialization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133FF32-AF79-43C5-839A-1C3DEE1EAB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59027648"/>
                  </p:ext>
                </p:extLst>
              </p:nvPr>
            </p:nvGraphicFramePr>
            <p:xfrm>
              <a:off x="838200" y="1825625"/>
              <a:ext cx="10515596" cy="4828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3485038471"/>
                        </a:ext>
                      </a:extLst>
                    </a:gridCol>
                    <a:gridCol w="1790701">
                      <a:extLst>
                        <a:ext uri="{9D8B030D-6E8A-4147-A177-3AD203B41FA5}">
                          <a16:colId xmlns:a16="http://schemas.microsoft.com/office/drawing/2014/main" val="3826957963"/>
                        </a:ext>
                      </a:extLst>
                    </a:gridCol>
                    <a:gridCol w="3467097">
                      <a:extLst>
                        <a:ext uri="{9D8B030D-6E8A-4147-A177-3AD203B41FA5}">
                          <a16:colId xmlns:a16="http://schemas.microsoft.com/office/drawing/2014/main" val="2651300033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7469246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Initialization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Distribution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References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304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Num_radiology_department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943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Sampled_radiology_time_usage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50.242355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593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NUM_ORTHOPEDIC_DEPARTMENT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143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Sampled_ORTHOPEDIC_time_usage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11.190809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9655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NUM_DERMATOLOGY_DEPARTMENT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485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Sampled_DERMATOLOGY_time_usage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13.065031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8992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133FF32-AF79-43C5-839A-1C3DEE1EAB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59027648"/>
                  </p:ext>
                </p:extLst>
              </p:nvPr>
            </p:nvGraphicFramePr>
            <p:xfrm>
              <a:off x="838200" y="1825625"/>
              <a:ext cx="10515596" cy="4828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3485038471"/>
                        </a:ext>
                      </a:extLst>
                    </a:gridCol>
                    <a:gridCol w="1790701">
                      <a:extLst>
                        <a:ext uri="{9D8B030D-6E8A-4147-A177-3AD203B41FA5}">
                          <a16:colId xmlns:a16="http://schemas.microsoft.com/office/drawing/2014/main" val="3826957963"/>
                        </a:ext>
                      </a:extLst>
                    </a:gridCol>
                    <a:gridCol w="3467097">
                      <a:extLst>
                        <a:ext uri="{9D8B030D-6E8A-4147-A177-3AD203B41FA5}">
                          <a16:colId xmlns:a16="http://schemas.microsoft.com/office/drawing/2014/main" val="2651300033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74692466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Initialization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Distribution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References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30497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Num_radiology_department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943951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Sampled_radiology_time_usage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147656" r="-76316" b="-380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59354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NUM_ORTHOPEDIC_DEPARTMENT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143210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Sampled_ORTHOPEDIC_time_usage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340157" r="-76316" b="-19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965509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NUM_DERMATOLOGY_DEPARTMENT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485082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Sampled_DERMATOLOGY_time_usage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531496" r="-76316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8992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5828-97ED-41F3-B51B-0D5CDAA8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3105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parameter initialization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133FF32-AF79-43C5-839A-1C3DEE1EAB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99442594"/>
                  </p:ext>
                </p:extLst>
              </p:nvPr>
            </p:nvGraphicFramePr>
            <p:xfrm>
              <a:off x="838200" y="1825625"/>
              <a:ext cx="10515596" cy="4828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3485038471"/>
                        </a:ext>
                      </a:extLst>
                    </a:gridCol>
                    <a:gridCol w="1790701">
                      <a:extLst>
                        <a:ext uri="{9D8B030D-6E8A-4147-A177-3AD203B41FA5}">
                          <a16:colId xmlns:a16="http://schemas.microsoft.com/office/drawing/2014/main" val="3826957963"/>
                        </a:ext>
                      </a:extLst>
                    </a:gridCol>
                    <a:gridCol w="3467097">
                      <a:extLst>
                        <a:ext uri="{9D8B030D-6E8A-4147-A177-3AD203B41FA5}">
                          <a16:colId xmlns:a16="http://schemas.microsoft.com/office/drawing/2014/main" val="2651300033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7469246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Initialization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Distribution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References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304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NUM_NEUROLOGY_DEPARTMENT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943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Sampled_NEUROLOGY_time_usage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593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NUM_DENTAL_DEPARTMENT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143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Sampled_DENTAL_time_usage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31.856829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9655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NUM_OPHTHALMOLOGY_DEPARTMENT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485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Sampled_OPHTHALMOLOGY_time_usage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33.430458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8992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133FF32-AF79-43C5-839A-1C3DEE1EAB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99442594"/>
                  </p:ext>
                </p:extLst>
              </p:nvPr>
            </p:nvGraphicFramePr>
            <p:xfrm>
              <a:off x="838200" y="1825625"/>
              <a:ext cx="10515596" cy="4828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3485038471"/>
                        </a:ext>
                      </a:extLst>
                    </a:gridCol>
                    <a:gridCol w="1790701">
                      <a:extLst>
                        <a:ext uri="{9D8B030D-6E8A-4147-A177-3AD203B41FA5}">
                          <a16:colId xmlns:a16="http://schemas.microsoft.com/office/drawing/2014/main" val="3826957963"/>
                        </a:ext>
                      </a:extLst>
                    </a:gridCol>
                    <a:gridCol w="3467097">
                      <a:extLst>
                        <a:ext uri="{9D8B030D-6E8A-4147-A177-3AD203B41FA5}">
                          <a16:colId xmlns:a16="http://schemas.microsoft.com/office/drawing/2014/main" val="2651300033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74692466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Initialization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Distribution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References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30497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NUM_NEUROLOGY_DEPARTMENT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943951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Sampled_NEUROLOGY_time_usage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147656" r="-76316" b="-380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59354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NUM_DENTAL_DEPARTMENT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143210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Sampled_DENTAL_time_usage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340157" r="-76316" b="-19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965509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NUM_OPHTHALMOLOGY_DEPARTMENT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485082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Sampled_OPHTHALMOLOGY_time_usage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531496" r="-76316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8992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5828-97ED-41F3-B51B-0D5CDAA8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9830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parameter initialization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133FF32-AF79-43C5-839A-1C3DEE1EAB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1058711"/>
                  </p:ext>
                </p:extLst>
              </p:nvPr>
            </p:nvGraphicFramePr>
            <p:xfrm>
              <a:off x="838200" y="1825625"/>
              <a:ext cx="10515596" cy="4828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3485038471"/>
                        </a:ext>
                      </a:extLst>
                    </a:gridCol>
                    <a:gridCol w="1790701">
                      <a:extLst>
                        <a:ext uri="{9D8B030D-6E8A-4147-A177-3AD203B41FA5}">
                          <a16:colId xmlns:a16="http://schemas.microsoft.com/office/drawing/2014/main" val="3826957963"/>
                        </a:ext>
                      </a:extLst>
                    </a:gridCol>
                    <a:gridCol w="3467097">
                      <a:extLst>
                        <a:ext uri="{9D8B030D-6E8A-4147-A177-3AD203B41FA5}">
                          <a16:colId xmlns:a16="http://schemas.microsoft.com/office/drawing/2014/main" val="2651300033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7469246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Initialization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Distribution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References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304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NUM_OTOLARYNGOLOGY_DEPARTMENT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943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Sampled_OTOLARYNGOLOGY_time_usage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18.843546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593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NUM_THORACIC_DEPARTMENT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143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Sampled_THORACIC_time_usage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23.66695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9655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NUM_HEMATOLOGY_DEPARTMENT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485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Sampled_HEMATOLOGY_time_usage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60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8992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133FF32-AF79-43C5-839A-1C3DEE1EAB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1058711"/>
                  </p:ext>
                </p:extLst>
              </p:nvPr>
            </p:nvGraphicFramePr>
            <p:xfrm>
              <a:off x="838200" y="1825625"/>
              <a:ext cx="10515596" cy="4828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3485038471"/>
                        </a:ext>
                      </a:extLst>
                    </a:gridCol>
                    <a:gridCol w="1790701">
                      <a:extLst>
                        <a:ext uri="{9D8B030D-6E8A-4147-A177-3AD203B41FA5}">
                          <a16:colId xmlns:a16="http://schemas.microsoft.com/office/drawing/2014/main" val="3826957963"/>
                        </a:ext>
                      </a:extLst>
                    </a:gridCol>
                    <a:gridCol w="3467097">
                      <a:extLst>
                        <a:ext uri="{9D8B030D-6E8A-4147-A177-3AD203B41FA5}">
                          <a16:colId xmlns:a16="http://schemas.microsoft.com/office/drawing/2014/main" val="2651300033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74692466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Initialization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Distribution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References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30497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NUM_OTOLARYNGOLOGY_DEPARTMENT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943951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Sampled_OTOLARYNGOLOGY_time_usage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147656" r="-76316" b="-380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59354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NUM_THORACIC_DEPARTMENT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143210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Sampled_THORACIC_time_usage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340157" r="-76316" b="-19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965509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NUM_HEMATOLOGY_DEPARTMENT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485082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Sampled_HEMATOLOGY_time_usage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531496" r="-76316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8992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5828-97ED-41F3-B51B-0D5CDAA8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2410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parameter initialization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133FF32-AF79-43C5-839A-1C3DEE1EAB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18134066"/>
                  </p:ext>
                </p:extLst>
              </p:nvPr>
            </p:nvGraphicFramePr>
            <p:xfrm>
              <a:off x="838200" y="1825625"/>
              <a:ext cx="10515596" cy="4828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3485038471"/>
                        </a:ext>
                      </a:extLst>
                    </a:gridCol>
                    <a:gridCol w="1790701">
                      <a:extLst>
                        <a:ext uri="{9D8B030D-6E8A-4147-A177-3AD203B41FA5}">
                          <a16:colId xmlns:a16="http://schemas.microsoft.com/office/drawing/2014/main" val="3826957963"/>
                        </a:ext>
                      </a:extLst>
                    </a:gridCol>
                    <a:gridCol w="3467097">
                      <a:extLst>
                        <a:ext uri="{9D8B030D-6E8A-4147-A177-3AD203B41FA5}">
                          <a16:colId xmlns:a16="http://schemas.microsoft.com/office/drawing/2014/main" val="2651300033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7469246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Initialization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Distribution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References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304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NUM_GI_LIVER_DEPARTMENT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943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Sampled_GI_LIVER_time_usage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12.282339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593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NUM_GYNAECOLOGY_DEPARTMENT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143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Sampled_GYNAECOLOGY_time_usage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30.360632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9655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NUM_NEPHROLOGY_DEPARTMENT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485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Sampled_NEPHROLOGY_time_usage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22.84473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8992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133FF32-AF79-43C5-839A-1C3DEE1EAB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18134066"/>
                  </p:ext>
                </p:extLst>
              </p:nvPr>
            </p:nvGraphicFramePr>
            <p:xfrm>
              <a:off x="838200" y="1825625"/>
              <a:ext cx="10515596" cy="4828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3485038471"/>
                        </a:ext>
                      </a:extLst>
                    </a:gridCol>
                    <a:gridCol w="1790701">
                      <a:extLst>
                        <a:ext uri="{9D8B030D-6E8A-4147-A177-3AD203B41FA5}">
                          <a16:colId xmlns:a16="http://schemas.microsoft.com/office/drawing/2014/main" val="3826957963"/>
                        </a:ext>
                      </a:extLst>
                    </a:gridCol>
                    <a:gridCol w="3467097">
                      <a:extLst>
                        <a:ext uri="{9D8B030D-6E8A-4147-A177-3AD203B41FA5}">
                          <a16:colId xmlns:a16="http://schemas.microsoft.com/office/drawing/2014/main" val="2651300033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74692466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Initialization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Distribution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References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30497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NUM_GI_LIVER_DEPARTMENT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943951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Sampled_GI_LIVER_time_usage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147656" r="-76316" b="-380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59354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NUM_GYNAECOLOGY_DEPARTMENT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143210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Sampled_GYNAECOLOGY_time_usage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340157" r="-76316" b="-19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965509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NUM_NEPHROLOGY_DEPARTMENT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485082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Sampled_NEPHROLOGY_time_usage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531496" r="-76316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Regression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8992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5828-97ED-41F3-B51B-0D5CDAA8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159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parameter initialization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133FF32-AF79-43C5-839A-1C3DEE1EAB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8858237"/>
                  </p:ext>
                </p:extLst>
              </p:nvPr>
            </p:nvGraphicFramePr>
            <p:xfrm>
              <a:off x="838200" y="1825625"/>
              <a:ext cx="10515596" cy="33508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3485038471"/>
                        </a:ext>
                      </a:extLst>
                    </a:gridCol>
                    <a:gridCol w="1790701">
                      <a:extLst>
                        <a:ext uri="{9D8B030D-6E8A-4147-A177-3AD203B41FA5}">
                          <a16:colId xmlns:a16="http://schemas.microsoft.com/office/drawing/2014/main" val="3826957963"/>
                        </a:ext>
                      </a:extLst>
                    </a:gridCol>
                    <a:gridCol w="3467097">
                      <a:extLst>
                        <a:ext uri="{9D8B030D-6E8A-4147-A177-3AD203B41FA5}">
                          <a16:colId xmlns:a16="http://schemas.microsoft.com/office/drawing/2014/main" val="2651300033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7469246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Initialization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Distribution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References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304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NUM_OPERATING_ROOM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943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Sampled_OPERATING_ROOM_time_usage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240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593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NUM_IPD_DEPARTMENT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400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143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Sampled_IPD_time_usage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1440∗5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96550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133FF32-AF79-43C5-839A-1C3DEE1EAB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8858237"/>
                  </p:ext>
                </p:extLst>
              </p:nvPr>
            </p:nvGraphicFramePr>
            <p:xfrm>
              <a:off x="838200" y="1825625"/>
              <a:ext cx="10515596" cy="33508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3485038471"/>
                        </a:ext>
                      </a:extLst>
                    </a:gridCol>
                    <a:gridCol w="1790701">
                      <a:extLst>
                        <a:ext uri="{9D8B030D-6E8A-4147-A177-3AD203B41FA5}">
                          <a16:colId xmlns:a16="http://schemas.microsoft.com/office/drawing/2014/main" val="3826957963"/>
                        </a:ext>
                      </a:extLst>
                    </a:gridCol>
                    <a:gridCol w="3467097">
                      <a:extLst>
                        <a:ext uri="{9D8B030D-6E8A-4147-A177-3AD203B41FA5}">
                          <a16:colId xmlns:a16="http://schemas.microsoft.com/office/drawing/2014/main" val="2651300033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74692466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Initialization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Distribution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References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30497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NUM_OPERATING_ROOM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943951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Sampled_OPERATING_ROOM_time_usage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147656" r="-76316" b="-1914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59354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NUM_IPD_DEPARTMENT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400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143210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Sampled_IPD_time_usage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337500" r="-76316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96550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5828-97ED-41F3-B51B-0D5CDAA8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1818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parameter initialization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133FF32-AF79-43C5-839A-1C3DEE1EAB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01794420"/>
                  </p:ext>
                </p:extLst>
              </p:nvPr>
            </p:nvGraphicFramePr>
            <p:xfrm>
              <a:off x="838200" y="1825625"/>
              <a:ext cx="10515596" cy="33508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3485038471"/>
                        </a:ext>
                      </a:extLst>
                    </a:gridCol>
                    <a:gridCol w="1790701">
                      <a:extLst>
                        <a:ext uri="{9D8B030D-6E8A-4147-A177-3AD203B41FA5}">
                          <a16:colId xmlns:a16="http://schemas.microsoft.com/office/drawing/2014/main" val="3826957963"/>
                        </a:ext>
                      </a:extLst>
                    </a:gridCol>
                    <a:gridCol w="3467097">
                      <a:extLst>
                        <a:ext uri="{9D8B030D-6E8A-4147-A177-3AD203B41FA5}">
                          <a16:colId xmlns:a16="http://schemas.microsoft.com/office/drawing/2014/main" val="2651300033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7469246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Initialization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Distribution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References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304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NUM_PHYSICAL_THERAPY_DEPARTMENT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943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Sampled_PHYSICAL_THERAPY_time_usage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180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593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NUM_PHARMACY_DEPARTMENT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143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Sampled_PHARMACY_time_usage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96550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133FF32-AF79-43C5-839A-1C3DEE1EAB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01794420"/>
                  </p:ext>
                </p:extLst>
              </p:nvPr>
            </p:nvGraphicFramePr>
            <p:xfrm>
              <a:off x="838200" y="1825625"/>
              <a:ext cx="10515596" cy="33508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3485038471"/>
                        </a:ext>
                      </a:extLst>
                    </a:gridCol>
                    <a:gridCol w="1790701">
                      <a:extLst>
                        <a:ext uri="{9D8B030D-6E8A-4147-A177-3AD203B41FA5}">
                          <a16:colId xmlns:a16="http://schemas.microsoft.com/office/drawing/2014/main" val="3826957963"/>
                        </a:ext>
                      </a:extLst>
                    </a:gridCol>
                    <a:gridCol w="3467097">
                      <a:extLst>
                        <a:ext uri="{9D8B030D-6E8A-4147-A177-3AD203B41FA5}">
                          <a16:colId xmlns:a16="http://schemas.microsoft.com/office/drawing/2014/main" val="2651300033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74692466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Initialization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Distribution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References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30497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NUM_PHYSICAL_THERAPY_DEPARTMENT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943951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Sampled_PHYSICAL_THERAPY_time_usage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147656" r="-76316" b="-1914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59354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NUM_PHARMACY_DEPARTMENT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143210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Sampled_PHARMACY_time_usage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337500" r="-76316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96550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5828-97ED-41F3-B51B-0D5CDAA8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782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237E-C564-4AAD-A1C5-62A333BB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steps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84E7-2BB6-4288-BF3E-2EB8DF40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Estimate step time usage based on labelled facilities from </a:t>
            </a:r>
            <a:r>
              <a:rPr lang="en-US" dirty="0" err="1"/>
              <a:t>IcdCmCode</a:t>
            </a:r>
            <a:r>
              <a:rPr lang="en-US" dirty="0"/>
              <a:t> using simple linear regression.</a:t>
            </a:r>
          </a:p>
          <a:p>
            <a:r>
              <a:rPr lang="en-US" dirty="0"/>
              <a:t>Run discrete event simulation of overall process for 365*24*60 minutes starts from 2022-01-01 and evaluate RMSE of per-VN time process and compare with ground truth.</a:t>
            </a:r>
          </a:p>
          <a:p>
            <a:r>
              <a:rPr lang="en-US" dirty="0"/>
              <a:t>Create some strategies to reduce overall average process time and compare it.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88D3D-0FC3-4B99-BD29-4FFD2063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055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Abstract Hospital Pathway</a:t>
            </a:r>
            <a:endParaRPr lang="th-T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7DA581-4641-4183-8E96-11506CEC7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794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9FA1CE-9D3B-446B-BAEE-28B35336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417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 Estimation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Labelled facility usage using interpretation from </a:t>
            </a:r>
            <a:r>
              <a:rPr lang="en-US" dirty="0" err="1"/>
              <a:t>IcdCmCode</a:t>
            </a:r>
            <a:endParaRPr lang="en-US" dirty="0"/>
          </a:p>
          <a:p>
            <a:r>
              <a:rPr lang="en-US" dirty="0"/>
              <a:t>450 out of 4xxx codes from patients which contains top 100 </a:t>
            </a:r>
            <a:r>
              <a:rPr lang="en-US" dirty="0" err="1"/>
              <a:t>IcdCmCode</a:t>
            </a:r>
            <a:r>
              <a:rPr lang="en-US" dirty="0"/>
              <a:t> were manually labelled on 18 facilities (departments).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2B07A-2FDB-44CA-AE39-7A4B1892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44" y="3978377"/>
            <a:ext cx="8747313" cy="25144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4BA5B-B94F-49D7-8F62-05B7D7AF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20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3594-A413-4308-8263-6C34A911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 Estimation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59F9F-DE86-4DD8-8AFC-D1E869D2FF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patient process time,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vector of usage facilities, relation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be like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Their conditional expectation be like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case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their expectation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will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,∀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will be used as step process time in the further step.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59F9F-DE86-4DD8-8AFC-D1E869D2F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58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85BD9-3EB4-4767-868B-5020994E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373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Abstract Hospital Pathway</a:t>
            </a:r>
            <a:endParaRPr lang="th-T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7DA581-4641-4183-8E96-11506CEC7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3275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9FA1CE-9D3B-446B-BAEE-28B35336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B9438-2AA3-496F-B10F-4C165E78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Some columns were manually defined.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0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Event Simulation (DES)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DA14B2-635A-45ED-98F2-E3ECDED05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patients into hospital system</a:t>
                </a:r>
              </a:p>
              <a:p>
                <a:r>
                  <a:rPr lang="en-US" dirty="0"/>
                  <a:t>2 types of patients in this simulation</a:t>
                </a:r>
              </a:p>
              <a:p>
                <a:pPr lvl="1"/>
                <a:r>
                  <a:rPr lang="en-US" dirty="0"/>
                  <a:t>Random patients, starts with OPD and finally get VN_OUT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≈71%</m:t>
                    </m:r>
                  </m:oMath>
                </a14:m>
                <a:r>
                  <a:rPr lang="en-US" dirty="0"/>
                  <a:t> patient proportion)</a:t>
                </a:r>
              </a:p>
              <a:p>
                <a:pPr lvl="1"/>
                <a:r>
                  <a:rPr lang="en-US" dirty="0"/>
                  <a:t>Non-Random patients, starts with OPD, additional with some specific departments (or may not specified)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≈29%</m:t>
                    </m:r>
                  </m:oMath>
                </a14:m>
                <a:r>
                  <a:rPr lang="en-US" dirty="0"/>
                  <a:t> proportion)</a:t>
                </a:r>
              </a:p>
              <a:p>
                <a:r>
                  <a:rPr lang="en-US" dirty="0"/>
                  <a:t>DES were built using “</a:t>
                </a:r>
                <a:r>
                  <a:rPr lang="en-US" dirty="0" err="1"/>
                  <a:t>SimPy</a:t>
                </a:r>
                <a:r>
                  <a:rPr lang="en-US" dirty="0"/>
                  <a:t> 4” and run for 1 year with 1-minute resolution.</a:t>
                </a:r>
              </a:p>
              <a:p>
                <a:pPr lvl="1"/>
                <a:endParaRPr lang="th-T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DA14B2-635A-45ED-98F2-E3ECDED05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C3A9F-6F62-49FD-BE8A-CCC9B463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492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ECE1-4223-488C-B59D-51AD12B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Evaluation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9837-B028-466B-906A-FE6604E8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qq</a:t>
            </a:r>
            <a:r>
              <a:rPr lang="en-US" dirty="0"/>
              <a:t>-plot of actual vs simulated process time and their RMSE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BBE7F-BBF6-427B-91C6-D3A4BBA4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489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1125</Words>
  <Application>Microsoft Office PowerPoint</Application>
  <PresentationFormat>Widescreen</PresentationFormat>
  <Paragraphs>370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Chulabhorn Likit Text Light</vt:lpstr>
      <vt:lpstr>Office Theme</vt:lpstr>
      <vt:lpstr>Memo</vt:lpstr>
      <vt:lpstr>Pain point or motivation</vt:lpstr>
      <vt:lpstr>Overall steps</vt:lpstr>
      <vt:lpstr>Simple Abstract Hospital Pathway</vt:lpstr>
      <vt:lpstr>Process Time Estimation</vt:lpstr>
      <vt:lpstr>Process Time Estimation</vt:lpstr>
      <vt:lpstr>Simple Abstract Hospital Pathway</vt:lpstr>
      <vt:lpstr>Discrete Event Simulation (DES)</vt:lpstr>
      <vt:lpstr>Simulation Evaluation</vt:lpstr>
      <vt:lpstr>Simulation Evaluation</vt:lpstr>
      <vt:lpstr>Expected Strategy Designs</vt:lpstr>
      <vt:lpstr>Conclusion and Limitations</vt:lpstr>
      <vt:lpstr>Memo</vt:lpstr>
      <vt:lpstr>Definition</vt:lpstr>
      <vt:lpstr>Weekly count patients, grouped by Gender</vt:lpstr>
      <vt:lpstr>Minutely patient arrival rate in 2022, grouped by weekday name</vt:lpstr>
      <vt:lpstr>Hourly patient arrival rate in 2022, grouped by weekday name</vt:lpstr>
      <vt:lpstr>DES Assumptions</vt:lpstr>
      <vt:lpstr>DES Assumptions</vt:lpstr>
      <vt:lpstr>Process Time Estimation Result</vt:lpstr>
      <vt:lpstr>DES parameter initialization</vt:lpstr>
      <vt:lpstr>DES parameter initialization</vt:lpstr>
      <vt:lpstr>DES parameter initialization</vt:lpstr>
      <vt:lpstr>DES parameter initialization</vt:lpstr>
      <vt:lpstr>DES parameter initialization</vt:lpstr>
      <vt:lpstr>DES parameter initialization</vt:lpstr>
      <vt:lpstr>DES parameter initialization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</dc:title>
  <dc:creator>Kawin Chinpong</dc:creator>
  <cp:lastModifiedBy>Kawin Chinpong</cp:lastModifiedBy>
  <cp:revision>40</cp:revision>
  <dcterms:created xsi:type="dcterms:W3CDTF">2023-08-16T02:43:31Z</dcterms:created>
  <dcterms:modified xsi:type="dcterms:W3CDTF">2023-08-23T08:42:56Z</dcterms:modified>
</cp:coreProperties>
</file>