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88223-5F8B-4267-8905-1C8187957792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5794E-9148-4701-B905-643B38F4FC6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13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5794E-9148-4701-B905-643B38F4FC6B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696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7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25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54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63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33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64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01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432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67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07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E8BE-A2D3-4573-9AEA-54D7BCC9D7B0}" type="datetimeFigureOut">
              <a:rPr lang="th-TH" smtClean="0"/>
              <a:t>25/04/63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CDAC-FD84-4017-9331-39B481CF105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215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กลุ่ม 341"/>
          <p:cNvGrpSpPr/>
          <p:nvPr/>
        </p:nvGrpSpPr>
        <p:grpSpPr>
          <a:xfrm>
            <a:off x="3352609" y="24149"/>
            <a:ext cx="5486781" cy="6865749"/>
            <a:chOff x="3352609" y="24149"/>
            <a:chExt cx="5486781" cy="6865749"/>
          </a:xfrm>
        </p:grpSpPr>
        <p:sp>
          <p:nvSpPr>
            <p:cNvPr id="306" name="รูปแบบอิสระ 305"/>
            <p:cNvSpPr/>
            <p:nvPr/>
          </p:nvSpPr>
          <p:spPr>
            <a:xfrm>
              <a:off x="5544335" y="280552"/>
              <a:ext cx="2070124" cy="2833189"/>
            </a:xfrm>
            <a:custGeom>
              <a:avLst/>
              <a:gdLst>
                <a:gd name="connsiteX0" fmla="*/ 1997971 w 2070124"/>
                <a:gd name="connsiteY0" fmla="*/ 1183683 h 2833189"/>
                <a:gd name="connsiteX1" fmla="*/ 1950159 w 2070124"/>
                <a:gd name="connsiteY1" fmla="*/ 920719 h 2833189"/>
                <a:gd name="connsiteX2" fmla="*/ 1932230 w 2070124"/>
                <a:gd name="connsiteY2" fmla="*/ 603966 h 2833189"/>
                <a:gd name="connsiteX3" fmla="*/ 1842583 w 2070124"/>
                <a:gd name="connsiteY3" fmla="*/ 329048 h 2833189"/>
                <a:gd name="connsiteX4" fmla="*/ 1609500 w 2070124"/>
                <a:gd name="connsiteY4" fmla="*/ 131824 h 2833189"/>
                <a:gd name="connsiteX5" fmla="*/ 1370441 w 2070124"/>
                <a:gd name="connsiteY5" fmla="*/ 36201 h 2833189"/>
                <a:gd name="connsiteX6" fmla="*/ 1185171 w 2070124"/>
                <a:gd name="connsiteY6" fmla="*/ 342 h 2833189"/>
                <a:gd name="connsiteX7" fmla="*/ 820606 w 2070124"/>
                <a:gd name="connsiteY7" fmla="*/ 54130 h 2833189"/>
                <a:gd name="connsiteX8" fmla="*/ 551665 w 2070124"/>
                <a:gd name="connsiteY8" fmla="*/ 293189 h 2833189"/>
                <a:gd name="connsiteX9" fmla="*/ 372371 w 2070124"/>
                <a:gd name="connsiteY9" fmla="*/ 627872 h 2833189"/>
                <a:gd name="connsiteX10" fmla="*/ 157218 w 2070124"/>
                <a:gd name="connsiteY10" fmla="*/ 1195636 h 2833189"/>
                <a:gd name="connsiteX11" fmla="*/ 127336 w 2070124"/>
                <a:gd name="connsiteY11" fmla="*/ 1464577 h 2833189"/>
                <a:gd name="connsiteX12" fmla="*/ 91477 w 2070124"/>
                <a:gd name="connsiteY12" fmla="*/ 1578130 h 2833189"/>
                <a:gd name="connsiteX13" fmla="*/ 1830 w 2070124"/>
                <a:gd name="connsiteY13" fmla="*/ 1637895 h 2833189"/>
                <a:gd name="connsiteX14" fmla="*/ 37689 w 2070124"/>
                <a:gd name="connsiteY14" fmla="*/ 1739495 h 2833189"/>
                <a:gd name="connsiteX15" fmla="*/ 115383 w 2070124"/>
                <a:gd name="connsiteY15" fmla="*/ 1811213 h 2833189"/>
                <a:gd name="connsiteX16" fmla="*/ 163194 w 2070124"/>
                <a:gd name="connsiteY16" fmla="*/ 1930742 h 2833189"/>
                <a:gd name="connsiteX17" fmla="*/ 467994 w 2070124"/>
                <a:gd name="connsiteY17" fmla="*/ 1930742 h 2833189"/>
                <a:gd name="connsiteX18" fmla="*/ 551665 w 2070124"/>
                <a:gd name="connsiteY18" fmla="*/ 1924766 h 2833189"/>
                <a:gd name="connsiteX19" fmla="*/ 677171 w 2070124"/>
                <a:gd name="connsiteY19" fmla="*/ 1912813 h 2833189"/>
                <a:gd name="connsiteX20" fmla="*/ 748889 w 2070124"/>
                <a:gd name="connsiteY20" fmla="*/ 1918789 h 2833189"/>
                <a:gd name="connsiteX21" fmla="*/ 802677 w 2070124"/>
                <a:gd name="connsiteY21" fmla="*/ 1960624 h 2833189"/>
                <a:gd name="connsiteX22" fmla="*/ 760841 w 2070124"/>
                <a:gd name="connsiteY22" fmla="*/ 2044295 h 2833189"/>
                <a:gd name="connsiteX23" fmla="*/ 629359 w 2070124"/>
                <a:gd name="connsiteY23" fmla="*/ 2086130 h 2833189"/>
                <a:gd name="connsiteX24" fmla="*/ 509830 w 2070124"/>
                <a:gd name="connsiteY24" fmla="*/ 2121989 h 2833189"/>
                <a:gd name="connsiteX25" fmla="*/ 336512 w 2070124"/>
                <a:gd name="connsiteY25" fmla="*/ 2175777 h 2833189"/>
                <a:gd name="connsiteX26" fmla="*/ 246865 w 2070124"/>
                <a:gd name="connsiteY26" fmla="*/ 2193707 h 2833189"/>
                <a:gd name="connsiteX27" fmla="*/ 264794 w 2070124"/>
                <a:gd name="connsiteY27" fmla="*/ 2241519 h 2833189"/>
                <a:gd name="connsiteX28" fmla="*/ 342489 w 2070124"/>
                <a:gd name="connsiteY28" fmla="*/ 2396907 h 2833189"/>
                <a:gd name="connsiteX29" fmla="*/ 485924 w 2070124"/>
                <a:gd name="connsiteY29" fmla="*/ 2414836 h 2833189"/>
                <a:gd name="connsiteX30" fmla="*/ 563618 w 2070124"/>
                <a:gd name="connsiteY30" fmla="*/ 2426789 h 2833189"/>
                <a:gd name="connsiteX31" fmla="*/ 695100 w 2070124"/>
                <a:gd name="connsiteY31" fmla="*/ 2456672 h 2833189"/>
                <a:gd name="connsiteX32" fmla="*/ 724983 w 2070124"/>
                <a:gd name="connsiteY32" fmla="*/ 2504483 h 2833189"/>
                <a:gd name="connsiteX33" fmla="*/ 665218 w 2070124"/>
                <a:gd name="connsiteY33" fmla="*/ 2600107 h 2833189"/>
                <a:gd name="connsiteX34" fmla="*/ 515806 w 2070124"/>
                <a:gd name="connsiteY34" fmla="*/ 2606083 h 2833189"/>
                <a:gd name="connsiteX35" fmla="*/ 444089 w 2070124"/>
                <a:gd name="connsiteY35" fmla="*/ 2629989 h 2833189"/>
                <a:gd name="connsiteX36" fmla="*/ 665218 w 2070124"/>
                <a:gd name="connsiteY36" fmla="*/ 2749519 h 2833189"/>
                <a:gd name="connsiteX37" fmla="*/ 802677 w 2070124"/>
                <a:gd name="connsiteY37" fmla="*/ 2803307 h 2833189"/>
                <a:gd name="connsiteX38" fmla="*/ 904277 w 2070124"/>
                <a:gd name="connsiteY38" fmla="*/ 2809283 h 2833189"/>
                <a:gd name="connsiteX39" fmla="*/ 1011853 w 2070124"/>
                <a:gd name="connsiteY39" fmla="*/ 2833189 h 2833189"/>
                <a:gd name="connsiteX40" fmla="*/ 1143336 w 2070124"/>
                <a:gd name="connsiteY40" fmla="*/ 2809283 h 2833189"/>
                <a:gd name="connsiteX41" fmla="*/ 1256889 w 2070124"/>
                <a:gd name="connsiteY41" fmla="*/ 2815260 h 2833189"/>
                <a:gd name="connsiteX42" fmla="*/ 1346536 w 2070124"/>
                <a:gd name="connsiteY42" fmla="*/ 2815260 h 2833189"/>
                <a:gd name="connsiteX43" fmla="*/ 1466065 w 2070124"/>
                <a:gd name="connsiteY43" fmla="*/ 2791354 h 2833189"/>
                <a:gd name="connsiteX44" fmla="*/ 1513877 w 2070124"/>
                <a:gd name="connsiteY44" fmla="*/ 2767448 h 2833189"/>
                <a:gd name="connsiteX45" fmla="*/ 1555712 w 2070124"/>
                <a:gd name="connsiteY45" fmla="*/ 2701707 h 2833189"/>
                <a:gd name="connsiteX46" fmla="*/ 1669265 w 2070124"/>
                <a:gd name="connsiteY46" fmla="*/ 2606083 h 2833189"/>
                <a:gd name="connsiteX47" fmla="*/ 1758912 w 2070124"/>
                <a:gd name="connsiteY47" fmla="*/ 2510460 h 2833189"/>
                <a:gd name="connsiteX48" fmla="*/ 1878441 w 2070124"/>
                <a:gd name="connsiteY48" fmla="*/ 2367024 h 2833189"/>
                <a:gd name="connsiteX49" fmla="*/ 1956136 w 2070124"/>
                <a:gd name="connsiteY49" fmla="*/ 2241519 h 2833189"/>
                <a:gd name="connsiteX50" fmla="*/ 2015900 w 2070124"/>
                <a:gd name="connsiteY50" fmla="*/ 2110036 h 2833189"/>
                <a:gd name="connsiteX51" fmla="*/ 2057736 w 2070124"/>
                <a:gd name="connsiteY51" fmla="*/ 1930742 h 2833189"/>
                <a:gd name="connsiteX52" fmla="*/ 2069689 w 2070124"/>
                <a:gd name="connsiteY52" fmla="*/ 1667777 h 2833189"/>
                <a:gd name="connsiteX53" fmla="*/ 2045783 w 2070124"/>
                <a:gd name="connsiteY53" fmla="*/ 1404813 h 2833189"/>
                <a:gd name="connsiteX54" fmla="*/ 2009924 w 2070124"/>
                <a:gd name="connsiteY54" fmla="*/ 1249424 h 2833189"/>
                <a:gd name="connsiteX55" fmla="*/ 1997971 w 2070124"/>
                <a:gd name="connsiteY55" fmla="*/ 1183683 h 283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070124" h="2833189">
                  <a:moveTo>
                    <a:pt x="1997971" y="1183683"/>
                  </a:moveTo>
                  <a:cubicBezTo>
                    <a:pt x="1988010" y="1128899"/>
                    <a:pt x="1961116" y="1017338"/>
                    <a:pt x="1950159" y="920719"/>
                  </a:cubicBezTo>
                  <a:cubicBezTo>
                    <a:pt x="1939202" y="824099"/>
                    <a:pt x="1950159" y="702578"/>
                    <a:pt x="1932230" y="603966"/>
                  </a:cubicBezTo>
                  <a:cubicBezTo>
                    <a:pt x="1914301" y="505354"/>
                    <a:pt x="1896371" y="407738"/>
                    <a:pt x="1842583" y="329048"/>
                  </a:cubicBezTo>
                  <a:cubicBezTo>
                    <a:pt x="1788795" y="250358"/>
                    <a:pt x="1688190" y="180632"/>
                    <a:pt x="1609500" y="131824"/>
                  </a:cubicBezTo>
                  <a:cubicBezTo>
                    <a:pt x="1530810" y="83016"/>
                    <a:pt x="1441162" y="58115"/>
                    <a:pt x="1370441" y="36201"/>
                  </a:cubicBezTo>
                  <a:cubicBezTo>
                    <a:pt x="1299719" y="14287"/>
                    <a:pt x="1276810" y="-2646"/>
                    <a:pt x="1185171" y="342"/>
                  </a:cubicBezTo>
                  <a:cubicBezTo>
                    <a:pt x="1093532" y="3330"/>
                    <a:pt x="926190" y="5322"/>
                    <a:pt x="820606" y="54130"/>
                  </a:cubicBezTo>
                  <a:cubicBezTo>
                    <a:pt x="715022" y="102938"/>
                    <a:pt x="626371" y="197565"/>
                    <a:pt x="551665" y="293189"/>
                  </a:cubicBezTo>
                  <a:cubicBezTo>
                    <a:pt x="476959" y="388813"/>
                    <a:pt x="438112" y="477464"/>
                    <a:pt x="372371" y="627872"/>
                  </a:cubicBezTo>
                  <a:cubicBezTo>
                    <a:pt x="306630" y="778280"/>
                    <a:pt x="198057" y="1056185"/>
                    <a:pt x="157218" y="1195636"/>
                  </a:cubicBezTo>
                  <a:cubicBezTo>
                    <a:pt x="116379" y="1335087"/>
                    <a:pt x="138293" y="1400828"/>
                    <a:pt x="127336" y="1464577"/>
                  </a:cubicBezTo>
                  <a:cubicBezTo>
                    <a:pt x="116379" y="1528326"/>
                    <a:pt x="112395" y="1549244"/>
                    <a:pt x="91477" y="1578130"/>
                  </a:cubicBezTo>
                  <a:cubicBezTo>
                    <a:pt x="70559" y="1607016"/>
                    <a:pt x="10795" y="1611001"/>
                    <a:pt x="1830" y="1637895"/>
                  </a:cubicBezTo>
                  <a:cubicBezTo>
                    <a:pt x="-7135" y="1664789"/>
                    <a:pt x="18764" y="1710609"/>
                    <a:pt x="37689" y="1739495"/>
                  </a:cubicBezTo>
                  <a:cubicBezTo>
                    <a:pt x="56614" y="1768381"/>
                    <a:pt x="94466" y="1779339"/>
                    <a:pt x="115383" y="1811213"/>
                  </a:cubicBezTo>
                  <a:cubicBezTo>
                    <a:pt x="136300" y="1843087"/>
                    <a:pt x="104426" y="1910821"/>
                    <a:pt x="163194" y="1930742"/>
                  </a:cubicBezTo>
                  <a:cubicBezTo>
                    <a:pt x="221962" y="1950663"/>
                    <a:pt x="403249" y="1931738"/>
                    <a:pt x="467994" y="1930742"/>
                  </a:cubicBezTo>
                  <a:cubicBezTo>
                    <a:pt x="532739" y="1929746"/>
                    <a:pt x="551665" y="1924766"/>
                    <a:pt x="551665" y="1924766"/>
                  </a:cubicBezTo>
                  <a:cubicBezTo>
                    <a:pt x="586528" y="1921778"/>
                    <a:pt x="644300" y="1913809"/>
                    <a:pt x="677171" y="1912813"/>
                  </a:cubicBezTo>
                  <a:cubicBezTo>
                    <a:pt x="710042" y="1911817"/>
                    <a:pt x="727971" y="1910821"/>
                    <a:pt x="748889" y="1918789"/>
                  </a:cubicBezTo>
                  <a:cubicBezTo>
                    <a:pt x="769807" y="1926758"/>
                    <a:pt x="800685" y="1939706"/>
                    <a:pt x="802677" y="1960624"/>
                  </a:cubicBezTo>
                  <a:cubicBezTo>
                    <a:pt x="804669" y="1981542"/>
                    <a:pt x="789727" y="2023377"/>
                    <a:pt x="760841" y="2044295"/>
                  </a:cubicBezTo>
                  <a:cubicBezTo>
                    <a:pt x="731955" y="2065213"/>
                    <a:pt x="629359" y="2086130"/>
                    <a:pt x="629359" y="2086130"/>
                  </a:cubicBezTo>
                  <a:lnTo>
                    <a:pt x="509830" y="2121989"/>
                  </a:lnTo>
                  <a:cubicBezTo>
                    <a:pt x="461022" y="2136930"/>
                    <a:pt x="380339" y="2163824"/>
                    <a:pt x="336512" y="2175777"/>
                  </a:cubicBezTo>
                  <a:cubicBezTo>
                    <a:pt x="292684" y="2187730"/>
                    <a:pt x="258818" y="2182750"/>
                    <a:pt x="246865" y="2193707"/>
                  </a:cubicBezTo>
                  <a:cubicBezTo>
                    <a:pt x="234912" y="2204664"/>
                    <a:pt x="248857" y="2207652"/>
                    <a:pt x="264794" y="2241519"/>
                  </a:cubicBezTo>
                  <a:cubicBezTo>
                    <a:pt x="280731" y="2275386"/>
                    <a:pt x="305634" y="2368021"/>
                    <a:pt x="342489" y="2396907"/>
                  </a:cubicBezTo>
                  <a:cubicBezTo>
                    <a:pt x="379344" y="2425793"/>
                    <a:pt x="449069" y="2409856"/>
                    <a:pt x="485924" y="2414836"/>
                  </a:cubicBezTo>
                  <a:cubicBezTo>
                    <a:pt x="522779" y="2419816"/>
                    <a:pt x="528755" y="2419816"/>
                    <a:pt x="563618" y="2426789"/>
                  </a:cubicBezTo>
                  <a:cubicBezTo>
                    <a:pt x="598481" y="2433762"/>
                    <a:pt x="668206" y="2443723"/>
                    <a:pt x="695100" y="2456672"/>
                  </a:cubicBezTo>
                  <a:cubicBezTo>
                    <a:pt x="721994" y="2469621"/>
                    <a:pt x="729963" y="2480577"/>
                    <a:pt x="724983" y="2504483"/>
                  </a:cubicBezTo>
                  <a:cubicBezTo>
                    <a:pt x="720003" y="2528389"/>
                    <a:pt x="700081" y="2583174"/>
                    <a:pt x="665218" y="2600107"/>
                  </a:cubicBezTo>
                  <a:cubicBezTo>
                    <a:pt x="630355" y="2617040"/>
                    <a:pt x="552661" y="2601103"/>
                    <a:pt x="515806" y="2606083"/>
                  </a:cubicBezTo>
                  <a:cubicBezTo>
                    <a:pt x="478951" y="2611063"/>
                    <a:pt x="419187" y="2606083"/>
                    <a:pt x="444089" y="2629989"/>
                  </a:cubicBezTo>
                  <a:cubicBezTo>
                    <a:pt x="468991" y="2653895"/>
                    <a:pt x="605453" y="2720633"/>
                    <a:pt x="665218" y="2749519"/>
                  </a:cubicBezTo>
                  <a:cubicBezTo>
                    <a:pt x="724983" y="2778405"/>
                    <a:pt x="762834" y="2793346"/>
                    <a:pt x="802677" y="2803307"/>
                  </a:cubicBezTo>
                  <a:cubicBezTo>
                    <a:pt x="842520" y="2813268"/>
                    <a:pt x="869414" y="2804303"/>
                    <a:pt x="904277" y="2809283"/>
                  </a:cubicBezTo>
                  <a:cubicBezTo>
                    <a:pt x="939140" y="2814263"/>
                    <a:pt x="972010" y="2833189"/>
                    <a:pt x="1011853" y="2833189"/>
                  </a:cubicBezTo>
                  <a:cubicBezTo>
                    <a:pt x="1051696" y="2833189"/>
                    <a:pt x="1102497" y="2812271"/>
                    <a:pt x="1143336" y="2809283"/>
                  </a:cubicBezTo>
                  <a:cubicBezTo>
                    <a:pt x="1184175" y="2806295"/>
                    <a:pt x="1223022" y="2814264"/>
                    <a:pt x="1256889" y="2815260"/>
                  </a:cubicBezTo>
                  <a:cubicBezTo>
                    <a:pt x="1290756" y="2816256"/>
                    <a:pt x="1311673" y="2819244"/>
                    <a:pt x="1346536" y="2815260"/>
                  </a:cubicBezTo>
                  <a:cubicBezTo>
                    <a:pt x="1381399" y="2811276"/>
                    <a:pt x="1438175" y="2799323"/>
                    <a:pt x="1466065" y="2791354"/>
                  </a:cubicBezTo>
                  <a:cubicBezTo>
                    <a:pt x="1493955" y="2783385"/>
                    <a:pt x="1498936" y="2782389"/>
                    <a:pt x="1513877" y="2767448"/>
                  </a:cubicBezTo>
                  <a:cubicBezTo>
                    <a:pt x="1528818" y="2752507"/>
                    <a:pt x="1529814" y="2728601"/>
                    <a:pt x="1555712" y="2701707"/>
                  </a:cubicBezTo>
                  <a:cubicBezTo>
                    <a:pt x="1581610" y="2674813"/>
                    <a:pt x="1635398" y="2637957"/>
                    <a:pt x="1669265" y="2606083"/>
                  </a:cubicBezTo>
                  <a:cubicBezTo>
                    <a:pt x="1703132" y="2574209"/>
                    <a:pt x="1724049" y="2550303"/>
                    <a:pt x="1758912" y="2510460"/>
                  </a:cubicBezTo>
                  <a:cubicBezTo>
                    <a:pt x="1793775" y="2470617"/>
                    <a:pt x="1845570" y="2411847"/>
                    <a:pt x="1878441" y="2367024"/>
                  </a:cubicBezTo>
                  <a:cubicBezTo>
                    <a:pt x="1911312" y="2322201"/>
                    <a:pt x="1933226" y="2284350"/>
                    <a:pt x="1956136" y="2241519"/>
                  </a:cubicBezTo>
                  <a:cubicBezTo>
                    <a:pt x="1979046" y="2198688"/>
                    <a:pt x="1998967" y="2161832"/>
                    <a:pt x="2015900" y="2110036"/>
                  </a:cubicBezTo>
                  <a:cubicBezTo>
                    <a:pt x="2032833" y="2058240"/>
                    <a:pt x="2048771" y="2004452"/>
                    <a:pt x="2057736" y="1930742"/>
                  </a:cubicBezTo>
                  <a:cubicBezTo>
                    <a:pt x="2066701" y="1857032"/>
                    <a:pt x="2071681" y="1755432"/>
                    <a:pt x="2069689" y="1667777"/>
                  </a:cubicBezTo>
                  <a:cubicBezTo>
                    <a:pt x="2067697" y="1580122"/>
                    <a:pt x="2055744" y="1474539"/>
                    <a:pt x="2045783" y="1404813"/>
                  </a:cubicBezTo>
                  <a:cubicBezTo>
                    <a:pt x="2035822" y="1335088"/>
                    <a:pt x="2016897" y="1288271"/>
                    <a:pt x="2009924" y="1249424"/>
                  </a:cubicBezTo>
                  <a:cubicBezTo>
                    <a:pt x="2002951" y="1210577"/>
                    <a:pt x="2007932" y="1238467"/>
                    <a:pt x="1997971" y="1183683"/>
                  </a:cubicBezTo>
                  <a:close/>
                </a:path>
              </a:pathLst>
            </a:cu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รูปแบบอิสระ 11"/>
            <p:cNvSpPr/>
            <p:nvPr/>
          </p:nvSpPr>
          <p:spPr>
            <a:xfrm>
              <a:off x="5964111" y="1511710"/>
              <a:ext cx="553257" cy="110613"/>
            </a:xfrm>
            <a:custGeom>
              <a:avLst/>
              <a:gdLst>
                <a:gd name="connsiteX0" fmla="*/ 539928 w 553257"/>
                <a:gd name="connsiteY0" fmla="*/ 103238 h 110613"/>
                <a:gd name="connsiteX1" fmla="*/ 510431 w 553257"/>
                <a:gd name="connsiteY1" fmla="*/ 44245 h 110613"/>
                <a:gd name="connsiteX2" fmla="*/ 480934 w 553257"/>
                <a:gd name="connsiteY2" fmla="*/ 29496 h 110613"/>
                <a:gd name="connsiteX3" fmla="*/ 436689 w 553257"/>
                <a:gd name="connsiteY3" fmla="*/ 14748 h 110613"/>
                <a:gd name="connsiteX4" fmla="*/ 377695 w 553257"/>
                <a:gd name="connsiteY4" fmla="*/ 0 h 110613"/>
                <a:gd name="connsiteX5" fmla="*/ 244960 w 553257"/>
                <a:gd name="connsiteY5" fmla="*/ 7374 h 110613"/>
                <a:gd name="connsiteX6" fmla="*/ 222837 w 553257"/>
                <a:gd name="connsiteY6" fmla="*/ 14748 h 110613"/>
                <a:gd name="connsiteX7" fmla="*/ 200715 w 553257"/>
                <a:gd name="connsiteY7" fmla="*/ 36871 h 110613"/>
                <a:gd name="connsiteX8" fmla="*/ 156470 w 553257"/>
                <a:gd name="connsiteY8" fmla="*/ 51619 h 110613"/>
                <a:gd name="connsiteX9" fmla="*/ 141721 w 553257"/>
                <a:gd name="connsiteY9" fmla="*/ 66367 h 110613"/>
                <a:gd name="connsiteX10" fmla="*/ 97476 w 553257"/>
                <a:gd name="connsiteY10" fmla="*/ 81116 h 110613"/>
                <a:gd name="connsiteX11" fmla="*/ 75354 w 553257"/>
                <a:gd name="connsiteY11" fmla="*/ 88490 h 110613"/>
                <a:gd name="connsiteX12" fmla="*/ 23734 w 553257"/>
                <a:gd name="connsiteY12" fmla="*/ 103238 h 110613"/>
                <a:gd name="connsiteX13" fmla="*/ 1612 w 553257"/>
                <a:gd name="connsiteY13" fmla="*/ 110613 h 110613"/>
                <a:gd name="connsiteX14" fmla="*/ 53231 w 553257"/>
                <a:gd name="connsiteY14" fmla="*/ 103238 h 110613"/>
                <a:gd name="connsiteX15" fmla="*/ 90102 w 553257"/>
                <a:gd name="connsiteY15" fmla="*/ 95864 h 110613"/>
                <a:gd name="connsiteX16" fmla="*/ 112224 w 553257"/>
                <a:gd name="connsiteY16" fmla="*/ 81116 h 110613"/>
                <a:gd name="connsiteX17" fmla="*/ 230212 w 553257"/>
                <a:gd name="connsiteY17" fmla="*/ 95864 h 110613"/>
                <a:gd name="connsiteX18" fmla="*/ 281831 w 553257"/>
                <a:gd name="connsiteY18" fmla="*/ 110613 h 110613"/>
                <a:gd name="connsiteX19" fmla="*/ 539928 w 553257"/>
                <a:gd name="connsiteY19" fmla="*/ 103238 h 1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3257" h="110613">
                  <a:moveTo>
                    <a:pt x="539928" y="103238"/>
                  </a:moveTo>
                  <a:cubicBezTo>
                    <a:pt x="578028" y="92177"/>
                    <a:pt x="523685" y="55290"/>
                    <a:pt x="510431" y="44245"/>
                  </a:cubicBezTo>
                  <a:cubicBezTo>
                    <a:pt x="501986" y="37207"/>
                    <a:pt x="491141" y="33579"/>
                    <a:pt x="480934" y="29496"/>
                  </a:cubicBezTo>
                  <a:cubicBezTo>
                    <a:pt x="466500" y="23722"/>
                    <a:pt x="451933" y="17797"/>
                    <a:pt x="436689" y="14748"/>
                  </a:cubicBezTo>
                  <a:cubicBezTo>
                    <a:pt x="392196" y="5850"/>
                    <a:pt x="411709" y="11337"/>
                    <a:pt x="377695" y="0"/>
                  </a:cubicBezTo>
                  <a:cubicBezTo>
                    <a:pt x="333450" y="2458"/>
                    <a:pt x="289074" y="3173"/>
                    <a:pt x="244960" y="7374"/>
                  </a:cubicBezTo>
                  <a:cubicBezTo>
                    <a:pt x="237222" y="8111"/>
                    <a:pt x="229305" y="10436"/>
                    <a:pt x="222837" y="14748"/>
                  </a:cubicBezTo>
                  <a:cubicBezTo>
                    <a:pt x="214160" y="20533"/>
                    <a:pt x="209831" y="31806"/>
                    <a:pt x="200715" y="36871"/>
                  </a:cubicBezTo>
                  <a:cubicBezTo>
                    <a:pt x="187125" y="44421"/>
                    <a:pt x="156470" y="51619"/>
                    <a:pt x="156470" y="51619"/>
                  </a:cubicBezTo>
                  <a:cubicBezTo>
                    <a:pt x="151554" y="56535"/>
                    <a:pt x="147940" y="63258"/>
                    <a:pt x="141721" y="66367"/>
                  </a:cubicBezTo>
                  <a:cubicBezTo>
                    <a:pt x="127816" y="73319"/>
                    <a:pt x="112224" y="76200"/>
                    <a:pt x="97476" y="81116"/>
                  </a:cubicBezTo>
                  <a:cubicBezTo>
                    <a:pt x="90102" y="83574"/>
                    <a:pt x="82828" y="86355"/>
                    <a:pt x="75354" y="88490"/>
                  </a:cubicBezTo>
                  <a:lnTo>
                    <a:pt x="23734" y="103238"/>
                  </a:lnTo>
                  <a:cubicBezTo>
                    <a:pt x="16289" y="105472"/>
                    <a:pt x="-6161" y="110613"/>
                    <a:pt x="1612" y="110613"/>
                  </a:cubicBezTo>
                  <a:cubicBezTo>
                    <a:pt x="18993" y="110613"/>
                    <a:pt x="36086" y="106096"/>
                    <a:pt x="53231" y="103238"/>
                  </a:cubicBezTo>
                  <a:cubicBezTo>
                    <a:pt x="65594" y="101177"/>
                    <a:pt x="77812" y="98322"/>
                    <a:pt x="90102" y="95864"/>
                  </a:cubicBezTo>
                  <a:cubicBezTo>
                    <a:pt x="97476" y="90948"/>
                    <a:pt x="103379" y="81669"/>
                    <a:pt x="112224" y="81116"/>
                  </a:cubicBezTo>
                  <a:cubicBezTo>
                    <a:pt x="203965" y="75382"/>
                    <a:pt x="180564" y="81679"/>
                    <a:pt x="230212" y="95864"/>
                  </a:cubicBezTo>
                  <a:cubicBezTo>
                    <a:pt x="295002" y="114375"/>
                    <a:pt x="228807" y="92937"/>
                    <a:pt x="281831" y="110613"/>
                  </a:cubicBezTo>
                  <a:cubicBezTo>
                    <a:pt x="498123" y="102293"/>
                    <a:pt x="501828" y="114299"/>
                    <a:pt x="539928" y="10323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รูปแบบอิสระ 12"/>
            <p:cNvSpPr/>
            <p:nvPr/>
          </p:nvSpPr>
          <p:spPr>
            <a:xfrm>
              <a:off x="6179574" y="1519084"/>
              <a:ext cx="201166" cy="95864"/>
            </a:xfrm>
            <a:custGeom>
              <a:avLst/>
              <a:gdLst>
                <a:gd name="connsiteX0" fmla="*/ 199103 w 201166"/>
                <a:gd name="connsiteY0" fmla="*/ 14748 h 95864"/>
                <a:gd name="connsiteX1" fmla="*/ 191729 w 201166"/>
                <a:gd name="connsiteY1" fmla="*/ 51619 h 95864"/>
                <a:gd name="connsiteX2" fmla="*/ 162232 w 201166"/>
                <a:gd name="connsiteY2" fmla="*/ 88490 h 95864"/>
                <a:gd name="connsiteX3" fmla="*/ 140110 w 201166"/>
                <a:gd name="connsiteY3" fmla="*/ 95864 h 95864"/>
                <a:gd name="connsiteX4" fmla="*/ 36871 w 201166"/>
                <a:gd name="connsiteY4" fmla="*/ 88490 h 95864"/>
                <a:gd name="connsiteX5" fmla="*/ 14749 w 201166"/>
                <a:gd name="connsiteY5" fmla="*/ 81116 h 95864"/>
                <a:gd name="connsiteX6" fmla="*/ 0 w 201166"/>
                <a:gd name="connsiteY6" fmla="*/ 58993 h 95864"/>
                <a:gd name="connsiteX7" fmla="*/ 7374 w 201166"/>
                <a:gd name="connsiteY7" fmla="*/ 29497 h 95864"/>
                <a:gd name="connsiteX8" fmla="*/ 51620 w 201166"/>
                <a:gd name="connsiteY8" fmla="*/ 0 h 95864"/>
                <a:gd name="connsiteX9" fmla="*/ 154858 w 201166"/>
                <a:gd name="connsiteY9" fmla="*/ 7374 h 95864"/>
                <a:gd name="connsiteX10" fmla="*/ 199103 w 201166"/>
                <a:gd name="connsiteY10" fmla="*/ 14748 h 9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166" h="95864">
                  <a:moveTo>
                    <a:pt x="199103" y="14748"/>
                  </a:moveTo>
                  <a:cubicBezTo>
                    <a:pt x="205248" y="22122"/>
                    <a:pt x="196130" y="39883"/>
                    <a:pt x="191729" y="51619"/>
                  </a:cubicBezTo>
                  <a:cubicBezTo>
                    <a:pt x="188811" y="59401"/>
                    <a:pt x="170943" y="83264"/>
                    <a:pt x="162232" y="88490"/>
                  </a:cubicBezTo>
                  <a:cubicBezTo>
                    <a:pt x="155567" y="92489"/>
                    <a:pt x="147484" y="93406"/>
                    <a:pt x="140110" y="95864"/>
                  </a:cubicBezTo>
                  <a:cubicBezTo>
                    <a:pt x="105697" y="93406"/>
                    <a:pt x="71135" y="92521"/>
                    <a:pt x="36871" y="88490"/>
                  </a:cubicBezTo>
                  <a:cubicBezTo>
                    <a:pt x="29151" y="87582"/>
                    <a:pt x="20819" y="85972"/>
                    <a:pt x="14749" y="81116"/>
                  </a:cubicBezTo>
                  <a:cubicBezTo>
                    <a:pt x="7828" y="75579"/>
                    <a:pt x="4916" y="66367"/>
                    <a:pt x="0" y="58993"/>
                  </a:cubicBezTo>
                  <a:cubicBezTo>
                    <a:pt x="2458" y="49161"/>
                    <a:pt x="2842" y="38562"/>
                    <a:pt x="7374" y="29497"/>
                  </a:cubicBezTo>
                  <a:cubicBezTo>
                    <a:pt x="14882" y="14482"/>
                    <a:pt x="39643" y="5988"/>
                    <a:pt x="51620" y="0"/>
                  </a:cubicBezTo>
                  <a:cubicBezTo>
                    <a:pt x="86033" y="2458"/>
                    <a:pt x="120883" y="1378"/>
                    <a:pt x="154858" y="7374"/>
                  </a:cubicBezTo>
                  <a:cubicBezTo>
                    <a:pt x="163586" y="8914"/>
                    <a:pt x="192958" y="7374"/>
                    <a:pt x="199103" y="1474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6032090" y="1467465"/>
              <a:ext cx="449826" cy="73741"/>
            </a:xfrm>
            <a:custGeom>
              <a:avLst/>
              <a:gdLst>
                <a:gd name="connsiteX0" fmla="*/ 449826 w 449826"/>
                <a:gd name="connsiteY0" fmla="*/ 73741 h 73741"/>
                <a:gd name="connsiteX1" fmla="*/ 412955 w 449826"/>
                <a:gd name="connsiteY1" fmla="*/ 51619 h 73741"/>
                <a:gd name="connsiteX2" fmla="*/ 376084 w 449826"/>
                <a:gd name="connsiteY2" fmla="*/ 29496 h 73741"/>
                <a:gd name="connsiteX3" fmla="*/ 353962 w 449826"/>
                <a:gd name="connsiteY3" fmla="*/ 14748 h 73741"/>
                <a:gd name="connsiteX4" fmla="*/ 309716 w 449826"/>
                <a:gd name="connsiteY4" fmla="*/ 0 h 73741"/>
                <a:gd name="connsiteX5" fmla="*/ 125362 w 449826"/>
                <a:gd name="connsiteY5" fmla="*/ 14748 h 73741"/>
                <a:gd name="connsiteX6" fmla="*/ 95865 w 449826"/>
                <a:gd name="connsiteY6" fmla="*/ 29496 h 73741"/>
                <a:gd name="connsiteX7" fmla="*/ 51620 w 449826"/>
                <a:gd name="connsiteY7" fmla="*/ 44245 h 73741"/>
                <a:gd name="connsiteX8" fmla="*/ 29497 w 449826"/>
                <a:gd name="connsiteY8" fmla="*/ 51619 h 73741"/>
                <a:gd name="connsiteX9" fmla="*/ 0 w 449826"/>
                <a:gd name="connsiteY9" fmla="*/ 73741 h 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826" h="73741">
                  <a:moveTo>
                    <a:pt x="449826" y="73741"/>
                  </a:moveTo>
                  <a:cubicBezTo>
                    <a:pt x="437536" y="66367"/>
                    <a:pt x="424618" y="59950"/>
                    <a:pt x="412955" y="51619"/>
                  </a:cubicBezTo>
                  <a:cubicBezTo>
                    <a:pt x="377525" y="26312"/>
                    <a:pt x="421781" y="44728"/>
                    <a:pt x="376084" y="29496"/>
                  </a:cubicBezTo>
                  <a:cubicBezTo>
                    <a:pt x="368710" y="24580"/>
                    <a:pt x="362061" y="18347"/>
                    <a:pt x="353962" y="14748"/>
                  </a:cubicBezTo>
                  <a:cubicBezTo>
                    <a:pt x="339755" y="8434"/>
                    <a:pt x="309716" y="0"/>
                    <a:pt x="309716" y="0"/>
                  </a:cubicBezTo>
                  <a:cubicBezTo>
                    <a:pt x="307057" y="133"/>
                    <a:pt x="170435" y="-276"/>
                    <a:pt x="125362" y="14748"/>
                  </a:cubicBezTo>
                  <a:cubicBezTo>
                    <a:pt x="114933" y="18224"/>
                    <a:pt x="106072" y="25413"/>
                    <a:pt x="95865" y="29496"/>
                  </a:cubicBezTo>
                  <a:cubicBezTo>
                    <a:pt x="81431" y="35270"/>
                    <a:pt x="66368" y="39329"/>
                    <a:pt x="51620" y="44245"/>
                  </a:cubicBezTo>
                  <a:lnTo>
                    <a:pt x="29497" y="51619"/>
                  </a:lnTo>
                  <a:cubicBezTo>
                    <a:pt x="4482" y="68295"/>
                    <a:pt x="13642" y="60101"/>
                    <a:pt x="0" y="737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รูปแบบอิสระ 14"/>
            <p:cNvSpPr/>
            <p:nvPr/>
          </p:nvSpPr>
          <p:spPr>
            <a:xfrm>
              <a:off x="7034716" y="1452716"/>
              <a:ext cx="450090" cy="143414"/>
            </a:xfrm>
            <a:custGeom>
              <a:avLst/>
              <a:gdLst>
                <a:gd name="connsiteX0" fmla="*/ 15013 w 450090"/>
                <a:gd name="connsiteY0" fmla="*/ 140110 h 143414"/>
                <a:gd name="connsiteX1" fmla="*/ 29761 w 450090"/>
                <a:gd name="connsiteY1" fmla="*/ 103239 h 143414"/>
                <a:gd name="connsiteX2" fmla="*/ 59258 w 450090"/>
                <a:gd name="connsiteY2" fmla="*/ 51619 h 143414"/>
                <a:gd name="connsiteX3" fmla="*/ 103503 w 450090"/>
                <a:gd name="connsiteY3" fmla="*/ 36871 h 143414"/>
                <a:gd name="connsiteX4" fmla="*/ 118252 w 450090"/>
                <a:gd name="connsiteY4" fmla="*/ 22123 h 143414"/>
                <a:gd name="connsiteX5" fmla="*/ 155123 w 450090"/>
                <a:gd name="connsiteY5" fmla="*/ 14749 h 143414"/>
                <a:gd name="connsiteX6" fmla="*/ 177245 w 450090"/>
                <a:gd name="connsiteY6" fmla="*/ 7374 h 143414"/>
                <a:gd name="connsiteX7" fmla="*/ 214116 w 450090"/>
                <a:gd name="connsiteY7" fmla="*/ 0 h 143414"/>
                <a:gd name="connsiteX8" fmla="*/ 354226 w 450090"/>
                <a:gd name="connsiteY8" fmla="*/ 7374 h 143414"/>
                <a:gd name="connsiteX9" fmla="*/ 391097 w 450090"/>
                <a:gd name="connsiteY9" fmla="*/ 36871 h 143414"/>
                <a:gd name="connsiteX10" fmla="*/ 450090 w 450090"/>
                <a:gd name="connsiteY10" fmla="*/ 81116 h 143414"/>
                <a:gd name="connsiteX11" fmla="*/ 383723 w 450090"/>
                <a:gd name="connsiteY11" fmla="*/ 95865 h 143414"/>
                <a:gd name="connsiteX12" fmla="*/ 361600 w 450090"/>
                <a:gd name="connsiteY12" fmla="*/ 103239 h 143414"/>
                <a:gd name="connsiteX13" fmla="*/ 339478 w 450090"/>
                <a:gd name="connsiteY13" fmla="*/ 117987 h 143414"/>
                <a:gd name="connsiteX14" fmla="*/ 287858 w 450090"/>
                <a:gd name="connsiteY14" fmla="*/ 132736 h 143414"/>
                <a:gd name="connsiteX15" fmla="*/ 265736 w 450090"/>
                <a:gd name="connsiteY15" fmla="*/ 140110 h 143414"/>
                <a:gd name="connsiteX16" fmla="*/ 15013 w 450090"/>
                <a:gd name="connsiteY16" fmla="*/ 140110 h 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0090" h="143414">
                  <a:moveTo>
                    <a:pt x="15013" y="140110"/>
                  </a:moveTo>
                  <a:cubicBezTo>
                    <a:pt x="-24316" y="133965"/>
                    <a:pt x="25575" y="115797"/>
                    <a:pt x="29761" y="103239"/>
                  </a:cubicBezTo>
                  <a:cubicBezTo>
                    <a:pt x="38540" y="76902"/>
                    <a:pt x="31128" y="67247"/>
                    <a:pt x="59258" y="51619"/>
                  </a:cubicBezTo>
                  <a:cubicBezTo>
                    <a:pt x="72848" y="44069"/>
                    <a:pt x="103503" y="36871"/>
                    <a:pt x="103503" y="36871"/>
                  </a:cubicBezTo>
                  <a:cubicBezTo>
                    <a:pt x="108419" y="31955"/>
                    <a:pt x="111862" y="24862"/>
                    <a:pt x="118252" y="22123"/>
                  </a:cubicBezTo>
                  <a:cubicBezTo>
                    <a:pt x="129772" y="17186"/>
                    <a:pt x="142964" y="17789"/>
                    <a:pt x="155123" y="14749"/>
                  </a:cubicBezTo>
                  <a:cubicBezTo>
                    <a:pt x="162664" y="12864"/>
                    <a:pt x="169704" y="9259"/>
                    <a:pt x="177245" y="7374"/>
                  </a:cubicBezTo>
                  <a:cubicBezTo>
                    <a:pt x="189404" y="4334"/>
                    <a:pt x="201826" y="2458"/>
                    <a:pt x="214116" y="0"/>
                  </a:cubicBezTo>
                  <a:cubicBezTo>
                    <a:pt x="260819" y="2458"/>
                    <a:pt x="307650" y="3140"/>
                    <a:pt x="354226" y="7374"/>
                  </a:cubicBezTo>
                  <a:cubicBezTo>
                    <a:pt x="383396" y="10026"/>
                    <a:pt x="373589" y="16862"/>
                    <a:pt x="391097" y="36871"/>
                  </a:cubicBezTo>
                  <a:cubicBezTo>
                    <a:pt x="425988" y="76746"/>
                    <a:pt x="414822" y="69360"/>
                    <a:pt x="450090" y="81116"/>
                  </a:cubicBezTo>
                  <a:cubicBezTo>
                    <a:pt x="427968" y="86032"/>
                    <a:pt x="405708" y="90369"/>
                    <a:pt x="383723" y="95865"/>
                  </a:cubicBezTo>
                  <a:cubicBezTo>
                    <a:pt x="376182" y="97750"/>
                    <a:pt x="368553" y="99763"/>
                    <a:pt x="361600" y="103239"/>
                  </a:cubicBezTo>
                  <a:cubicBezTo>
                    <a:pt x="353673" y="107202"/>
                    <a:pt x="347405" y="114024"/>
                    <a:pt x="339478" y="117987"/>
                  </a:cubicBezTo>
                  <a:cubicBezTo>
                    <a:pt x="327695" y="123878"/>
                    <a:pt x="298878" y="129587"/>
                    <a:pt x="287858" y="132736"/>
                  </a:cubicBezTo>
                  <a:cubicBezTo>
                    <a:pt x="280384" y="134871"/>
                    <a:pt x="273506" y="139900"/>
                    <a:pt x="265736" y="140110"/>
                  </a:cubicBezTo>
                  <a:cubicBezTo>
                    <a:pt x="182192" y="142368"/>
                    <a:pt x="54342" y="146255"/>
                    <a:pt x="15013" y="14011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รูปแบบอิสระ 15"/>
            <p:cNvSpPr/>
            <p:nvPr/>
          </p:nvSpPr>
          <p:spPr>
            <a:xfrm>
              <a:off x="7123471" y="1452716"/>
              <a:ext cx="169605" cy="143414"/>
            </a:xfrm>
            <a:custGeom>
              <a:avLst/>
              <a:gdLst>
                <a:gd name="connsiteX0" fmla="*/ 185950 w 210059"/>
                <a:gd name="connsiteY0" fmla="*/ 1549 h 134284"/>
                <a:gd name="connsiteX1" fmla="*/ 208072 w 210059"/>
                <a:gd name="connsiteY1" fmla="*/ 38419 h 134284"/>
                <a:gd name="connsiteX2" fmla="*/ 200698 w 210059"/>
                <a:gd name="connsiteY2" fmla="*/ 97413 h 134284"/>
                <a:gd name="connsiteX3" fmla="*/ 156453 w 210059"/>
                <a:gd name="connsiteY3" fmla="*/ 112161 h 134284"/>
                <a:gd name="connsiteX4" fmla="*/ 112208 w 210059"/>
                <a:gd name="connsiteY4" fmla="*/ 134284 h 134284"/>
                <a:gd name="connsiteX5" fmla="*/ 16343 w 210059"/>
                <a:gd name="connsiteY5" fmla="*/ 126910 h 134284"/>
                <a:gd name="connsiteX6" fmla="*/ 8969 w 210059"/>
                <a:gd name="connsiteY6" fmla="*/ 53168 h 134284"/>
                <a:gd name="connsiteX7" fmla="*/ 23717 w 210059"/>
                <a:gd name="connsiteY7" fmla="*/ 38419 h 134284"/>
                <a:gd name="connsiteX8" fmla="*/ 104834 w 210059"/>
                <a:gd name="connsiteY8" fmla="*/ 16297 h 134284"/>
                <a:gd name="connsiteX9" fmla="*/ 185950 w 210059"/>
                <a:gd name="connsiteY9" fmla="*/ 1549 h 13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59" h="134284">
                  <a:moveTo>
                    <a:pt x="185950" y="1549"/>
                  </a:moveTo>
                  <a:cubicBezTo>
                    <a:pt x="203156" y="5236"/>
                    <a:pt x="205893" y="24253"/>
                    <a:pt x="208072" y="38419"/>
                  </a:cubicBezTo>
                  <a:cubicBezTo>
                    <a:pt x="211085" y="58006"/>
                    <a:pt x="212063" y="81178"/>
                    <a:pt x="200698" y="97413"/>
                  </a:cubicBezTo>
                  <a:cubicBezTo>
                    <a:pt x="191783" y="110149"/>
                    <a:pt x="171201" y="107245"/>
                    <a:pt x="156453" y="112161"/>
                  </a:cubicBezTo>
                  <a:cubicBezTo>
                    <a:pt x="125925" y="122337"/>
                    <a:pt x="140795" y="115226"/>
                    <a:pt x="112208" y="134284"/>
                  </a:cubicBezTo>
                  <a:cubicBezTo>
                    <a:pt x="80253" y="131826"/>
                    <a:pt x="47770" y="133196"/>
                    <a:pt x="16343" y="126910"/>
                  </a:cubicBezTo>
                  <a:cubicBezTo>
                    <a:pt x="-15113" y="120619"/>
                    <a:pt x="8417" y="55008"/>
                    <a:pt x="8969" y="53168"/>
                  </a:cubicBezTo>
                  <a:cubicBezTo>
                    <a:pt x="10967" y="46509"/>
                    <a:pt x="18288" y="42762"/>
                    <a:pt x="23717" y="38419"/>
                  </a:cubicBezTo>
                  <a:cubicBezTo>
                    <a:pt x="54700" y="13632"/>
                    <a:pt x="54105" y="22638"/>
                    <a:pt x="104834" y="16297"/>
                  </a:cubicBezTo>
                  <a:cubicBezTo>
                    <a:pt x="153743" y="-6"/>
                    <a:pt x="168744" y="-2138"/>
                    <a:pt x="185950" y="15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รูปแบบอิสระ 6"/>
            <p:cNvSpPr/>
            <p:nvPr/>
          </p:nvSpPr>
          <p:spPr>
            <a:xfrm>
              <a:off x="6290187" y="2980093"/>
              <a:ext cx="1393765" cy="1621404"/>
            </a:xfrm>
            <a:custGeom>
              <a:avLst/>
              <a:gdLst>
                <a:gd name="connsiteX0" fmla="*/ 1393723 w 1393765"/>
                <a:gd name="connsiteY0" fmla="*/ 1193701 h 1621404"/>
                <a:gd name="connsiteX1" fmla="*/ 1356852 w 1393765"/>
                <a:gd name="connsiteY1" fmla="*/ 1178952 h 1621404"/>
                <a:gd name="connsiteX2" fmla="*/ 1334729 w 1393765"/>
                <a:gd name="connsiteY2" fmla="*/ 1171578 h 1621404"/>
                <a:gd name="connsiteX3" fmla="*/ 1312607 w 1393765"/>
                <a:gd name="connsiteY3" fmla="*/ 1149455 h 1621404"/>
                <a:gd name="connsiteX4" fmla="*/ 1290484 w 1393765"/>
                <a:gd name="connsiteY4" fmla="*/ 1142081 h 1621404"/>
                <a:gd name="connsiteX5" fmla="*/ 1246239 w 1393765"/>
                <a:gd name="connsiteY5" fmla="*/ 1119959 h 1621404"/>
                <a:gd name="connsiteX6" fmla="*/ 1187245 w 1393765"/>
                <a:gd name="connsiteY6" fmla="*/ 1075713 h 1621404"/>
                <a:gd name="connsiteX7" fmla="*/ 1143000 w 1393765"/>
                <a:gd name="connsiteY7" fmla="*/ 1053591 h 1621404"/>
                <a:gd name="connsiteX8" fmla="*/ 1091381 w 1393765"/>
                <a:gd name="connsiteY8" fmla="*/ 994597 h 1621404"/>
                <a:gd name="connsiteX9" fmla="*/ 1076632 w 1393765"/>
                <a:gd name="connsiteY9" fmla="*/ 965101 h 1621404"/>
                <a:gd name="connsiteX10" fmla="*/ 1061884 w 1393765"/>
                <a:gd name="connsiteY10" fmla="*/ 942978 h 1621404"/>
                <a:gd name="connsiteX11" fmla="*/ 1039761 w 1393765"/>
                <a:gd name="connsiteY11" fmla="*/ 906107 h 1621404"/>
                <a:gd name="connsiteX12" fmla="*/ 1032387 w 1393765"/>
                <a:gd name="connsiteY12" fmla="*/ 883984 h 1621404"/>
                <a:gd name="connsiteX13" fmla="*/ 973394 w 1393765"/>
                <a:gd name="connsiteY13" fmla="*/ 832365 h 1621404"/>
                <a:gd name="connsiteX14" fmla="*/ 899652 w 1393765"/>
                <a:gd name="connsiteY14" fmla="*/ 810242 h 1621404"/>
                <a:gd name="connsiteX15" fmla="*/ 811161 w 1393765"/>
                <a:gd name="connsiteY15" fmla="*/ 817617 h 1621404"/>
                <a:gd name="connsiteX16" fmla="*/ 818536 w 1393765"/>
                <a:gd name="connsiteY16" fmla="*/ 847113 h 1621404"/>
                <a:gd name="connsiteX17" fmla="*/ 803787 w 1393765"/>
                <a:gd name="connsiteY17" fmla="*/ 972475 h 1621404"/>
                <a:gd name="connsiteX18" fmla="*/ 789039 w 1393765"/>
                <a:gd name="connsiteY18" fmla="*/ 994597 h 1621404"/>
                <a:gd name="connsiteX19" fmla="*/ 766916 w 1393765"/>
                <a:gd name="connsiteY19" fmla="*/ 1016720 h 1621404"/>
                <a:gd name="connsiteX20" fmla="*/ 744794 w 1393765"/>
                <a:gd name="connsiteY20" fmla="*/ 1060965 h 1621404"/>
                <a:gd name="connsiteX21" fmla="*/ 737419 w 1393765"/>
                <a:gd name="connsiteY21" fmla="*/ 1083088 h 1621404"/>
                <a:gd name="connsiteX22" fmla="*/ 693174 w 1393765"/>
                <a:gd name="connsiteY22" fmla="*/ 1127333 h 1621404"/>
                <a:gd name="connsiteX23" fmla="*/ 634181 w 1393765"/>
                <a:gd name="connsiteY23" fmla="*/ 1186326 h 1621404"/>
                <a:gd name="connsiteX24" fmla="*/ 604684 w 1393765"/>
                <a:gd name="connsiteY24" fmla="*/ 1223197 h 1621404"/>
                <a:gd name="connsiteX25" fmla="*/ 567813 w 1393765"/>
                <a:gd name="connsiteY25" fmla="*/ 1252694 h 1621404"/>
                <a:gd name="connsiteX26" fmla="*/ 545690 w 1393765"/>
                <a:gd name="connsiteY26" fmla="*/ 1274817 h 1621404"/>
                <a:gd name="connsiteX27" fmla="*/ 523568 w 1393765"/>
                <a:gd name="connsiteY27" fmla="*/ 1282191 h 1621404"/>
                <a:gd name="connsiteX28" fmla="*/ 501445 w 1393765"/>
                <a:gd name="connsiteY28" fmla="*/ 1296939 h 1621404"/>
                <a:gd name="connsiteX29" fmla="*/ 471948 w 1393765"/>
                <a:gd name="connsiteY29" fmla="*/ 1326436 h 1621404"/>
                <a:gd name="connsiteX30" fmla="*/ 449826 w 1393765"/>
                <a:gd name="connsiteY30" fmla="*/ 1333810 h 1621404"/>
                <a:gd name="connsiteX31" fmla="*/ 383458 w 1393765"/>
                <a:gd name="connsiteY31" fmla="*/ 1355933 h 1621404"/>
                <a:gd name="connsiteX32" fmla="*/ 353961 w 1393765"/>
                <a:gd name="connsiteY32" fmla="*/ 1370681 h 1621404"/>
                <a:gd name="connsiteX33" fmla="*/ 317090 w 1393765"/>
                <a:gd name="connsiteY33" fmla="*/ 1378055 h 1621404"/>
                <a:gd name="connsiteX34" fmla="*/ 280219 w 1393765"/>
                <a:gd name="connsiteY34" fmla="*/ 1400178 h 1621404"/>
                <a:gd name="connsiteX35" fmla="*/ 250723 w 1393765"/>
                <a:gd name="connsiteY35" fmla="*/ 1414926 h 1621404"/>
                <a:gd name="connsiteX36" fmla="*/ 221226 w 1393765"/>
                <a:gd name="connsiteY36" fmla="*/ 1422301 h 1621404"/>
                <a:gd name="connsiteX37" fmla="*/ 199103 w 1393765"/>
                <a:gd name="connsiteY37" fmla="*/ 1429675 h 1621404"/>
                <a:gd name="connsiteX38" fmla="*/ 154858 w 1393765"/>
                <a:gd name="connsiteY38" fmla="*/ 1459172 h 1621404"/>
                <a:gd name="connsiteX39" fmla="*/ 110613 w 1393765"/>
                <a:gd name="connsiteY39" fmla="*/ 1488668 h 1621404"/>
                <a:gd name="connsiteX40" fmla="*/ 51619 w 1393765"/>
                <a:gd name="connsiteY40" fmla="*/ 1540288 h 1621404"/>
                <a:gd name="connsiteX41" fmla="*/ 44245 w 1393765"/>
                <a:gd name="connsiteY41" fmla="*/ 1562410 h 1621404"/>
                <a:gd name="connsiteX42" fmla="*/ 29497 w 1393765"/>
                <a:gd name="connsiteY42" fmla="*/ 1577159 h 1621404"/>
                <a:gd name="connsiteX43" fmla="*/ 7374 w 1393765"/>
                <a:gd name="connsiteY43" fmla="*/ 1621404 h 1621404"/>
                <a:gd name="connsiteX44" fmla="*/ 0 w 1393765"/>
                <a:gd name="connsiteY44" fmla="*/ 1599281 h 1621404"/>
                <a:gd name="connsiteX45" fmla="*/ 14748 w 1393765"/>
                <a:gd name="connsiteY45" fmla="*/ 1547662 h 1621404"/>
                <a:gd name="connsiteX46" fmla="*/ 29497 w 1393765"/>
                <a:gd name="connsiteY46" fmla="*/ 1532913 h 1621404"/>
                <a:gd name="connsiteX47" fmla="*/ 44245 w 1393765"/>
                <a:gd name="connsiteY47" fmla="*/ 1510791 h 1621404"/>
                <a:gd name="connsiteX48" fmla="*/ 73742 w 1393765"/>
                <a:gd name="connsiteY48" fmla="*/ 1451797 h 1621404"/>
                <a:gd name="connsiteX49" fmla="*/ 88490 w 1393765"/>
                <a:gd name="connsiteY49" fmla="*/ 1407552 h 1621404"/>
                <a:gd name="connsiteX50" fmla="*/ 95865 w 1393765"/>
                <a:gd name="connsiteY50" fmla="*/ 1385430 h 1621404"/>
                <a:gd name="connsiteX51" fmla="*/ 110613 w 1393765"/>
                <a:gd name="connsiteY51" fmla="*/ 1355933 h 1621404"/>
                <a:gd name="connsiteX52" fmla="*/ 125361 w 1393765"/>
                <a:gd name="connsiteY52" fmla="*/ 1289565 h 1621404"/>
                <a:gd name="connsiteX53" fmla="*/ 154858 w 1393765"/>
                <a:gd name="connsiteY53" fmla="*/ 1260068 h 1621404"/>
                <a:gd name="connsiteX54" fmla="*/ 169607 w 1393765"/>
                <a:gd name="connsiteY54" fmla="*/ 1245320 h 1621404"/>
                <a:gd name="connsiteX55" fmla="*/ 191729 w 1393765"/>
                <a:gd name="connsiteY55" fmla="*/ 1237946 h 1621404"/>
                <a:gd name="connsiteX56" fmla="*/ 235974 w 1393765"/>
                <a:gd name="connsiteY56" fmla="*/ 1215823 h 1621404"/>
                <a:gd name="connsiteX57" fmla="*/ 280219 w 1393765"/>
                <a:gd name="connsiteY57" fmla="*/ 1193701 h 1621404"/>
                <a:gd name="connsiteX58" fmla="*/ 324465 w 1393765"/>
                <a:gd name="connsiteY58" fmla="*/ 1134707 h 1621404"/>
                <a:gd name="connsiteX59" fmla="*/ 383458 w 1393765"/>
                <a:gd name="connsiteY59" fmla="*/ 1083088 h 1621404"/>
                <a:gd name="connsiteX60" fmla="*/ 420329 w 1393765"/>
                <a:gd name="connsiteY60" fmla="*/ 1053591 h 1621404"/>
                <a:gd name="connsiteX61" fmla="*/ 449826 w 1393765"/>
                <a:gd name="connsiteY61" fmla="*/ 1016720 h 1621404"/>
                <a:gd name="connsiteX62" fmla="*/ 486697 w 1393765"/>
                <a:gd name="connsiteY62" fmla="*/ 987223 h 1621404"/>
                <a:gd name="connsiteX63" fmla="*/ 501445 w 1393765"/>
                <a:gd name="connsiteY63" fmla="*/ 965101 h 1621404"/>
                <a:gd name="connsiteX64" fmla="*/ 545690 w 1393765"/>
                <a:gd name="connsiteY64" fmla="*/ 928230 h 1621404"/>
                <a:gd name="connsiteX65" fmla="*/ 582561 w 1393765"/>
                <a:gd name="connsiteY65" fmla="*/ 906107 h 1621404"/>
                <a:gd name="connsiteX66" fmla="*/ 612058 w 1393765"/>
                <a:gd name="connsiteY66" fmla="*/ 839739 h 1621404"/>
                <a:gd name="connsiteX67" fmla="*/ 619432 w 1393765"/>
                <a:gd name="connsiteY67" fmla="*/ 788120 h 1621404"/>
                <a:gd name="connsiteX68" fmla="*/ 634181 w 1393765"/>
                <a:gd name="connsiteY68" fmla="*/ 743875 h 1621404"/>
                <a:gd name="connsiteX69" fmla="*/ 641555 w 1393765"/>
                <a:gd name="connsiteY69" fmla="*/ 714378 h 1621404"/>
                <a:gd name="connsiteX70" fmla="*/ 656303 w 1393765"/>
                <a:gd name="connsiteY70" fmla="*/ 670133 h 1621404"/>
                <a:gd name="connsiteX71" fmla="*/ 663678 w 1393765"/>
                <a:gd name="connsiteY71" fmla="*/ 640636 h 1621404"/>
                <a:gd name="connsiteX72" fmla="*/ 671052 w 1393765"/>
                <a:gd name="connsiteY72" fmla="*/ 603765 h 1621404"/>
                <a:gd name="connsiteX73" fmla="*/ 678426 w 1393765"/>
                <a:gd name="connsiteY73" fmla="*/ 581642 h 1621404"/>
                <a:gd name="connsiteX74" fmla="*/ 685800 w 1393765"/>
                <a:gd name="connsiteY74" fmla="*/ 544772 h 1621404"/>
                <a:gd name="connsiteX75" fmla="*/ 730045 w 1393765"/>
                <a:gd name="connsiteY75" fmla="*/ 441533 h 1621404"/>
                <a:gd name="connsiteX76" fmla="*/ 766916 w 1393765"/>
                <a:gd name="connsiteY76" fmla="*/ 404662 h 1621404"/>
                <a:gd name="connsiteX77" fmla="*/ 789039 w 1393765"/>
                <a:gd name="connsiteY77" fmla="*/ 367791 h 1621404"/>
                <a:gd name="connsiteX78" fmla="*/ 803787 w 1393765"/>
                <a:gd name="connsiteY78" fmla="*/ 301423 h 1621404"/>
                <a:gd name="connsiteX79" fmla="*/ 811161 w 1393765"/>
                <a:gd name="connsiteY79" fmla="*/ 279301 h 1621404"/>
                <a:gd name="connsiteX80" fmla="*/ 818536 w 1393765"/>
                <a:gd name="connsiteY80" fmla="*/ 242430 h 1621404"/>
                <a:gd name="connsiteX81" fmla="*/ 833284 w 1393765"/>
                <a:gd name="connsiteY81" fmla="*/ 198184 h 1621404"/>
                <a:gd name="connsiteX82" fmla="*/ 825910 w 1393765"/>
                <a:gd name="connsiteY82" fmla="*/ 6455 h 1621404"/>
                <a:gd name="connsiteX83" fmla="*/ 833284 w 1393765"/>
                <a:gd name="connsiteY83" fmla="*/ 102320 h 1621404"/>
                <a:gd name="connsiteX84" fmla="*/ 855407 w 1393765"/>
                <a:gd name="connsiteY84" fmla="*/ 183436 h 1621404"/>
                <a:gd name="connsiteX85" fmla="*/ 862781 w 1393765"/>
                <a:gd name="connsiteY85" fmla="*/ 205559 h 1621404"/>
                <a:gd name="connsiteX86" fmla="*/ 877529 w 1393765"/>
                <a:gd name="connsiteY86" fmla="*/ 227681 h 1621404"/>
                <a:gd name="connsiteX87" fmla="*/ 899652 w 1393765"/>
                <a:gd name="connsiteY87" fmla="*/ 264552 h 1621404"/>
                <a:gd name="connsiteX88" fmla="*/ 914400 w 1393765"/>
                <a:gd name="connsiteY88" fmla="*/ 316172 h 1621404"/>
                <a:gd name="connsiteX89" fmla="*/ 929148 w 1393765"/>
                <a:gd name="connsiteY89" fmla="*/ 338294 h 1621404"/>
                <a:gd name="connsiteX90" fmla="*/ 936523 w 1393765"/>
                <a:gd name="connsiteY90" fmla="*/ 382539 h 1621404"/>
                <a:gd name="connsiteX91" fmla="*/ 951271 w 1393765"/>
                <a:gd name="connsiteY91" fmla="*/ 426784 h 1621404"/>
                <a:gd name="connsiteX92" fmla="*/ 958645 w 1393765"/>
                <a:gd name="connsiteY92" fmla="*/ 456281 h 1621404"/>
                <a:gd name="connsiteX93" fmla="*/ 973394 w 1393765"/>
                <a:gd name="connsiteY93" fmla="*/ 500526 h 1621404"/>
                <a:gd name="connsiteX94" fmla="*/ 980768 w 1393765"/>
                <a:gd name="connsiteY94" fmla="*/ 522649 h 1621404"/>
                <a:gd name="connsiteX95" fmla="*/ 995516 w 1393765"/>
                <a:gd name="connsiteY95" fmla="*/ 574268 h 1621404"/>
                <a:gd name="connsiteX96" fmla="*/ 1002890 w 1393765"/>
                <a:gd name="connsiteY96" fmla="*/ 603765 h 1621404"/>
                <a:gd name="connsiteX97" fmla="*/ 1032387 w 1393765"/>
                <a:gd name="connsiteY97" fmla="*/ 692255 h 1621404"/>
                <a:gd name="connsiteX98" fmla="*/ 1039761 w 1393765"/>
                <a:gd name="connsiteY98" fmla="*/ 721752 h 1621404"/>
                <a:gd name="connsiteX99" fmla="*/ 1061884 w 1393765"/>
                <a:gd name="connsiteY99" fmla="*/ 788120 h 1621404"/>
                <a:gd name="connsiteX100" fmla="*/ 1069258 w 1393765"/>
                <a:gd name="connsiteY100" fmla="*/ 817617 h 1621404"/>
                <a:gd name="connsiteX101" fmla="*/ 1098755 w 1393765"/>
                <a:gd name="connsiteY101" fmla="*/ 854488 h 1621404"/>
                <a:gd name="connsiteX102" fmla="*/ 1135626 w 1393765"/>
                <a:gd name="connsiteY102" fmla="*/ 928230 h 1621404"/>
                <a:gd name="connsiteX103" fmla="*/ 1172497 w 1393765"/>
                <a:gd name="connsiteY103" fmla="*/ 965101 h 1621404"/>
                <a:gd name="connsiteX104" fmla="*/ 1187245 w 1393765"/>
                <a:gd name="connsiteY104" fmla="*/ 987223 h 1621404"/>
                <a:gd name="connsiteX105" fmla="*/ 1201994 w 1393765"/>
                <a:gd name="connsiteY105" fmla="*/ 1001972 h 1621404"/>
                <a:gd name="connsiteX106" fmla="*/ 1216742 w 1393765"/>
                <a:gd name="connsiteY106" fmla="*/ 1031468 h 1621404"/>
                <a:gd name="connsiteX107" fmla="*/ 1246239 w 1393765"/>
                <a:gd name="connsiteY107" fmla="*/ 1060965 h 1621404"/>
                <a:gd name="connsiteX108" fmla="*/ 1260987 w 1393765"/>
                <a:gd name="connsiteY108" fmla="*/ 1083088 h 1621404"/>
                <a:gd name="connsiteX109" fmla="*/ 1297858 w 1393765"/>
                <a:gd name="connsiteY109" fmla="*/ 1119959 h 1621404"/>
                <a:gd name="connsiteX110" fmla="*/ 1312607 w 1393765"/>
                <a:gd name="connsiteY110" fmla="*/ 1134707 h 1621404"/>
                <a:gd name="connsiteX111" fmla="*/ 1334729 w 1393765"/>
                <a:gd name="connsiteY111" fmla="*/ 1149455 h 1621404"/>
                <a:gd name="connsiteX112" fmla="*/ 1349478 w 1393765"/>
                <a:gd name="connsiteY112" fmla="*/ 1178952 h 1621404"/>
                <a:gd name="connsiteX113" fmla="*/ 1393723 w 1393765"/>
                <a:gd name="connsiteY113" fmla="*/ 1193701 h 16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393765" h="1621404">
                  <a:moveTo>
                    <a:pt x="1393723" y="1193701"/>
                  </a:moveTo>
                  <a:cubicBezTo>
                    <a:pt x="1394952" y="1193701"/>
                    <a:pt x="1369246" y="1183600"/>
                    <a:pt x="1356852" y="1178952"/>
                  </a:cubicBezTo>
                  <a:cubicBezTo>
                    <a:pt x="1349574" y="1176223"/>
                    <a:pt x="1341197" y="1175890"/>
                    <a:pt x="1334729" y="1171578"/>
                  </a:cubicBezTo>
                  <a:cubicBezTo>
                    <a:pt x="1326052" y="1165793"/>
                    <a:pt x="1321284" y="1155240"/>
                    <a:pt x="1312607" y="1149455"/>
                  </a:cubicBezTo>
                  <a:cubicBezTo>
                    <a:pt x="1306139" y="1145143"/>
                    <a:pt x="1297437" y="1145557"/>
                    <a:pt x="1290484" y="1142081"/>
                  </a:cubicBezTo>
                  <a:cubicBezTo>
                    <a:pt x="1233300" y="1113490"/>
                    <a:pt x="1301846" y="1138495"/>
                    <a:pt x="1246239" y="1119959"/>
                  </a:cubicBezTo>
                  <a:cubicBezTo>
                    <a:pt x="1218956" y="1092676"/>
                    <a:pt x="1237275" y="1109066"/>
                    <a:pt x="1187245" y="1075713"/>
                  </a:cubicBezTo>
                  <a:cubicBezTo>
                    <a:pt x="1158656" y="1056653"/>
                    <a:pt x="1173530" y="1063767"/>
                    <a:pt x="1143000" y="1053591"/>
                  </a:cubicBezTo>
                  <a:cubicBezTo>
                    <a:pt x="1120128" y="1030719"/>
                    <a:pt x="1108309" y="1021681"/>
                    <a:pt x="1091381" y="994597"/>
                  </a:cubicBezTo>
                  <a:cubicBezTo>
                    <a:pt x="1085555" y="985275"/>
                    <a:pt x="1082086" y="974645"/>
                    <a:pt x="1076632" y="965101"/>
                  </a:cubicBezTo>
                  <a:cubicBezTo>
                    <a:pt x="1072235" y="957406"/>
                    <a:pt x="1065847" y="950905"/>
                    <a:pt x="1061884" y="942978"/>
                  </a:cubicBezTo>
                  <a:cubicBezTo>
                    <a:pt x="1042740" y="904688"/>
                    <a:pt x="1068568" y="934912"/>
                    <a:pt x="1039761" y="906107"/>
                  </a:cubicBezTo>
                  <a:cubicBezTo>
                    <a:pt x="1037303" y="898733"/>
                    <a:pt x="1037051" y="890203"/>
                    <a:pt x="1032387" y="883984"/>
                  </a:cubicBezTo>
                  <a:cubicBezTo>
                    <a:pt x="1023364" y="871953"/>
                    <a:pt x="992583" y="840893"/>
                    <a:pt x="973394" y="832365"/>
                  </a:cubicBezTo>
                  <a:cubicBezTo>
                    <a:pt x="950319" y="822110"/>
                    <a:pt x="924161" y="816370"/>
                    <a:pt x="899652" y="810242"/>
                  </a:cubicBezTo>
                  <a:lnTo>
                    <a:pt x="811161" y="817617"/>
                  </a:lnTo>
                  <a:cubicBezTo>
                    <a:pt x="801935" y="821811"/>
                    <a:pt x="818536" y="836978"/>
                    <a:pt x="818536" y="847113"/>
                  </a:cubicBezTo>
                  <a:cubicBezTo>
                    <a:pt x="818536" y="861090"/>
                    <a:pt x="820284" y="939480"/>
                    <a:pt x="803787" y="972475"/>
                  </a:cubicBezTo>
                  <a:cubicBezTo>
                    <a:pt x="799824" y="980402"/>
                    <a:pt x="794713" y="987789"/>
                    <a:pt x="789039" y="994597"/>
                  </a:cubicBezTo>
                  <a:cubicBezTo>
                    <a:pt x="782363" y="1002609"/>
                    <a:pt x="774290" y="1009346"/>
                    <a:pt x="766916" y="1016720"/>
                  </a:cubicBezTo>
                  <a:cubicBezTo>
                    <a:pt x="748383" y="1072320"/>
                    <a:pt x="773382" y="1003789"/>
                    <a:pt x="744794" y="1060965"/>
                  </a:cubicBezTo>
                  <a:cubicBezTo>
                    <a:pt x="741318" y="1067918"/>
                    <a:pt x="742191" y="1076952"/>
                    <a:pt x="737419" y="1083088"/>
                  </a:cubicBezTo>
                  <a:cubicBezTo>
                    <a:pt x="724614" y="1099552"/>
                    <a:pt x="707922" y="1112585"/>
                    <a:pt x="693174" y="1127333"/>
                  </a:cubicBezTo>
                  <a:lnTo>
                    <a:pt x="634181" y="1186326"/>
                  </a:lnTo>
                  <a:cubicBezTo>
                    <a:pt x="598574" y="1221933"/>
                    <a:pt x="641888" y="1176690"/>
                    <a:pt x="604684" y="1223197"/>
                  </a:cubicBezTo>
                  <a:cubicBezTo>
                    <a:pt x="587518" y="1244655"/>
                    <a:pt x="590815" y="1233526"/>
                    <a:pt x="567813" y="1252694"/>
                  </a:cubicBezTo>
                  <a:cubicBezTo>
                    <a:pt x="559801" y="1259370"/>
                    <a:pt x="554367" y="1269032"/>
                    <a:pt x="545690" y="1274817"/>
                  </a:cubicBezTo>
                  <a:cubicBezTo>
                    <a:pt x="539223" y="1279129"/>
                    <a:pt x="530520" y="1278715"/>
                    <a:pt x="523568" y="1282191"/>
                  </a:cubicBezTo>
                  <a:cubicBezTo>
                    <a:pt x="515641" y="1286154"/>
                    <a:pt x="508174" y="1291171"/>
                    <a:pt x="501445" y="1296939"/>
                  </a:cubicBezTo>
                  <a:cubicBezTo>
                    <a:pt x="490887" y="1305988"/>
                    <a:pt x="485139" y="1322039"/>
                    <a:pt x="471948" y="1326436"/>
                  </a:cubicBezTo>
                  <a:lnTo>
                    <a:pt x="449826" y="1333810"/>
                  </a:lnTo>
                  <a:cubicBezTo>
                    <a:pt x="403842" y="1364467"/>
                    <a:pt x="455712" y="1334258"/>
                    <a:pt x="383458" y="1355933"/>
                  </a:cubicBezTo>
                  <a:cubicBezTo>
                    <a:pt x="372929" y="1359092"/>
                    <a:pt x="364390" y="1367205"/>
                    <a:pt x="353961" y="1370681"/>
                  </a:cubicBezTo>
                  <a:cubicBezTo>
                    <a:pt x="342070" y="1374644"/>
                    <a:pt x="329380" y="1375597"/>
                    <a:pt x="317090" y="1378055"/>
                  </a:cubicBezTo>
                  <a:cubicBezTo>
                    <a:pt x="292565" y="1402582"/>
                    <a:pt x="313724" y="1385819"/>
                    <a:pt x="280219" y="1400178"/>
                  </a:cubicBezTo>
                  <a:cubicBezTo>
                    <a:pt x="270115" y="1404508"/>
                    <a:pt x="261016" y="1411066"/>
                    <a:pt x="250723" y="1414926"/>
                  </a:cubicBezTo>
                  <a:cubicBezTo>
                    <a:pt x="241233" y="1418485"/>
                    <a:pt x="230971" y="1419517"/>
                    <a:pt x="221226" y="1422301"/>
                  </a:cubicBezTo>
                  <a:cubicBezTo>
                    <a:pt x="213752" y="1424437"/>
                    <a:pt x="206477" y="1427217"/>
                    <a:pt x="199103" y="1429675"/>
                  </a:cubicBezTo>
                  <a:cubicBezTo>
                    <a:pt x="184355" y="1439507"/>
                    <a:pt x="167392" y="1446638"/>
                    <a:pt x="154858" y="1459172"/>
                  </a:cubicBezTo>
                  <a:cubicBezTo>
                    <a:pt x="127240" y="1486790"/>
                    <a:pt x="142629" y="1477996"/>
                    <a:pt x="110613" y="1488668"/>
                  </a:cubicBezTo>
                  <a:cubicBezTo>
                    <a:pt x="72425" y="1526856"/>
                    <a:pt x="92240" y="1509822"/>
                    <a:pt x="51619" y="1540288"/>
                  </a:cubicBezTo>
                  <a:cubicBezTo>
                    <a:pt x="49161" y="1547662"/>
                    <a:pt x="48244" y="1555745"/>
                    <a:pt x="44245" y="1562410"/>
                  </a:cubicBezTo>
                  <a:cubicBezTo>
                    <a:pt x="40668" y="1568372"/>
                    <a:pt x="32606" y="1570940"/>
                    <a:pt x="29497" y="1577159"/>
                  </a:cubicBezTo>
                  <a:cubicBezTo>
                    <a:pt x="2317" y="1631520"/>
                    <a:pt x="41720" y="1587058"/>
                    <a:pt x="7374" y="1621404"/>
                  </a:cubicBezTo>
                  <a:cubicBezTo>
                    <a:pt x="4916" y="1614030"/>
                    <a:pt x="0" y="1607054"/>
                    <a:pt x="0" y="1599281"/>
                  </a:cubicBezTo>
                  <a:cubicBezTo>
                    <a:pt x="0" y="1596067"/>
                    <a:pt x="11270" y="1553458"/>
                    <a:pt x="14748" y="1547662"/>
                  </a:cubicBezTo>
                  <a:cubicBezTo>
                    <a:pt x="18325" y="1541700"/>
                    <a:pt x="25154" y="1538342"/>
                    <a:pt x="29497" y="1532913"/>
                  </a:cubicBezTo>
                  <a:cubicBezTo>
                    <a:pt x="35033" y="1525993"/>
                    <a:pt x="39329" y="1518165"/>
                    <a:pt x="44245" y="1510791"/>
                  </a:cubicBezTo>
                  <a:cubicBezTo>
                    <a:pt x="61193" y="1459950"/>
                    <a:pt x="48002" y="1477539"/>
                    <a:pt x="73742" y="1451797"/>
                  </a:cubicBezTo>
                  <a:lnTo>
                    <a:pt x="88490" y="1407552"/>
                  </a:lnTo>
                  <a:cubicBezTo>
                    <a:pt x="90948" y="1400178"/>
                    <a:pt x="92389" y="1392382"/>
                    <a:pt x="95865" y="1385430"/>
                  </a:cubicBezTo>
                  <a:lnTo>
                    <a:pt x="110613" y="1355933"/>
                  </a:lnTo>
                  <a:cubicBezTo>
                    <a:pt x="111168" y="1352605"/>
                    <a:pt x="117469" y="1300614"/>
                    <a:pt x="125361" y="1289565"/>
                  </a:cubicBezTo>
                  <a:cubicBezTo>
                    <a:pt x="133443" y="1278250"/>
                    <a:pt x="145026" y="1269900"/>
                    <a:pt x="154858" y="1260068"/>
                  </a:cubicBezTo>
                  <a:cubicBezTo>
                    <a:pt x="159774" y="1255152"/>
                    <a:pt x="163011" y="1247519"/>
                    <a:pt x="169607" y="1245320"/>
                  </a:cubicBezTo>
                  <a:lnTo>
                    <a:pt x="191729" y="1237946"/>
                  </a:lnTo>
                  <a:cubicBezTo>
                    <a:pt x="255123" y="1195682"/>
                    <a:pt x="174921" y="1246349"/>
                    <a:pt x="235974" y="1215823"/>
                  </a:cubicBezTo>
                  <a:cubicBezTo>
                    <a:pt x="293154" y="1187234"/>
                    <a:pt x="224615" y="1212236"/>
                    <a:pt x="280219" y="1193701"/>
                  </a:cubicBezTo>
                  <a:cubicBezTo>
                    <a:pt x="299409" y="1136136"/>
                    <a:pt x="267970" y="1219454"/>
                    <a:pt x="324465" y="1134707"/>
                  </a:cubicBezTo>
                  <a:cubicBezTo>
                    <a:pt x="366250" y="1072027"/>
                    <a:pt x="297429" y="1169117"/>
                    <a:pt x="383458" y="1083088"/>
                  </a:cubicBezTo>
                  <a:cubicBezTo>
                    <a:pt x="419070" y="1047476"/>
                    <a:pt x="373816" y="1090802"/>
                    <a:pt x="420329" y="1053591"/>
                  </a:cubicBezTo>
                  <a:cubicBezTo>
                    <a:pt x="456819" y="1024399"/>
                    <a:pt x="411496" y="1055050"/>
                    <a:pt x="449826" y="1016720"/>
                  </a:cubicBezTo>
                  <a:cubicBezTo>
                    <a:pt x="488156" y="978390"/>
                    <a:pt x="457505" y="1023713"/>
                    <a:pt x="486697" y="987223"/>
                  </a:cubicBezTo>
                  <a:cubicBezTo>
                    <a:pt x="492233" y="980303"/>
                    <a:pt x="495771" y="971909"/>
                    <a:pt x="501445" y="965101"/>
                  </a:cubicBezTo>
                  <a:cubicBezTo>
                    <a:pt x="527722" y="933569"/>
                    <a:pt x="516686" y="951433"/>
                    <a:pt x="545690" y="928230"/>
                  </a:cubicBezTo>
                  <a:cubicBezTo>
                    <a:pt x="574611" y="905093"/>
                    <a:pt x="544143" y="918913"/>
                    <a:pt x="582561" y="906107"/>
                  </a:cubicBezTo>
                  <a:cubicBezTo>
                    <a:pt x="600113" y="853454"/>
                    <a:pt x="588687" y="874797"/>
                    <a:pt x="612058" y="839739"/>
                  </a:cubicBezTo>
                  <a:cubicBezTo>
                    <a:pt x="614516" y="822533"/>
                    <a:pt x="615524" y="805056"/>
                    <a:pt x="619432" y="788120"/>
                  </a:cubicBezTo>
                  <a:cubicBezTo>
                    <a:pt x="622928" y="772972"/>
                    <a:pt x="630411" y="758957"/>
                    <a:pt x="634181" y="743875"/>
                  </a:cubicBezTo>
                  <a:cubicBezTo>
                    <a:pt x="636639" y="734043"/>
                    <a:pt x="638643" y="724086"/>
                    <a:pt x="641555" y="714378"/>
                  </a:cubicBezTo>
                  <a:cubicBezTo>
                    <a:pt x="646022" y="699488"/>
                    <a:pt x="652532" y="685215"/>
                    <a:pt x="656303" y="670133"/>
                  </a:cubicBezTo>
                  <a:cubicBezTo>
                    <a:pt x="658761" y="660301"/>
                    <a:pt x="661479" y="650530"/>
                    <a:pt x="663678" y="640636"/>
                  </a:cubicBezTo>
                  <a:cubicBezTo>
                    <a:pt x="666397" y="628401"/>
                    <a:pt x="668012" y="615925"/>
                    <a:pt x="671052" y="603765"/>
                  </a:cubicBezTo>
                  <a:cubicBezTo>
                    <a:pt x="672937" y="596224"/>
                    <a:pt x="676541" y="589183"/>
                    <a:pt x="678426" y="581642"/>
                  </a:cubicBezTo>
                  <a:cubicBezTo>
                    <a:pt x="681466" y="569483"/>
                    <a:pt x="682502" y="556864"/>
                    <a:pt x="685800" y="544772"/>
                  </a:cubicBezTo>
                  <a:cubicBezTo>
                    <a:pt x="692411" y="520531"/>
                    <a:pt x="714934" y="456644"/>
                    <a:pt x="730045" y="441533"/>
                  </a:cubicBezTo>
                  <a:lnTo>
                    <a:pt x="766916" y="404662"/>
                  </a:lnTo>
                  <a:cubicBezTo>
                    <a:pt x="787805" y="341991"/>
                    <a:pt x="758671" y="418403"/>
                    <a:pt x="789039" y="367791"/>
                  </a:cubicBezTo>
                  <a:cubicBezTo>
                    <a:pt x="797827" y="353145"/>
                    <a:pt x="801510" y="311669"/>
                    <a:pt x="803787" y="301423"/>
                  </a:cubicBezTo>
                  <a:cubicBezTo>
                    <a:pt x="805473" y="293835"/>
                    <a:pt x="809276" y="286842"/>
                    <a:pt x="811161" y="279301"/>
                  </a:cubicBezTo>
                  <a:cubicBezTo>
                    <a:pt x="814201" y="267141"/>
                    <a:pt x="815238" y="254522"/>
                    <a:pt x="818536" y="242430"/>
                  </a:cubicBezTo>
                  <a:cubicBezTo>
                    <a:pt x="822627" y="227431"/>
                    <a:pt x="833284" y="198184"/>
                    <a:pt x="833284" y="198184"/>
                  </a:cubicBezTo>
                  <a:cubicBezTo>
                    <a:pt x="830826" y="134274"/>
                    <a:pt x="825910" y="70412"/>
                    <a:pt x="825910" y="6455"/>
                  </a:cubicBezTo>
                  <a:cubicBezTo>
                    <a:pt x="825910" y="-25594"/>
                    <a:pt x="829745" y="70467"/>
                    <a:pt x="833284" y="102320"/>
                  </a:cubicBezTo>
                  <a:cubicBezTo>
                    <a:pt x="836759" y="133592"/>
                    <a:pt x="845312" y="153153"/>
                    <a:pt x="855407" y="183436"/>
                  </a:cubicBezTo>
                  <a:cubicBezTo>
                    <a:pt x="857865" y="190810"/>
                    <a:pt x="858469" y="199091"/>
                    <a:pt x="862781" y="205559"/>
                  </a:cubicBezTo>
                  <a:lnTo>
                    <a:pt x="877529" y="227681"/>
                  </a:lnTo>
                  <a:cubicBezTo>
                    <a:pt x="898418" y="290352"/>
                    <a:pt x="869284" y="213940"/>
                    <a:pt x="899652" y="264552"/>
                  </a:cubicBezTo>
                  <a:cubicBezTo>
                    <a:pt x="906826" y="276508"/>
                    <a:pt x="909580" y="304926"/>
                    <a:pt x="914400" y="316172"/>
                  </a:cubicBezTo>
                  <a:cubicBezTo>
                    <a:pt x="917891" y="324318"/>
                    <a:pt x="924232" y="330920"/>
                    <a:pt x="929148" y="338294"/>
                  </a:cubicBezTo>
                  <a:cubicBezTo>
                    <a:pt x="931606" y="353042"/>
                    <a:pt x="932897" y="368034"/>
                    <a:pt x="936523" y="382539"/>
                  </a:cubicBezTo>
                  <a:cubicBezTo>
                    <a:pt x="940294" y="397621"/>
                    <a:pt x="947501" y="411702"/>
                    <a:pt x="951271" y="426784"/>
                  </a:cubicBezTo>
                  <a:cubicBezTo>
                    <a:pt x="953729" y="436616"/>
                    <a:pt x="955733" y="446574"/>
                    <a:pt x="958645" y="456281"/>
                  </a:cubicBezTo>
                  <a:cubicBezTo>
                    <a:pt x="963112" y="471172"/>
                    <a:pt x="968478" y="485778"/>
                    <a:pt x="973394" y="500526"/>
                  </a:cubicBezTo>
                  <a:cubicBezTo>
                    <a:pt x="975852" y="507900"/>
                    <a:pt x="978883" y="515108"/>
                    <a:pt x="980768" y="522649"/>
                  </a:cubicBezTo>
                  <a:cubicBezTo>
                    <a:pt x="1003821" y="614863"/>
                    <a:pt x="974358" y="500214"/>
                    <a:pt x="995516" y="574268"/>
                  </a:cubicBezTo>
                  <a:cubicBezTo>
                    <a:pt x="998300" y="584013"/>
                    <a:pt x="999978" y="594058"/>
                    <a:pt x="1002890" y="603765"/>
                  </a:cubicBezTo>
                  <a:cubicBezTo>
                    <a:pt x="1002898" y="603791"/>
                    <a:pt x="1032380" y="692229"/>
                    <a:pt x="1032387" y="692255"/>
                  </a:cubicBezTo>
                  <a:cubicBezTo>
                    <a:pt x="1034845" y="702087"/>
                    <a:pt x="1036780" y="712065"/>
                    <a:pt x="1039761" y="721752"/>
                  </a:cubicBezTo>
                  <a:cubicBezTo>
                    <a:pt x="1046619" y="744040"/>
                    <a:pt x="1056228" y="765497"/>
                    <a:pt x="1061884" y="788120"/>
                  </a:cubicBezTo>
                  <a:cubicBezTo>
                    <a:pt x="1064342" y="797952"/>
                    <a:pt x="1065266" y="808302"/>
                    <a:pt x="1069258" y="817617"/>
                  </a:cubicBezTo>
                  <a:cubicBezTo>
                    <a:pt x="1076233" y="833893"/>
                    <a:pt x="1086864" y="842596"/>
                    <a:pt x="1098755" y="854488"/>
                  </a:cubicBezTo>
                  <a:cubicBezTo>
                    <a:pt x="1107081" y="887794"/>
                    <a:pt x="1106361" y="898965"/>
                    <a:pt x="1135626" y="928230"/>
                  </a:cubicBezTo>
                  <a:cubicBezTo>
                    <a:pt x="1147916" y="940520"/>
                    <a:pt x="1162856" y="950639"/>
                    <a:pt x="1172497" y="965101"/>
                  </a:cubicBezTo>
                  <a:cubicBezTo>
                    <a:pt x="1177413" y="972475"/>
                    <a:pt x="1181709" y="980303"/>
                    <a:pt x="1187245" y="987223"/>
                  </a:cubicBezTo>
                  <a:cubicBezTo>
                    <a:pt x="1191588" y="992652"/>
                    <a:pt x="1198137" y="996187"/>
                    <a:pt x="1201994" y="1001972"/>
                  </a:cubicBezTo>
                  <a:cubicBezTo>
                    <a:pt x="1208092" y="1011118"/>
                    <a:pt x="1210146" y="1022674"/>
                    <a:pt x="1216742" y="1031468"/>
                  </a:cubicBezTo>
                  <a:cubicBezTo>
                    <a:pt x="1225085" y="1042592"/>
                    <a:pt x="1238526" y="1049395"/>
                    <a:pt x="1246239" y="1060965"/>
                  </a:cubicBezTo>
                  <a:cubicBezTo>
                    <a:pt x="1251155" y="1068339"/>
                    <a:pt x="1255151" y="1076418"/>
                    <a:pt x="1260987" y="1083088"/>
                  </a:cubicBezTo>
                  <a:cubicBezTo>
                    <a:pt x="1272432" y="1096169"/>
                    <a:pt x="1285568" y="1107669"/>
                    <a:pt x="1297858" y="1119959"/>
                  </a:cubicBezTo>
                  <a:cubicBezTo>
                    <a:pt x="1302774" y="1124875"/>
                    <a:pt x="1306822" y="1130850"/>
                    <a:pt x="1312607" y="1134707"/>
                  </a:cubicBezTo>
                  <a:lnTo>
                    <a:pt x="1334729" y="1149455"/>
                  </a:lnTo>
                  <a:cubicBezTo>
                    <a:pt x="1339645" y="1159287"/>
                    <a:pt x="1342729" y="1170275"/>
                    <a:pt x="1349478" y="1178952"/>
                  </a:cubicBezTo>
                  <a:cubicBezTo>
                    <a:pt x="1360149" y="1192672"/>
                    <a:pt x="1392494" y="1193701"/>
                    <a:pt x="1393723" y="119370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รูปแบบอิสระ 7"/>
            <p:cNvSpPr/>
            <p:nvPr/>
          </p:nvSpPr>
          <p:spPr>
            <a:xfrm>
              <a:off x="6705600" y="3842871"/>
              <a:ext cx="298824" cy="203200"/>
            </a:xfrm>
            <a:custGeom>
              <a:avLst/>
              <a:gdLst>
                <a:gd name="connsiteX0" fmla="*/ 0 w 298824"/>
                <a:gd name="connsiteY0" fmla="*/ 203200 h 203200"/>
                <a:gd name="connsiteX1" fmla="*/ 53788 w 298824"/>
                <a:gd name="connsiteY1" fmla="*/ 167341 h 203200"/>
                <a:gd name="connsiteX2" fmla="*/ 71718 w 298824"/>
                <a:gd name="connsiteY2" fmla="*/ 155388 h 203200"/>
                <a:gd name="connsiteX3" fmla="*/ 89647 w 298824"/>
                <a:gd name="connsiteY3" fmla="*/ 149411 h 203200"/>
                <a:gd name="connsiteX4" fmla="*/ 125506 w 298824"/>
                <a:gd name="connsiteY4" fmla="*/ 119529 h 203200"/>
                <a:gd name="connsiteX5" fmla="*/ 143435 w 298824"/>
                <a:gd name="connsiteY5" fmla="*/ 113553 h 203200"/>
                <a:gd name="connsiteX6" fmla="*/ 179294 w 298824"/>
                <a:gd name="connsiteY6" fmla="*/ 89647 h 203200"/>
                <a:gd name="connsiteX7" fmla="*/ 197224 w 298824"/>
                <a:gd name="connsiteY7" fmla="*/ 83670 h 203200"/>
                <a:gd name="connsiteX8" fmla="*/ 251012 w 298824"/>
                <a:gd name="connsiteY8" fmla="*/ 53788 h 203200"/>
                <a:gd name="connsiteX9" fmla="*/ 262965 w 298824"/>
                <a:gd name="connsiteY9" fmla="*/ 35858 h 203200"/>
                <a:gd name="connsiteX10" fmla="*/ 286871 w 298824"/>
                <a:gd name="connsiteY10" fmla="*/ 23905 h 203200"/>
                <a:gd name="connsiteX11" fmla="*/ 292847 w 298824"/>
                <a:gd name="connsiteY11" fmla="*/ 5976 h 203200"/>
                <a:gd name="connsiteX12" fmla="*/ 298824 w 298824"/>
                <a:gd name="connsiteY1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824" h="203200">
                  <a:moveTo>
                    <a:pt x="0" y="203200"/>
                  </a:moveTo>
                  <a:cubicBezTo>
                    <a:pt x="52637" y="161090"/>
                    <a:pt x="7439" y="193826"/>
                    <a:pt x="53788" y="167341"/>
                  </a:cubicBezTo>
                  <a:cubicBezTo>
                    <a:pt x="60025" y="163777"/>
                    <a:pt x="65293" y="158600"/>
                    <a:pt x="71718" y="155388"/>
                  </a:cubicBezTo>
                  <a:cubicBezTo>
                    <a:pt x="77353" y="152571"/>
                    <a:pt x="84012" y="152228"/>
                    <a:pt x="89647" y="149411"/>
                  </a:cubicBezTo>
                  <a:cubicBezTo>
                    <a:pt x="128757" y="129855"/>
                    <a:pt x="85848" y="145967"/>
                    <a:pt x="125506" y="119529"/>
                  </a:cubicBezTo>
                  <a:cubicBezTo>
                    <a:pt x="130748" y="116035"/>
                    <a:pt x="137459" y="115545"/>
                    <a:pt x="143435" y="113553"/>
                  </a:cubicBezTo>
                  <a:cubicBezTo>
                    <a:pt x="155388" y="105584"/>
                    <a:pt x="165666" y="94190"/>
                    <a:pt x="179294" y="89647"/>
                  </a:cubicBezTo>
                  <a:cubicBezTo>
                    <a:pt x="185271" y="87655"/>
                    <a:pt x="191717" y="86730"/>
                    <a:pt x="197224" y="83670"/>
                  </a:cubicBezTo>
                  <a:cubicBezTo>
                    <a:pt x="258870" y="49422"/>
                    <a:pt x="210443" y="67309"/>
                    <a:pt x="251012" y="53788"/>
                  </a:cubicBezTo>
                  <a:cubicBezTo>
                    <a:pt x="254996" y="47811"/>
                    <a:pt x="257447" y="40456"/>
                    <a:pt x="262965" y="35858"/>
                  </a:cubicBezTo>
                  <a:cubicBezTo>
                    <a:pt x="269809" y="30154"/>
                    <a:pt x="280571" y="30205"/>
                    <a:pt x="286871" y="23905"/>
                  </a:cubicBezTo>
                  <a:cubicBezTo>
                    <a:pt x="291325" y="19451"/>
                    <a:pt x="290030" y="11610"/>
                    <a:pt x="292847" y="5976"/>
                  </a:cubicBezTo>
                  <a:cubicBezTo>
                    <a:pt x="294107" y="3456"/>
                    <a:pt x="296832" y="1992"/>
                    <a:pt x="29882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รูปแบบอิสระ 8"/>
            <p:cNvSpPr/>
            <p:nvPr/>
          </p:nvSpPr>
          <p:spPr>
            <a:xfrm>
              <a:off x="7076141" y="3382682"/>
              <a:ext cx="29889" cy="412377"/>
            </a:xfrm>
            <a:custGeom>
              <a:avLst/>
              <a:gdLst>
                <a:gd name="connsiteX0" fmla="*/ 0 w 29889"/>
                <a:gd name="connsiteY0" fmla="*/ 412377 h 412377"/>
                <a:gd name="connsiteX1" fmla="*/ 5977 w 29889"/>
                <a:gd name="connsiteY1" fmla="*/ 262965 h 412377"/>
                <a:gd name="connsiteX2" fmla="*/ 17930 w 29889"/>
                <a:gd name="connsiteY2" fmla="*/ 203200 h 412377"/>
                <a:gd name="connsiteX3" fmla="*/ 23906 w 29889"/>
                <a:gd name="connsiteY3" fmla="*/ 143436 h 412377"/>
                <a:gd name="connsiteX4" fmla="*/ 29883 w 29889"/>
                <a:gd name="connsiteY4" fmla="*/ 107577 h 412377"/>
                <a:gd name="connsiteX5" fmla="*/ 17930 w 29889"/>
                <a:gd name="connsiteY5" fmla="*/ 11953 h 412377"/>
                <a:gd name="connsiteX6" fmla="*/ 11953 w 29889"/>
                <a:gd name="connsiteY6" fmla="*/ 0 h 4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89" h="412377">
                  <a:moveTo>
                    <a:pt x="0" y="412377"/>
                  </a:moveTo>
                  <a:cubicBezTo>
                    <a:pt x="1992" y="362573"/>
                    <a:pt x="1720" y="312627"/>
                    <a:pt x="5977" y="262965"/>
                  </a:cubicBezTo>
                  <a:cubicBezTo>
                    <a:pt x="7712" y="242723"/>
                    <a:pt x="17930" y="203200"/>
                    <a:pt x="17930" y="203200"/>
                  </a:cubicBezTo>
                  <a:cubicBezTo>
                    <a:pt x="19922" y="183279"/>
                    <a:pt x="21423" y="163302"/>
                    <a:pt x="23906" y="143436"/>
                  </a:cubicBezTo>
                  <a:cubicBezTo>
                    <a:pt x="25409" y="131412"/>
                    <a:pt x="29883" y="119695"/>
                    <a:pt x="29883" y="107577"/>
                  </a:cubicBezTo>
                  <a:cubicBezTo>
                    <a:pt x="29883" y="69020"/>
                    <a:pt x="30552" y="43509"/>
                    <a:pt x="17930" y="11953"/>
                  </a:cubicBezTo>
                  <a:cubicBezTo>
                    <a:pt x="16276" y="7817"/>
                    <a:pt x="13945" y="3984"/>
                    <a:pt x="1195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รูปแบบอิสระ 9"/>
            <p:cNvSpPr/>
            <p:nvPr/>
          </p:nvSpPr>
          <p:spPr>
            <a:xfrm>
              <a:off x="6502400" y="3938494"/>
              <a:ext cx="430306" cy="316753"/>
            </a:xfrm>
            <a:custGeom>
              <a:avLst/>
              <a:gdLst>
                <a:gd name="connsiteX0" fmla="*/ 0 w 430306"/>
                <a:gd name="connsiteY0" fmla="*/ 316753 h 316753"/>
                <a:gd name="connsiteX1" fmla="*/ 23906 w 430306"/>
                <a:gd name="connsiteY1" fmla="*/ 286871 h 316753"/>
                <a:gd name="connsiteX2" fmla="*/ 59765 w 430306"/>
                <a:gd name="connsiteY2" fmla="*/ 262965 h 316753"/>
                <a:gd name="connsiteX3" fmla="*/ 119529 w 430306"/>
                <a:gd name="connsiteY3" fmla="*/ 221130 h 316753"/>
                <a:gd name="connsiteX4" fmla="*/ 167341 w 430306"/>
                <a:gd name="connsiteY4" fmla="*/ 203200 h 316753"/>
                <a:gd name="connsiteX5" fmla="*/ 215153 w 430306"/>
                <a:gd name="connsiteY5" fmla="*/ 179294 h 316753"/>
                <a:gd name="connsiteX6" fmla="*/ 233082 w 430306"/>
                <a:gd name="connsiteY6" fmla="*/ 167341 h 316753"/>
                <a:gd name="connsiteX7" fmla="*/ 256988 w 430306"/>
                <a:gd name="connsiteY7" fmla="*/ 161365 h 316753"/>
                <a:gd name="connsiteX8" fmla="*/ 274918 w 430306"/>
                <a:gd name="connsiteY8" fmla="*/ 155388 h 316753"/>
                <a:gd name="connsiteX9" fmla="*/ 298824 w 430306"/>
                <a:gd name="connsiteY9" fmla="*/ 149412 h 316753"/>
                <a:gd name="connsiteX10" fmla="*/ 334682 w 430306"/>
                <a:gd name="connsiteY10" fmla="*/ 137459 h 316753"/>
                <a:gd name="connsiteX11" fmla="*/ 352612 w 430306"/>
                <a:gd name="connsiteY11" fmla="*/ 119530 h 316753"/>
                <a:gd name="connsiteX12" fmla="*/ 370541 w 430306"/>
                <a:gd name="connsiteY12" fmla="*/ 107577 h 316753"/>
                <a:gd name="connsiteX13" fmla="*/ 412376 w 430306"/>
                <a:gd name="connsiteY13" fmla="*/ 53788 h 316753"/>
                <a:gd name="connsiteX14" fmla="*/ 424329 w 430306"/>
                <a:gd name="connsiteY14" fmla="*/ 17930 h 316753"/>
                <a:gd name="connsiteX15" fmla="*/ 430306 w 430306"/>
                <a:gd name="connsiteY15" fmla="*/ 0 h 3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0306" h="316753">
                  <a:moveTo>
                    <a:pt x="0" y="316753"/>
                  </a:moveTo>
                  <a:cubicBezTo>
                    <a:pt x="7969" y="306792"/>
                    <a:pt x="14425" y="295404"/>
                    <a:pt x="23906" y="286871"/>
                  </a:cubicBezTo>
                  <a:cubicBezTo>
                    <a:pt x="34584" y="277261"/>
                    <a:pt x="48273" y="271585"/>
                    <a:pt x="59765" y="262965"/>
                  </a:cubicBezTo>
                  <a:cubicBezTo>
                    <a:pt x="71842" y="253907"/>
                    <a:pt x="109015" y="225336"/>
                    <a:pt x="119529" y="221130"/>
                  </a:cubicBezTo>
                  <a:cubicBezTo>
                    <a:pt x="155261" y="206837"/>
                    <a:pt x="139234" y="212570"/>
                    <a:pt x="167341" y="203200"/>
                  </a:cubicBezTo>
                  <a:cubicBezTo>
                    <a:pt x="220436" y="163380"/>
                    <a:pt x="162932" y="201675"/>
                    <a:pt x="215153" y="179294"/>
                  </a:cubicBezTo>
                  <a:cubicBezTo>
                    <a:pt x="221755" y="176464"/>
                    <a:pt x="226480" y="170170"/>
                    <a:pt x="233082" y="167341"/>
                  </a:cubicBezTo>
                  <a:cubicBezTo>
                    <a:pt x="240632" y="164105"/>
                    <a:pt x="249090" y="163621"/>
                    <a:pt x="256988" y="161365"/>
                  </a:cubicBezTo>
                  <a:cubicBezTo>
                    <a:pt x="263046" y="159634"/>
                    <a:pt x="268860" y="157119"/>
                    <a:pt x="274918" y="155388"/>
                  </a:cubicBezTo>
                  <a:cubicBezTo>
                    <a:pt x="282816" y="153132"/>
                    <a:pt x="290957" y="151772"/>
                    <a:pt x="298824" y="149412"/>
                  </a:cubicBezTo>
                  <a:cubicBezTo>
                    <a:pt x="310892" y="145792"/>
                    <a:pt x="334682" y="137459"/>
                    <a:pt x="334682" y="137459"/>
                  </a:cubicBezTo>
                  <a:cubicBezTo>
                    <a:pt x="340659" y="131483"/>
                    <a:pt x="346119" y="124941"/>
                    <a:pt x="352612" y="119530"/>
                  </a:cubicBezTo>
                  <a:cubicBezTo>
                    <a:pt x="358130" y="114932"/>
                    <a:pt x="365023" y="112175"/>
                    <a:pt x="370541" y="107577"/>
                  </a:cubicBezTo>
                  <a:cubicBezTo>
                    <a:pt x="384822" y="95676"/>
                    <a:pt x="407249" y="69168"/>
                    <a:pt x="412376" y="53788"/>
                  </a:cubicBezTo>
                  <a:lnTo>
                    <a:pt x="424329" y="17930"/>
                  </a:lnTo>
                  <a:lnTo>
                    <a:pt x="430306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รูปแบบอิสระ 17"/>
            <p:cNvSpPr/>
            <p:nvPr/>
          </p:nvSpPr>
          <p:spPr>
            <a:xfrm>
              <a:off x="5689600" y="2916518"/>
              <a:ext cx="675341" cy="1502679"/>
            </a:xfrm>
            <a:custGeom>
              <a:avLst/>
              <a:gdLst>
                <a:gd name="connsiteX0" fmla="*/ 675341 w 675341"/>
                <a:gd name="connsiteY0" fmla="*/ 1452282 h 1502679"/>
                <a:gd name="connsiteX1" fmla="*/ 669365 w 675341"/>
                <a:gd name="connsiteY1" fmla="*/ 1422400 h 1502679"/>
                <a:gd name="connsiteX2" fmla="*/ 645459 w 675341"/>
                <a:gd name="connsiteY2" fmla="*/ 1386541 h 1502679"/>
                <a:gd name="connsiteX3" fmla="*/ 627529 w 675341"/>
                <a:gd name="connsiteY3" fmla="*/ 1350682 h 1502679"/>
                <a:gd name="connsiteX4" fmla="*/ 603624 w 675341"/>
                <a:gd name="connsiteY4" fmla="*/ 1296894 h 1502679"/>
                <a:gd name="connsiteX5" fmla="*/ 585694 w 675341"/>
                <a:gd name="connsiteY5" fmla="*/ 1255058 h 1502679"/>
                <a:gd name="connsiteX6" fmla="*/ 561788 w 675341"/>
                <a:gd name="connsiteY6" fmla="*/ 1213223 h 1502679"/>
                <a:gd name="connsiteX7" fmla="*/ 555812 w 675341"/>
                <a:gd name="connsiteY7" fmla="*/ 1195294 h 1502679"/>
                <a:gd name="connsiteX8" fmla="*/ 549835 w 675341"/>
                <a:gd name="connsiteY8" fmla="*/ 1171388 h 1502679"/>
                <a:gd name="connsiteX9" fmla="*/ 531906 w 675341"/>
                <a:gd name="connsiteY9" fmla="*/ 1129553 h 1502679"/>
                <a:gd name="connsiteX10" fmla="*/ 525929 w 675341"/>
                <a:gd name="connsiteY10" fmla="*/ 1099670 h 1502679"/>
                <a:gd name="connsiteX11" fmla="*/ 513976 w 675341"/>
                <a:gd name="connsiteY11" fmla="*/ 1063811 h 1502679"/>
                <a:gd name="connsiteX12" fmla="*/ 508000 w 675341"/>
                <a:gd name="connsiteY12" fmla="*/ 1045882 h 1502679"/>
                <a:gd name="connsiteX13" fmla="*/ 496047 w 675341"/>
                <a:gd name="connsiteY13" fmla="*/ 1010023 h 1502679"/>
                <a:gd name="connsiteX14" fmla="*/ 478118 w 675341"/>
                <a:gd name="connsiteY14" fmla="*/ 992094 h 1502679"/>
                <a:gd name="connsiteX15" fmla="*/ 472141 w 675341"/>
                <a:gd name="connsiteY15" fmla="*/ 974164 h 1502679"/>
                <a:gd name="connsiteX16" fmla="*/ 442259 w 675341"/>
                <a:gd name="connsiteY16" fmla="*/ 938306 h 1502679"/>
                <a:gd name="connsiteX17" fmla="*/ 430306 w 675341"/>
                <a:gd name="connsiteY17" fmla="*/ 896470 h 1502679"/>
                <a:gd name="connsiteX18" fmla="*/ 424329 w 675341"/>
                <a:gd name="connsiteY18" fmla="*/ 878541 h 1502679"/>
                <a:gd name="connsiteX19" fmla="*/ 400424 w 675341"/>
                <a:gd name="connsiteY19" fmla="*/ 842682 h 1502679"/>
                <a:gd name="connsiteX20" fmla="*/ 388471 w 675341"/>
                <a:gd name="connsiteY20" fmla="*/ 824753 h 1502679"/>
                <a:gd name="connsiteX21" fmla="*/ 364565 w 675341"/>
                <a:gd name="connsiteY21" fmla="*/ 782917 h 1502679"/>
                <a:gd name="connsiteX22" fmla="*/ 346635 w 675341"/>
                <a:gd name="connsiteY22" fmla="*/ 729129 h 1502679"/>
                <a:gd name="connsiteX23" fmla="*/ 340659 w 675341"/>
                <a:gd name="connsiteY23" fmla="*/ 711200 h 1502679"/>
                <a:gd name="connsiteX24" fmla="*/ 334682 w 675341"/>
                <a:gd name="connsiteY24" fmla="*/ 693270 h 1502679"/>
                <a:gd name="connsiteX25" fmla="*/ 328706 w 675341"/>
                <a:gd name="connsiteY25" fmla="*/ 597647 h 1502679"/>
                <a:gd name="connsiteX26" fmla="*/ 322729 w 675341"/>
                <a:gd name="connsiteY26" fmla="*/ 579717 h 1502679"/>
                <a:gd name="connsiteX27" fmla="*/ 316753 w 675341"/>
                <a:gd name="connsiteY27" fmla="*/ 537882 h 1502679"/>
                <a:gd name="connsiteX28" fmla="*/ 304800 w 675341"/>
                <a:gd name="connsiteY28" fmla="*/ 460188 h 1502679"/>
                <a:gd name="connsiteX29" fmla="*/ 298824 w 675341"/>
                <a:gd name="connsiteY29" fmla="*/ 406400 h 1502679"/>
                <a:gd name="connsiteX30" fmla="*/ 286871 w 675341"/>
                <a:gd name="connsiteY30" fmla="*/ 262964 h 1502679"/>
                <a:gd name="connsiteX31" fmla="*/ 262965 w 675341"/>
                <a:gd name="connsiteY31" fmla="*/ 77694 h 1502679"/>
                <a:gd name="connsiteX32" fmla="*/ 262965 w 675341"/>
                <a:gd name="connsiteY32" fmla="*/ 77694 h 1502679"/>
                <a:gd name="connsiteX33" fmla="*/ 245035 w 675341"/>
                <a:gd name="connsiteY33" fmla="*/ 17929 h 1502679"/>
                <a:gd name="connsiteX34" fmla="*/ 239059 w 675341"/>
                <a:gd name="connsiteY34" fmla="*/ 0 h 1502679"/>
                <a:gd name="connsiteX35" fmla="*/ 125506 w 675341"/>
                <a:gd name="connsiteY35" fmla="*/ 17929 h 1502679"/>
                <a:gd name="connsiteX36" fmla="*/ 119529 w 675341"/>
                <a:gd name="connsiteY36" fmla="*/ 71717 h 1502679"/>
                <a:gd name="connsiteX37" fmla="*/ 107576 w 675341"/>
                <a:gd name="connsiteY37" fmla="*/ 107576 h 1502679"/>
                <a:gd name="connsiteX38" fmla="*/ 101600 w 675341"/>
                <a:gd name="connsiteY38" fmla="*/ 131482 h 1502679"/>
                <a:gd name="connsiteX39" fmla="*/ 89647 w 675341"/>
                <a:gd name="connsiteY39" fmla="*/ 167341 h 1502679"/>
                <a:gd name="connsiteX40" fmla="*/ 77694 w 675341"/>
                <a:gd name="connsiteY40" fmla="*/ 209176 h 1502679"/>
                <a:gd name="connsiteX41" fmla="*/ 71718 w 675341"/>
                <a:gd name="connsiteY41" fmla="*/ 304800 h 1502679"/>
                <a:gd name="connsiteX42" fmla="*/ 59765 w 675341"/>
                <a:gd name="connsiteY42" fmla="*/ 340658 h 1502679"/>
                <a:gd name="connsiteX43" fmla="*/ 53788 w 675341"/>
                <a:gd name="connsiteY43" fmla="*/ 358588 h 1502679"/>
                <a:gd name="connsiteX44" fmla="*/ 47812 w 675341"/>
                <a:gd name="connsiteY44" fmla="*/ 394447 h 1502679"/>
                <a:gd name="connsiteX45" fmla="*/ 35859 w 675341"/>
                <a:gd name="connsiteY45" fmla="*/ 430306 h 1502679"/>
                <a:gd name="connsiteX46" fmla="*/ 29882 w 675341"/>
                <a:gd name="connsiteY46" fmla="*/ 478117 h 1502679"/>
                <a:gd name="connsiteX47" fmla="*/ 23906 w 675341"/>
                <a:gd name="connsiteY47" fmla="*/ 609600 h 1502679"/>
                <a:gd name="connsiteX48" fmla="*/ 11953 w 675341"/>
                <a:gd name="connsiteY48" fmla="*/ 645458 h 1502679"/>
                <a:gd name="connsiteX49" fmla="*/ 0 w 675341"/>
                <a:gd name="connsiteY49" fmla="*/ 693270 h 1502679"/>
                <a:gd name="connsiteX50" fmla="*/ 5976 w 675341"/>
                <a:gd name="connsiteY50" fmla="*/ 962211 h 1502679"/>
                <a:gd name="connsiteX51" fmla="*/ 17929 w 675341"/>
                <a:gd name="connsiteY51" fmla="*/ 1021976 h 1502679"/>
                <a:gd name="connsiteX52" fmla="*/ 23906 w 675341"/>
                <a:gd name="connsiteY52" fmla="*/ 1051858 h 1502679"/>
                <a:gd name="connsiteX53" fmla="*/ 41835 w 675341"/>
                <a:gd name="connsiteY53" fmla="*/ 1039906 h 1502679"/>
                <a:gd name="connsiteX54" fmla="*/ 47812 w 675341"/>
                <a:gd name="connsiteY54" fmla="*/ 992094 h 1502679"/>
                <a:gd name="connsiteX55" fmla="*/ 59765 w 675341"/>
                <a:gd name="connsiteY55" fmla="*/ 920376 h 1502679"/>
                <a:gd name="connsiteX56" fmla="*/ 65741 w 675341"/>
                <a:gd name="connsiteY56" fmla="*/ 866588 h 1502679"/>
                <a:gd name="connsiteX57" fmla="*/ 71718 w 675341"/>
                <a:gd name="connsiteY57" fmla="*/ 842682 h 1502679"/>
                <a:gd name="connsiteX58" fmla="*/ 65741 w 675341"/>
                <a:gd name="connsiteY58" fmla="*/ 776941 h 1502679"/>
                <a:gd name="connsiteX59" fmla="*/ 47812 w 675341"/>
                <a:gd name="connsiteY59" fmla="*/ 794870 h 1502679"/>
                <a:gd name="connsiteX60" fmla="*/ 29882 w 675341"/>
                <a:gd name="connsiteY60" fmla="*/ 806823 h 1502679"/>
                <a:gd name="connsiteX61" fmla="*/ 23906 w 675341"/>
                <a:gd name="connsiteY61" fmla="*/ 830729 h 1502679"/>
                <a:gd name="connsiteX62" fmla="*/ 29882 w 675341"/>
                <a:gd name="connsiteY62" fmla="*/ 854635 h 1502679"/>
                <a:gd name="connsiteX63" fmla="*/ 35859 w 675341"/>
                <a:gd name="connsiteY63" fmla="*/ 902447 h 1502679"/>
                <a:gd name="connsiteX64" fmla="*/ 47812 w 675341"/>
                <a:gd name="connsiteY64" fmla="*/ 920376 h 1502679"/>
                <a:gd name="connsiteX65" fmla="*/ 41835 w 675341"/>
                <a:gd name="connsiteY65" fmla="*/ 902447 h 1502679"/>
                <a:gd name="connsiteX66" fmla="*/ 35859 w 675341"/>
                <a:gd name="connsiteY66" fmla="*/ 866588 h 1502679"/>
                <a:gd name="connsiteX67" fmla="*/ 23906 w 675341"/>
                <a:gd name="connsiteY67" fmla="*/ 776941 h 1502679"/>
                <a:gd name="connsiteX68" fmla="*/ 41835 w 675341"/>
                <a:gd name="connsiteY68" fmla="*/ 693270 h 1502679"/>
                <a:gd name="connsiteX69" fmla="*/ 53788 w 675341"/>
                <a:gd name="connsiteY69" fmla="*/ 651435 h 1502679"/>
                <a:gd name="connsiteX70" fmla="*/ 71718 w 675341"/>
                <a:gd name="connsiteY70" fmla="*/ 633506 h 1502679"/>
                <a:gd name="connsiteX71" fmla="*/ 83671 w 675341"/>
                <a:gd name="connsiteY71" fmla="*/ 597647 h 1502679"/>
                <a:gd name="connsiteX72" fmla="*/ 89647 w 675341"/>
                <a:gd name="connsiteY72" fmla="*/ 573741 h 1502679"/>
                <a:gd name="connsiteX73" fmla="*/ 131482 w 675341"/>
                <a:gd name="connsiteY73" fmla="*/ 525929 h 1502679"/>
                <a:gd name="connsiteX74" fmla="*/ 161365 w 675341"/>
                <a:gd name="connsiteY74" fmla="*/ 519953 h 1502679"/>
                <a:gd name="connsiteX75" fmla="*/ 239059 w 675341"/>
                <a:gd name="connsiteY75" fmla="*/ 525929 h 1502679"/>
                <a:gd name="connsiteX76" fmla="*/ 245035 w 675341"/>
                <a:gd name="connsiteY76" fmla="*/ 543858 h 1502679"/>
                <a:gd name="connsiteX77" fmla="*/ 262965 w 675341"/>
                <a:gd name="connsiteY77" fmla="*/ 585694 h 1502679"/>
                <a:gd name="connsiteX78" fmla="*/ 268941 w 675341"/>
                <a:gd name="connsiteY78" fmla="*/ 657411 h 1502679"/>
                <a:gd name="connsiteX79" fmla="*/ 274918 w 675341"/>
                <a:gd name="connsiteY79" fmla="*/ 681317 h 1502679"/>
                <a:gd name="connsiteX80" fmla="*/ 280894 w 675341"/>
                <a:gd name="connsiteY80" fmla="*/ 806823 h 1502679"/>
                <a:gd name="connsiteX81" fmla="*/ 292847 w 675341"/>
                <a:gd name="connsiteY81" fmla="*/ 866588 h 1502679"/>
                <a:gd name="connsiteX82" fmla="*/ 298824 w 675341"/>
                <a:gd name="connsiteY82" fmla="*/ 920376 h 1502679"/>
                <a:gd name="connsiteX83" fmla="*/ 310776 w 675341"/>
                <a:gd name="connsiteY83" fmla="*/ 956235 h 1502679"/>
                <a:gd name="connsiteX84" fmla="*/ 328706 w 675341"/>
                <a:gd name="connsiteY84" fmla="*/ 992094 h 1502679"/>
                <a:gd name="connsiteX85" fmla="*/ 346635 w 675341"/>
                <a:gd name="connsiteY85" fmla="*/ 1039906 h 1502679"/>
                <a:gd name="connsiteX86" fmla="*/ 352612 w 675341"/>
                <a:gd name="connsiteY86" fmla="*/ 1063811 h 1502679"/>
                <a:gd name="connsiteX87" fmla="*/ 364565 w 675341"/>
                <a:gd name="connsiteY87" fmla="*/ 1099670 h 1502679"/>
                <a:gd name="connsiteX88" fmla="*/ 370541 w 675341"/>
                <a:gd name="connsiteY88" fmla="*/ 1117600 h 1502679"/>
                <a:gd name="connsiteX89" fmla="*/ 382494 w 675341"/>
                <a:gd name="connsiteY89" fmla="*/ 1135529 h 1502679"/>
                <a:gd name="connsiteX90" fmla="*/ 418353 w 675341"/>
                <a:gd name="connsiteY90" fmla="*/ 1159435 h 1502679"/>
                <a:gd name="connsiteX91" fmla="*/ 448235 w 675341"/>
                <a:gd name="connsiteY91" fmla="*/ 1195294 h 1502679"/>
                <a:gd name="connsiteX92" fmla="*/ 466165 w 675341"/>
                <a:gd name="connsiteY92" fmla="*/ 1207247 h 1502679"/>
                <a:gd name="connsiteX93" fmla="*/ 484094 w 675341"/>
                <a:gd name="connsiteY93" fmla="*/ 1225176 h 1502679"/>
                <a:gd name="connsiteX94" fmla="*/ 519953 w 675341"/>
                <a:gd name="connsiteY94" fmla="*/ 1243106 h 1502679"/>
                <a:gd name="connsiteX95" fmla="*/ 549835 w 675341"/>
                <a:gd name="connsiteY95" fmla="*/ 1272988 h 1502679"/>
                <a:gd name="connsiteX96" fmla="*/ 585694 w 675341"/>
                <a:gd name="connsiteY96" fmla="*/ 1308847 h 1502679"/>
                <a:gd name="connsiteX97" fmla="*/ 609600 w 675341"/>
                <a:gd name="connsiteY97" fmla="*/ 1344706 h 1502679"/>
                <a:gd name="connsiteX98" fmla="*/ 615576 w 675341"/>
                <a:gd name="connsiteY98" fmla="*/ 1362635 h 1502679"/>
                <a:gd name="connsiteX99" fmla="*/ 639482 w 675341"/>
                <a:gd name="connsiteY99" fmla="*/ 1410447 h 1502679"/>
                <a:gd name="connsiteX100" fmla="*/ 651435 w 675341"/>
                <a:gd name="connsiteY100" fmla="*/ 1446306 h 1502679"/>
                <a:gd name="connsiteX101" fmla="*/ 663388 w 675341"/>
                <a:gd name="connsiteY101" fmla="*/ 1464235 h 1502679"/>
                <a:gd name="connsiteX102" fmla="*/ 675341 w 675341"/>
                <a:gd name="connsiteY102" fmla="*/ 1500094 h 1502679"/>
                <a:gd name="connsiteX103" fmla="*/ 675341 w 675341"/>
                <a:gd name="connsiteY103" fmla="*/ 1452282 h 150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75341" h="1502679">
                  <a:moveTo>
                    <a:pt x="675341" y="1452282"/>
                  </a:moveTo>
                  <a:cubicBezTo>
                    <a:pt x="673349" y="1442321"/>
                    <a:pt x="673568" y="1431647"/>
                    <a:pt x="669365" y="1422400"/>
                  </a:cubicBezTo>
                  <a:cubicBezTo>
                    <a:pt x="663420" y="1409322"/>
                    <a:pt x="650002" y="1400169"/>
                    <a:pt x="645459" y="1386541"/>
                  </a:cubicBezTo>
                  <a:cubicBezTo>
                    <a:pt x="637211" y="1361797"/>
                    <a:pt x="642977" y="1373853"/>
                    <a:pt x="627529" y="1350682"/>
                  </a:cubicBezTo>
                  <a:cubicBezTo>
                    <a:pt x="613305" y="1308009"/>
                    <a:pt x="622565" y="1325307"/>
                    <a:pt x="603624" y="1296894"/>
                  </a:cubicBezTo>
                  <a:cubicBezTo>
                    <a:pt x="591184" y="1247138"/>
                    <a:pt x="606331" y="1296334"/>
                    <a:pt x="585694" y="1255058"/>
                  </a:cubicBezTo>
                  <a:cubicBezTo>
                    <a:pt x="562880" y="1209429"/>
                    <a:pt x="605142" y="1271026"/>
                    <a:pt x="561788" y="1213223"/>
                  </a:cubicBezTo>
                  <a:cubicBezTo>
                    <a:pt x="559796" y="1207247"/>
                    <a:pt x="557543" y="1201351"/>
                    <a:pt x="555812" y="1195294"/>
                  </a:cubicBezTo>
                  <a:cubicBezTo>
                    <a:pt x="553555" y="1187396"/>
                    <a:pt x="552719" y="1179079"/>
                    <a:pt x="549835" y="1171388"/>
                  </a:cubicBezTo>
                  <a:cubicBezTo>
                    <a:pt x="537006" y="1137177"/>
                    <a:pt x="539327" y="1159236"/>
                    <a:pt x="531906" y="1129553"/>
                  </a:cubicBezTo>
                  <a:cubicBezTo>
                    <a:pt x="529442" y="1119698"/>
                    <a:pt x="528602" y="1109470"/>
                    <a:pt x="525929" y="1099670"/>
                  </a:cubicBezTo>
                  <a:cubicBezTo>
                    <a:pt x="522614" y="1087514"/>
                    <a:pt x="517960" y="1075764"/>
                    <a:pt x="513976" y="1063811"/>
                  </a:cubicBezTo>
                  <a:lnTo>
                    <a:pt x="508000" y="1045882"/>
                  </a:lnTo>
                  <a:cubicBezTo>
                    <a:pt x="507999" y="1045880"/>
                    <a:pt x="496048" y="1010024"/>
                    <a:pt x="496047" y="1010023"/>
                  </a:cubicBezTo>
                  <a:lnTo>
                    <a:pt x="478118" y="992094"/>
                  </a:lnTo>
                  <a:cubicBezTo>
                    <a:pt x="476126" y="986117"/>
                    <a:pt x="474959" y="979799"/>
                    <a:pt x="472141" y="974164"/>
                  </a:cubicBezTo>
                  <a:cubicBezTo>
                    <a:pt x="463821" y="957524"/>
                    <a:pt x="455476" y="951523"/>
                    <a:pt x="442259" y="938306"/>
                  </a:cubicBezTo>
                  <a:cubicBezTo>
                    <a:pt x="427926" y="895310"/>
                    <a:pt x="445317" y="949010"/>
                    <a:pt x="430306" y="896470"/>
                  </a:cubicBezTo>
                  <a:cubicBezTo>
                    <a:pt x="428575" y="890413"/>
                    <a:pt x="427388" y="884048"/>
                    <a:pt x="424329" y="878541"/>
                  </a:cubicBezTo>
                  <a:cubicBezTo>
                    <a:pt x="417353" y="865983"/>
                    <a:pt x="408392" y="854635"/>
                    <a:pt x="400424" y="842682"/>
                  </a:cubicBezTo>
                  <a:cubicBezTo>
                    <a:pt x="396440" y="836706"/>
                    <a:pt x="390742" y="831567"/>
                    <a:pt x="388471" y="824753"/>
                  </a:cubicBezTo>
                  <a:cubicBezTo>
                    <a:pt x="379344" y="797373"/>
                    <a:pt x="386274" y="811863"/>
                    <a:pt x="364565" y="782917"/>
                  </a:cubicBezTo>
                  <a:lnTo>
                    <a:pt x="346635" y="729129"/>
                  </a:lnTo>
                  <a:lnTo>
                    <a:pt x="340659" y="711200"/>
                  </a:lnTo>
                  <a:lnTo>
                    <a:pt x="334682" y="693270"/>
                  </a:lnTo>
                  <a:cubicBezTo>
                    <a:pt x="332690" y="661396"/>
                    <a:pt x="332049" y="629408"/>
                    <a:pt x="328706" y="597647"/>
                  </a:cubicBezTo>
                  <a:cubicBezTo>
                    <a:pt x="328046" y="591382"/>
                    <a:pt x="323965" y="585895"/>
                    <a:pt x="322729" y="579717"/>
                  </a:cubicBezTo>
                  <a:cubicBezTo>
                    <a:pt x="319966" y="565904"/>
                    <a:pt x="318399" y="551872"/>
                    <a:pt x="316753" y="537882"/>
                  </a:cubicBezTo>
                  <a:cubicBezTo>
                    <a:pt x="308349" y="466448"/>
                    <a:pt x="317673" y="498810"/>
                    <a:pt x="304800" y="460188"/>
                  </a:cubicBezTo>
                  <a:cubicBezTo>
                    <a:pt x="302808" y="442259"/>
                    <a:pt x="300024" y="424400"/>
                    <a:pt x="298824" y="406400"/>
                  </a:cubicBezTo>
                  <a:cubicBezTo>
                    <a:pt x="289410" y="265188"/>
                    <a:pt x="306562" y="322044"/>
                    <a:pt x="286871" y="262964"/>
                  </a:cubicBezTo>
                  <a:cubicBezTo>
                    <a:pt x="273913" y="100994"/>
                    <a:pt x="290718" y="160952"/>
                    <a:pt x="262965" y="77694"/>
                  </a:cubicBezTo>
                  <a:lnTo>
                    <a:pt x="262965" y="77694"/>
                  </a:lnTo>
                  <a:cubicBezTo>
                    <a:pt x="253931" y="41563"/>
                    <a:pt x="259586" y="61584"/>
                    <a:pt x="245035" y="17929"/>
                  </a:cubicBezTo>
                  <a:lnTo>
                    <a:pt x="239059" y="0"/>
                  </a:lnTo>
                  <a:cubicBezTo>
                    <a:pt x="226976" y="1342"/>
                    <a:pt x="133252" y="10183"/>
                    <a:pt x="125506" y="17929"/>
                  </a:cubicBezTo>
                  <a:cubicBezTo>
                    <a:pt x="112750" y="30685"/>
                    <a:pt x="123067" y="54028"/>
                    <a:pt x="119529" y="71717"/>
                  </a:cubicBezTo>
                  <a:cubicBezTo>
                    <a:pt x="117058" y="84072"/>
                    <a:pt x="110632" y="95353"/>
                    <a:pt x="107576" y="107576"/>
                  </a:cubicBezTo>
                  <a:cubicBezTo>
                    <a:pt x="105584" y="115545"/>
                    <a:pt x="103960" y="123615"/>
                    <a:pt x="101600" y="131482"/>
                  </a:cubicBezTo>
                  <a:cubicBezTo>
                    <a:pt x="97980" y="143550"/>
                    <a:pt x="92703" y="155118"/>
                    <a:pt x="89647" y="167341"/>
                  </a:cubicBezTo>
                  <a:cubicBezTo>
                    <a:pt x="82143" y="197359"/>
                    <a:pt x="86269" y="183455"/>
                    <a:pt x="77694" y="209176"/>
                  </a:cubicBezTo>
                  <a:cubicBezTo>
                    <a:pt x="75702" y="241051"/>
                    <a:pt x="76033" y="273156"/>
                    <a:pt x="71718" y="304800"/>
                  </a:cubicBezTo>
                  <a:cubicBezTo>
                    <a:pt x="70016" y="317284"/>
                    <a:pt x="63749" y="328705"/>
                    <a:pt x="59765" y="340658"/>
                  </a:cubicBezTo>
                  <a:lnTo>
                    <a:pt x="53788" y="358588"/>
                  </a:lnTo>
                  <a:cubicBezTo>
                    <a:pt x="51796" y="370541"/>
                    <a:pt x="50751" y="382691"/>
                    <a:pt x="47812" y="394447"/>
                  </a:cubicBezTo>
                  <a:cubicBezTo>
                    <a:pt x="44756" y="406670"/>
                    <a:pt x="35859" y="430306"/>
                    <a:pt x="35859" y="430306"/>
                  </a:cubicBezTo>
                  <a:cubicBezTo>
                    <a:pt x="33867" y="446243"/>
                    <a:pt x="30950" y="462092"/>
                    <a:pt x="29882" y="478117"/>
                  </a:cubicBezTo>
                  <a:cubicBezTo>
                    <a:pt x="26964" y="521893"/>
                    <a:pt x="28580" y="565977"/>
                    <a:pt x="23906" y="609600"/>
                  </a:cubicBezTo>
                  <a:cubicBezTo>
                    <a:pt x="22564" y="622128"/>
                    <a:pt x="15009" y="633235"/>
                    <a:pt x="11953" y="645458"/>
                  </a:cubicBezTo>
                  <a:lnTo>
                    <a:pt x="0" y="693270"/>
                  </a:lnTo>
                  <a:cubicBezTo>
                    <a:pt x="1992" y="782917"/>
                    <a:pt x="1092" y="872675"/>
                    <a:pt x="5976" y="962211"/>
                  </a:cubicBezTo>
                  <a:cubicBezTo>
                    <a:pt x="7082" y="982497"/>
                    <a:pt x="13945" y="1002054"/>
                    <a:pt x="17929" y="1021976"/>
                  </a:cubicBezTo>
                  <a:lnTo>
                    <a:pt x="23906" y="1051858"/>
                  </a:lnTo>
                  <a:cubicBezTo>
                    <a:pt x="29882" y="1047874"/>
                    <a:pt x="39167" y="1046575"/>
                    <a:pt x="41835" y="1039906"/>
                  </a:cubicBezTo>
                  <a:cubicBezTo>
                    <a:pt x="47800" y="1024993"/>
                    <a:pt x="45935" y="1008045"/>
                    <a:pt x="47812" y="992094"/>
                  </a:cubicBezTo>
                  <a:cubicBezTo>
                    <a:pt x="55091" y="930223"/>
                    <a:pt x="47871" y="956056"/>
                    <a:pt x="59765" y="920376"/>
                  </a:cubicBezTo>
                  <a:cubicBezTo>
                    <a:pt x="61757" y="902447"/>
                    <a:pt x="62998" y="884418"/>
                    <a:pt x="65741" y="866588"/>
                  </a:cubicBezTo>
                  <a:cubicBezTo>
                    <a:pt x="66990" y="858470"/>
                    <a:pt x="71718" y="850896"/>
                    <a:pt x="71718" y="842682"/>
                  </a:cubicBezTo>
                  <a:cubicBezTo>
                    <a:pt x="71718" y="820678"/>
                    <a:pt x="67733" y="798855"/>
                    <a:pt x="65741" y="776941"/>
                  </a:cubicBezTo>
                  <a:cubicBezTo>
                    <a:pt x="59765" y="782917"/>
                    <a:pt x="54305" y="789459"/>
                    <a:pt x="47812" y="794870"/>
                  </a:cubicBezTo>
                  <a:cubicBezTo>
                    <a:pt x="42294" y="799468"/>
                    <a:pt x="33866" y="800846"/>
                    <a:pt x="29882" y="806823"/>
                  </a:cubicBezTo>
                  <a:cubicBezTo>
                    <a:pt x="25326" y="813657"/>
                    <a:pt x="25898" y="822760"/>
                    <a:pt x="23906" y="830729"/>
                  </a:cubicBezTo>
                  <a:cubicBezTo>
                    <a:pt x="25898" y="838698"/>
                    <a:pt x="28532" y="846533"/>
                    <a:pt x="29882" y="854635"/>
                  </a:cubicBezTo>
                  <a:cubicBezTo>
                    <a:pt x="32522" y="870478"/>
                    <a:pt x="31633" y="886952"/>
                    <a:pt x="35859" y="902447"/>
                  </a:cubicBezTo>
                  <a:cubicBezTo>
                    <a:pt x="37749" y="909377"/>
                    <a:pt x="40629" y="920376"/>
                    <a:pt x="47812" y="920376"/>
                  </a:cubicBezTo>
                  <a:cubicBezTo>
                    <a:pt x="54112" y="920376"/>
                    <a:pt x="43827" y="908423"/>
                    <a:pt x="41835" y="902447"/>
                  </a:cubicBezTo>
                  <a:cubicBezTo>
                    <a:pt x="39843" y="890494"/>
                    <a:pt x="37197" y="878632"/>
                    <a:pt x="35859" y="866588"/>
                  </a:cubicBezTo>
                  <a:cubicBezTo>
                    <a:pt x="26110" y="778844"/>
                    <a:pt x="38321" y="820188"/>
                    <a:pt x="23906" y="776941"/>
                  </a:cubicBezTo>
                  <a:cubicBezTo>
                    <a:pt x="36869" y="673225"/>
                    <a:pt x="20547" y="778413"/>
                    <a:pt x="41835" y="693270"/>
                  </a:cubicBezTo>
                  <a:cubicBezTo>
                    <a:pt x="42631" y="690086"/>
                    <a:pt x="50360" y="656577"/>
                    <a:pt x="53788" y="651435"/>
                  </a:cubicBezTo>
                  <a:cubicBezTo>
                    <a:pt x="58476" y="644403"/>
                    <a:pt x="65741" y="639482"/>
                    <a:pt x="71718" y="633506"/>
                  </a:cubicBezTo>
                  <a:cubicBezTo>
                    <a:pt x="75702" y="621553"/>
                    <a:pt x="80615" y="609870"/>
                    <a:pt x="83671" y="597647"/>
                  </a:cubicBezTo>
                  <a:cubicBezTo>
                    <a:pt x="85663" y="589678"/>
                    <a:pt x="85974" y="581088"/>
                    <a:pt x="89647" y="573741"/>
                  </a:cubicBezTo>
                  <a:cubicBezTo>
                    <a:pt x="98227" y="556580"/>
                    <a:pt x="111255" y="533514"/>
                    <a:pt x="131482" y="525929"/>
                  </a:cubicBezTo>
                  <a:cubicBezTo>
                    <a:pt x="140993" y="522362"/>
                    <a:pt x="151404" y="521945"/>
                    <a:pt x="161365" y="519953"/>
                  </a:cubicBezTo>
                  <a:cubicBezTo>
                    <a:pt x="187263" y="521945"/>
                    <a:pt x="214084" y="518793"/>
                    <a:pt x="239059" y="525929"/>
                  </a:cubicBezTo>
                  <a:cubicBezTo>
                    <a:pt x="245116" y="527660"/>
                    <a:pt x="242554" y="538068"/>
                    <a:pt x="245035" y="543858"/>
                  </a:cubicBezTo>
                  <a:cubicBezTo>
                    <a:pt x="267194" y="595563"/>
                    <a:pt x="248946" y="543639"/>
                    <a:pt x="262965" y="585694"/>
                  </a:cubicBezTo>
                  <a:cubicBezTo>
                    <a:pt x="264957" y="609600"/>
                    <a:pt x="265966" y="633608"/>
                    <a:pt x="268941" y="657411"/>
                  </a:cubicBezTo>
                  <a:cubicBezTo>
                    <a:pt x="269960" y="665562"/>
                    <a:pt x="274263" y="673129"/>
                    <a:pt x="274918" y="681317"/>
                  </a:cubicBezTo>
                  <a:cubicBezTo>
                    <a:pt x="278258" y="723066"/>
                    <a:pt x="276860" y="765135"/>
                    <a:pt x="280894" y="806823"/>
                  </a:cubicBezTo>
                  <a:cubicBezTo>
                    <a:pt x="282851" y="827045"/>
                    <a:pt x="290603" y="846396"/>
                    <a:pt x="292847" y="866588"/>
                  </a:cubicBezTo>
                  <a:cubicBezTo>
                    <a:pt x="294839" y="884517"/>
                    <a:pt x="295286" y="902687"/>
                    <a:pt x="298824" y="920376"/>
                  </a:cubicBezTo>
                  <a:cubicBezTo>
                    <a:pt x="301295" y="932731"/>
                    <a:pt x="306792" y="944282"/>
                    <a:pt x="310776" y="956235"/>
                  </a:cubicBezTo>
                  <a:cubicBezTo>
                    <a:pt x="319023" y="980975"/>
                    <a:pt x="313261" y="968926"/>
                    <a:pt x="328706" y="992094"/>
                  </a:cubicBezTo>
                  <a:cubicBezTo>
                    <a:pt x="343860" y="1067871"/>
                    <a:pt x="323553" y="986051"/>
                    <a:pt x="346635" y="1039906"/>
                  </a:cubicBezTo>
                  <a:cubicBezTo>
                    <a:pt x="349871" y="1047455"/>
                    <a:pt x="350252" y="1055944"/>
                    <a:pt x="352612" y="1063811"/>
                  </a:cubicBezTo>
                  <a:cubicBezTo>
                    <a:pt x="356233" y="1075879"/>
                    <a:pt x="360581" y="1087717"/>
                    <a:pt x="364565" y="1099670"/>
                  </a:cubicBezTo>
                  <a:cubicBezTo>
                    <a:pt x="366557" y="1105647"/>
                    <a:pt x="367046" y="1112358"/>
                    <a:pt x="370541" y="1117600"/>
                  </a:cubicBezTo>
                  <a:cubicBezTo>
                    <a:pt x="374525" y="1123576"/>
                    <a:pt x="377088" y="1130799"/>
                    <a:pt x="382494" y="1135529"/>
                  </a:cubicBezTo>
                  <a:cubicBezTo>
                    <a:pt x="393305" y="1144989"/>
                    <a:pt x="418353" y="1159435"/>
                    <a:pt x="418353" y="1159435"/>
                  </a:cubicBezTo>
                  <a:cubicBezTo>
                    <a:pt x="430105" y="1177062"/>
                    <a:pt x="430981" y="1180915"/>
                    <a:pt x="448235" y="1195294"/>
                  </a:cubicBezTo>
                  <a:cubicBezTo>
                    <a:pt x="453753" y="1199892"/>
                    <a:pt x="460647" y="1202649"/>
                    <a:pt x="466165" y="1207247"/>
                  </a:cubicBezTo>
                  <a:cubicBezTo>
                    <a:pt x="472658" y="1212658"/>
                    <a:pt x="477601" y="1219765"/>
                    <a:pt x="484094" y="1225176"/>
                  </a:cubicBezTo>
                  <a:cubicBezTo>
                    <a:pt x="499541" y="1238048"/>
                    <a:pt x="501985" y="1237116"/>
                    <a:pt x="519953" y="1243106"/>
                  </a:cubicBezTo>
                  <a:cubicBezTo>
                    <a:pt x="544583" y="1280051"/>
                    <a:pt x="517237" y="1244011"/>
                    <a:pt x="549835" y="1272988"/>
                  </a:cubicBezTo>
                  <a:cubicBezTo>
                    <a:pt x="562469" y="1284219"/>
                    <a:pt x="585694" y="1308847"/>
                    <a:pt x="585694" y="1308847"/>
                  </a:cubicBezTo>
                  <a:cubicBezTo>
                    <a:pt x="599907" y="1351480"/>
                    <a:pt x="579753" y="1299934"/>
                    <a:pt x="609600" y="1344706"/>
                  </a:cubicBezTo>
                  <a:cubicBezTo>
                    <a:pt x="613094" y="1349948"/>
                    <a:pt x="612969" y="1356900"/>
                    <a:pt x="615576" y="1362635"/>
                  </a:cubicBezTo>
                  <a:cubicBezTo>
                    <a:pt x="622949" y="1378856"/>
                    <a:pt x="633847" y="1393543"/>
                    <a:pt x="639482" y="1410447"/>
                  </a:cubicBezTo>
                  <a:cubicBezTo>
                    <a:pt x="643466" y="1422400"/>
                    <a:pt x="644446" y="1435823"/>
                    <a:pt x="651435" y="1446306"/>
                  </a:cubicBezTo>
                  <a:cubicBezTo>
                    <a:pt x="655419" y="1452282"/>
                    <a:pt x="660471" y="1457671"/>
                    <a:pt x="663388" y="1464235"/>
                  </a:cubicBezTo>
                  <a:cubicBezTo>
                    <a:pt x="668505" y="1475749"/>
                    <a:pt x="675341" y="1512694"/>
                    <a:pt x="675341" y="1500094"/>
                  </a:cubicBezTo>
                  <a:lnTo>
                    <a:pt x="675341" y="14522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รูปแบบอิสระ 19"/>
            <p:cNvSpPr/>
            <p:nvPr/>
          </p:nvSpPr>
          <p:spPr>
            <a:xfrm>
              <a:off x="5758243" y="3687232"/>
              <a:ext cx="128581" cy="101850"/>
            </a:xfrm>
            <a:custGeom>
              <a:avLst/>
              <a:gdLst>
                <a:gd name="connsiteX0" fmla="*/ 9051 w 128581"/>
                <a:gd name="connsiteY0" fmla="*/ 30133 h 101850"/>
                <a:gd name="connsiteX1" fmla="*/ 21004 w 128581"/>
                <a:gd name="connsiteY1" fmla="*/ 250 h 101850"/>
                <a:gd name="connsiteX2" fmla="*/ 38933 w 128581"/>
                <a:gd name="connsiteY2" fmla="*/ 36109 h 101850"/>
                <a:gd name="connsiteX3" fmla="*/ 56863 w 128581"/>
                <a:gd name="connsiteY3" fmla="*/ 42086 h 101850"/>
                <a:gd name="connsiteX4" fmla="*/ 92722 w 128581"/>
                <a:gd name="connsiteY4" fmla="*/ 36109 h 101850"/>
                <a:gd name="connsiteX5" fmla="*/ 110651 w 128581"/>
                <a:gd name="connsiteY5" fmla="*/ 30133 h 101850"/>
                <a:gd name="connsiteX6" fmla="*/ 128581 w 128581"/>
                <a:gd name="connsiteY6" fmla="*/ 42086 h 101850"/>
                <a:gd name="connsiteX7" fmla="*/ 122604 w 128581"/>
                <a:gd name="connsiteY7" fmla="*/ 60015 h 101850"/>
                <a:gd name="connsiteX8" fmla="*/ 80769 w 128581"/>
                <a:gd name="connsiteY8" fmla="*/ 48062 h 101850"/>
                <a:gd name="connsiteX9" fmla="*/ 44910 w 128581"/>
                <a:gd name="connsiteY9" fmla="*/ 65992 h 101850"/>
                <a:gd name="connsiteX10" fmla="*/ 38933 w 128581"/>
                <a:gd name="connsiteY10" fmla="*/ 83921 h 101850"/>
                <a:gd name="connsiteX11" fmla="*/ 3075 w 128581"/>
                <a:gd name="connsiteY11" fmla="*/ 101850 h 101850"/>
                <a:gd name="connsiteX12" fmla="*/ 9051 w 128581"/>
                <a:gd name="connsiteY12" fmla="*/ 30133 h 10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81" h="101850">
                  <a:moveTo>
                    <a:pt x="9051" y="30133"/>
                  </a:moveTo>
                  <a:cubicBezTo>
                    <a:pt x="12039" y="13200"/>
                    <a:pt x="11408" y="5048"/>
                    <a:pt x="21004" y="250"/>
                  </a:cubicBezTo>
                  <a:cubicBezTo>
                    <a:pt x="28394" y="-3445"/>
                    <a:pt x="37752" y="34928"/>
                    <a:pt x="38933" y="36109"/>
                  </a:cubicBezTo>
                  <a:cubicBezTo>
                    <a:pt x="43388" y="40564"/>
                    <a:pt x="50886" y="40094"/>
                    <a:pt x="56863" y="42086"/>
                  </a:cubicBezTo>
                  <a:cubicBezTo>
                    <a:pt x="68816" y="40094"/>
                    <a:pt x="80893" y="38738"/>
                    <a:pt x="92722" y="36109"/>
                  </a:cubicBezTo>
                  <a:cubicBezTo>
                    <a:pt x="98872" y="34742"/>
                    <a:pt x="104437" y="29097"/>
                    <a:pt x="110651" y="30133"/>
                  </a:cubicBezTo>
                  <a:cubicBezTo>
                    <a:pt x="117736" y="31314"/>
                    <a:pt x="122604" y="38102"/>
                    <a:pt x="128581" y="42086"/>
                  </a:cubicBezTo>
                  <a:cubicBezTo>
                    <a:pt x="126589" y="48062"/>
                    <a:pt x="128453" y="57675"/>
                    <a:pt x="122604" y="60015"/>
                  </a:cubicBezTo>
                  <a:cubicBezTo>
                    <a:pt x="119191" y="61380"/>
                    <a:pt x="86086" y="49835"/>
                    <a:pt x="80769" y="48062"/>
                  </a:cubicBezTo>
                  <a:cubicBezTo>
                    <a:pt x="68958" y="51999"/>
                    <a:pt x="53336" y="55460"/>
                    <a:pt x="44910" y="65992"/>
                  </a:cubicBezTo>
                  <a:cubicBezTo>
                    <a:pt x="40975" y="70911"/>
                    <a:pt x="42868" y="79002"/>
                    <a:pt x="38933" y="83921"/>
                  </a:cubicBezTo>
                  <a:cubicBezTo>
                    <a:pt x="30506" y="94454"/>
                    <a:pt x="14887" y="97913"/>
                    <a:pt x="3075" y="101850"/>
                  </a:cubicBezTo>
                  <a:cubicBezTo>
                    <a:pt x="-5422" y="76361"/>
                    <a:pt x="6063" y="47066"/>
                    <a:pt x="9051" y="3013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รูปแบบอิสระ 20"/>
            <p:cNvSpPr/>
            <p:nvPr/>
          </p:nvSpPr>
          <p:spPr>
            <a:xfrm>
              <a:off x="5844988" y="372931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รูปแบบอิสระ 21"/>
            <p:cNvSpPr/>
            <p:nvPr/>
          </p:nvSpPr>
          <p:spPr>
            <a:xfrm>
              <a:off x="5753469" y="3799347"/>
              <a:ext cx="40337" cy="33357"/>
            </a:xfrm>
            <a:custGeom>
              <a:avLst/>
              <a:gdLst>
                <a:gd name="connsiteX0" fmla="*/ 1872 w 40337"/>
                <a:gd name="connsiteY0" fmla="*/ 1688 h 33357"/>
                <a:gd name="connsiteX1" fmla="*/ 37731 w 40337"/>
                <a:gd name="connsiteY1" fmla="*/ 7665 h 33357"/>
                <a:gd name="connsiteX2" fmla="*/ 31755 w 40337"/>
                <a:gd name="connsiteY2" fmla="*/ 31571 h 33357"/>
                <a:gd name="connsiteX3" fmla="*/ 7849 w 40337"/>
                <a:gd name="connsiteY3" fmla="*/ 25594 h 33357"/>
                <a:gd name="connsiteX4" fmla="*/ 1872 w 40337"/>
                <a:gd name="connsiteY4" fmla="*/ 1688 h 3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37" h="33357">
                  <a:moveTo>
                    <a:pt x="1872" y="1688"/>
                  </a:moveTo>
                  <a:cubicBezTo>
                    <a:pt x="6852" y="-1300"/>
                    <a:pt x="29162" y="-904"/>
                    <a:pt x="37731" y="7665"/>
                  </a:cubicBezTo>
                  <a:cubicBezTo>
                    <a:pt x="43539" y="13473"/>
                    <a:pt x="38798" y="27345"/>
                    <a:pt x="31755" y="31571"/>
                  </a:cubicBezTo>
                  <a:cubicBezTo>
                    <a:pt x="24712" y="35797"/>
                    <a:pt x="12980" y="32008"/>
                    <a:pt x="7849" y="25594"/>
                  </a:cubicBezTo>
                  <a:cubicBezTo>
                    <a:pt x="2871" y="19371"/>
                    <a:pt x="-3108" y="4676"/>
                    <a:pt x="1872" y="168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" name="รูปแบบอิสระ 24"/>
            <p:cNvSpPr/>
            <p:nvPr/>
          </p:nvSpPr>
          <p:spPr>
            <a:xfrm>
              <a:off x="5755425" y="3848050"/>
              <a:ext cx="52450" cy="432240"/>
            </a:xfrm>
            <a:custGeom>
              <a:avLst/>
              <a:gdLst>
                <a:gd name="connsiteX0" fmla="*/ 22685 w 52450"/>
                <a:gd name="connsiteY0" fmla="*/ 284 h 432240"/>
                <a:gd name="connsiteX1" fmla="*/ 17076 w 52450"/>
                <a:gd name="connsiteY1" fmla="*/ 123700 h 432240"/>
                <a:gd name="connsiteX2" fmla="*/ 33905 w 52450"/>
                <a:gd name="connsiteY2" fmla="*/ 432240 h 432240"/>
                <a:gd name="connsiteX3" fmla="*/ 33905 w 52450"/>
                <a:gd name="connsiteY3" fmla="*/ 123700 h 432240"/>
                <a:gd name="connsiteX4" fmla="*/ 28295 w 52450"/>
                <a:gd name="connsiteY4" fmla="*/ 101260 h 432240"/>
                <a:gd name="connsiteX5" fmla="*/ 22685 w 52450"/>
                <a:gd name="connsiteY5" fmla="*/ 284 h 43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50" h="432240">
                  <a:moveTo>
                    <a:pt x="22685" y="284"/>
                  </a:moveTo>
                  <a:cubicBezTo>
                    <a:pt x="20815" y="4024"/>
                    <a:pt x="17076" y="82519"/>
                    <a:pt x="17076" y="123700"/>
                  </a:cubicBezTo>
                  <a:cubicBezTo>
                    <a:pt x="17076" y="413543"/>
                    <a:pt x="-30864" y="335086"/>
                    <a:pt x="33905" y="432240"/>
                  </a:cubicBezTo>
                  <a:cubicBezTo>
                    <a:pt x="70000" y="323954"/>
                    <a:pt x="44060" y="408029"/>
                    <a:pt x="33905" y="123700"/>
                  </a:cubicBezTo>
                  <a:cubicBezTo>
                    <a:pt x="33630" y="115995"/>
                    <a:pt x="29635" y="108853"/>
                    <a:pt x="28295" y="101260"/>
                  </a:cubicBezTo>
                  <a:cubicBezTo>
                    <a:pt x="15654" y="29628"/>
                    <a:pt x="24555" y="-3456"/>
                    <a:pt x="22685" y="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" name="รูปแบบอิสระ 32"/>
            <p:cNvSpPr/>
            <p:nvPr/>
          </p:nvSpPr>
          <p:spPr>
            <a:xfrm>
              <a:off x="7741920" y="4032069"/>
              <a:ext cx="1097470" cy="1332411"/>
            </a:xfrm>
            <a:custGeom>
              <a:avLst/>
              <a:gdLst>
                <a:gd name="connsiteX0" fmla="*/ 1097280 w 1097470"/>
                <a:gd name="connsiteY0" fmla="*/ 1149531 h 1332411"/>
                <a:gd name="connsiteX1" fmla="*/ 1053737 w 1097470"/>
                <a:gd name="connsiteY1" fmla="*/ 1114697 h 1332411"/>
                <a:gd name="connsiteX2" fmla="*/ 1027611 w 1097470"/>
                <a:gd name="connsiteY2" fmla="*/ 1105988 h 1332411"/>
                <a:gd name="connsiteX3" fmla="*/ 975360 w 1097470"/>
                <a:gd name="connsiteY3" fmla="*/ 1071154 h 1332411"/>
                <a:gd name="connsiteX4" fmla="*/ 923109 w 1097470"/>
                <a:gd name="connsiteY4" fmla="*/ 1036320 h 1332411"/>
                <a:gd name="connsiteX5" fmla="*/ 905691 w 1097470"/>
                <a:gd name="connsiteY5" fmla="*/ 1018902 h 1332411"/>
                <a:gd name="connsiteX6" fmla="*/ 792480 w 1097470"/>
                <a:gd name="connsiteY6" fmla="*/ 992777 h 1332411"/>
                <a:gd name="connsiteX7" fmla="*/ 757646 w 1097470"/>
                <a:gd name="connsiteY7" fmla="*/ 984068 h 1332411"/>
                <a:gd name="connsiteX8" fmla="*/ 714103 w 1097470"/>
                <a:gd name="connsiteY8" fmla="*/ 975360 h 1332411"/>
                <a:gd name="connsiteX9" fmla="*/ 426720 w 1097470"/>
                <a:gd name="connsiteY9" fmla="*/ 984068 h 1332411"/>
                <a:gd name="connsiteX10" fmla="*/ 383177 w 1097470"/>
                <a:gd name="connsiteY10" fmla="*/ 992777 h 1332411"/>
                <a:gd name="connsiteX11" fmla="*/ 330926 w 1097470"/>
                <a:gd name="connsiteY11" fmla="*/ 1027611 h 1332411"/>
                <a:gd name="connsiteX12" fmla="*/ 269966 w 1097470"/>
                <a:gd name="connsiteY12" fmla="*/ 1053737 h 1332411"/>
                <a:gd name="connsiteX13" fmla="*/ 243840 w 1097470"/>
                <a:gd name="connsiteY13" fmla="*/ 1071154 h 1332411"/>
                <a:gd name="connsiteX14" fmla="*/ 191589 w 1097470"/>
                <a:gd name="connsiteY14" fmla="*/ 1088571 h 1332411"/>
                <a:gd name="connsiteX15" fmla="*/ 174171 w 1097470"/>
                <a:gd name="connsiteY15" fmla="*/ 1105988 h 1332411"/>
                <a:gd name="connsiteX16" fmla="*/ 148046 w 1097470"/>
                <a:gd name="connsiteY16" fmla="*/ 1114697 h 1332411"/>
                <a:gd name="connsiteX17" fmla="*/ 104503 w 1097470"/>
                <a:gd name="connsiteY17" fmla="*/ 1149531 h 1332411"/>
                <a:gd name="connsiteX18" fmla="*/ 69669 w 1097470"/>
                <a:gd name="connsiteY18" fmla="*/ 1201782 h 1332411"/>
                <a:gd name="connsiteX19" fmla="*/ 52251 w 1097470"/>
                <a:gd name="connsiteY19" fmla="*/ 1219200 h 1332411"/>
                <a:gd name="connsiteX20" fmla="*/ 26126 w 1097470"/>
                <a:gd name="connsiteY20" fmla="*/ 1280160 h 1332411"/>
                <a:gd name="connsiteX21" fmla="*/ 0 w 1097470"/>
                <a:gd name="connsiteY21" fmla="*/ 1332411 h 1332411"/>
                <a:gd name="connsiteX22" fmla="*/ 8709 w 1097470"/>
                <a:gd name="connsiteY22" fmla="*/ 1088571 h 1332411"/>
                <a:gd name="connsiteX23" fmla="*/ 26126 w 1097470"/>
                <a:gd name="connsiteY23" fmla="*/ 1036320 h 1332411"/>
                <a:gd name="connsiteX24" fmla="*/ 34834 w 1097470"/>
                <a:gd name="connsiteY24" fmla="*/ 1001485 h 1332411"/>
                <a:gd name="connsiteX25" fmla="*/ 43543 w 1097470"/>
                <a:gd name="connsiteY25" fmla="*/ 975360 h 1332411"/>
                <a:gd name="connsiteX26" fmla="*/ 60960 w 1097470"/>
                <a:gd name="connsiteY26" fmla="*/ 905691 h 1332411"/>
                <a:gd name="connsiteX27" fmla="*/ 69669 w 1097470"/>
                <a:gd name="connsiteY27" fmla="*/ 862148 h 1332411"/>
                <a:gd name="connsiteX28" fmla="*/ 87086 w 1097470"/>
                <a:gd name="connsiteY28" fmla="*/ 809897 h 1332411"/>
                <a:gd name="connsiteX29" fmla="*/ 95794 w 1097470"/>
                <a:gd name="connsiteY29" fmla="*/ 783771 h 1332411"/>
                <a:gd name="connsiteX30" fmla="*/ 104503 w 1097470"/>
                <a:gd name="connsiteY30" fmla="*/ 748937 h 1332411"/>
                <a:gd name="connsiteX31" fmla="*/ 121920 w 1097470"/>
                <a:gd name="connsiteY31" fmla="*/ 696685 h 1332411"/>
                <a:gd name="connsiteX32" fmla="*/ 139337 w 1097470"/>
                <a:gd name="connsiteY32" fmla="*/ 670560 h 1332411"/>
                <a:gd name="connsiteX33" fmla="*/ 156754 w 1097470"/>
                <a:gd name="connsiteY33" fmla="*/ 618308 h 1332411"/>
                <a:gd name="connsiteX34" fmla="*/ 165463 w 1097470"/>
                <a:gd name="connsiteY34" fmla="*/ 557348 h 1332411"/>
                <a:gd name="connsiteX35" fmla="*/ 174171 w 1097470"/>
                <a:gd name="connsiteY35" fmla="*/ 531222 h 1332411"/>
                <a:gd name="connsiteX36" fmla="*/ 200297 w 1097470"/>
                <a:gd name="connsiteY36" fmla="*/ 522514 h 1332411"/>
                <a:gd name="connsiteX37" fmla="*/ 252549 w 1097470"/>
                <a:gd name="connsiteY37" fmla="*/ 487680 h 1332411"/>
                <a:gd name="connsiteX38" fmla="*/ 287383 w 1097470"/>
                <a:gd name="connsiteY38" fmla="*/ 409302 h 1332411"/>
                <a:gd name="connsiteX39" fmla="*/ 330926 w 1097470"/>
                <a:gd name="connsiteY39" fmla="*/ 330925 h 1332411"/>
                <a:gd name="connsiteX40" fmla="*/ 391886 w 1097470"/>
                <a:gd name="connsiteY40" fmla="*/ 261257 h 1332411"/>
                <a:gd name="connsiteX41" fmla="*/ 418011 w 1097470"/>
                <a:gd name="connsiteY41" fmla="*/ 243840 h 1332411"/>
                <a:gd name="connsiteX42" fmla="*/ 461554 w 1097470"/>
                <a:gd name="connsiteY42" fmla="*/ 200297 h 1332411"/>
                <a:gd name="connsiteX43" fmla="*/ 487680 w 1097470"/>
                <a:gd name="connsiteY43" fmla="*/ 191588 h 1332411"/>
                <a:gd name="connsiteX44" fmla="*/ 539931 w 1097470"/>
                <a:gd name="connsiteY44" fmla="*/ 156754 h 1332411"/>
                <a:gd name="connsiteX45" fmla="*/ 557349 w 1097470"/>
                <a:gd name="connsiteY45" fmla="*/ 139337 h 1332411"/>
                <a:gd name="connsiteX46" fmla="*/ 592183 w 1097470"/>
                <a:gd name="connsiteY46" fmla="*/ 130628 h 1332411"/>
                <a:gd name="connsiteX47" fmla="*/ 618309 w 1097470"/>
                <a:gd name="connsiteY47" fmla="*/ 113211 h 1332411"/>
                <a:gd name="connsiteX48" fmla="*/ 670560 w 1097470"/>
                <a:gd name="connsiteY48" fmla="*/ 69668 h 1332411"/>
                <a:gd name="connsiteX49" fmla="*/ 696686 w 1097470"/>
                <a:gd name="connsiteY49" fmla="*/ 60960 h 1332411"/>
                <a:gd name="connsiteX50" fmla="*/ 757646 w 1097470"/>
                <a:gd name="connsiteY50" fmla="*/ 26125 h 1332411"/>
                <a:gd name="connsiteX51" fmla="*/ 818606 w 1097470"/>
                <a:gd name="connsiteY51" fmla="*/ 0 h 1332411"/>
                <a:gd name="connsiteX52" fmla="*/ 879566 w 1097470"/>
                <a:gd name="connsiteY52" fmla="*/ 8708 h 1332411"/>
                <a:gd name="connsiteX53" fmla="*/ 940526 w 1097470"/>
                <a:gd name="connsiteY53" fmla="*/ 78377 h 1332411"/>
                <a:gd name="connsiteX54" fmla="*/ 949234 w 1097470"/>
                <a:gd name="connsiteY54" fmla="*/ 104502 h 1332411"/>
                <a:gd name="connsiteX55" fmla="*/ 966651 w 1097470"/>
                <a:gd name="connsiteY55" fmla="*/ 121920 h 1332411"/>
                <a:gd name="connsiteX56" fmla="*/ 984069 w 1097470"/>
                <a:gd name="connsiteY56" fmla="*/ 174171 h 1332411"/>
                <a:gd name="connsiteX57" fmla="*/ 1001486 w 1097470"/>
                <a:gd name="connsiteY57" fmla="*/ 226422 h 1332411"/>
                <a:gd name="connsiteX58" fmla="*/ 1010194 w 1097470"/>
                <a:gd name="connsiteY58" fmla="*/ 252548 h 1332411"/>
                <a:gd name="connsiteX59" fmla="*/ 1036320 w 1097470"/>
                <a:gd name="connsiteY59" fmla="*/ 339634 h 1332411"/>
                <a:gd name="connsiteX60" fmla="*/ 1045029 w 1097470"/>
                <a:gd name="connsiteY60" fmla="*/ 365760 h 1332411"/>
                <a:gd name="connsiteX61" fmla="*/ 1062446 w 1097470"/>
                <a:gd name="connsiteY61" fmla="*/ 391885 h 1332411"/>
                <a:gd name="connsiteX62" fmla="*/ 1079863 w 1097470"/>
                <a:gd name="connsiteY62" fmla="*/ 487680 h 1332411"/>
                <a:gd name="connsiteX63" fmla="*/ 1097280 w 1097470"/>
                <a:gd name="connsiteY63" fmla="*/ 539931 h 1332411"/>
                <a:gd name="connsiteX64" fmla="*/ 1088571 w 1097470"/>
                <a:gd name="connsiteY64" fmla="*/ 862148 h 1332411"/>
                <a:gd name="connsiteX65" fmla="*/ 1079863 w 1097470"/>
                <a:gd name="connsiteY65" fmla="*/ 888274 h 1332411"/>
                <a:gd name="connsiteX66" fmla="*/ 1071154 w 1097470"/>
                <a:gd name="connsiteY66" fmla="*/ 940525 h 1332411"/>
                <a:gd name="connsiteX67" fmla="*/ 1097280 w 1097470"/>
                <a:gd name="connsiteY67" fmla="*/ 1149531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97470" h="1332411">
                  <a:moveTo>
                    <a:pt x="1097280" y="1149531"/>
                  </a:moveTo>
                  <a:cubicBezTo>
                    <a:pt x="1094377" y="1178559"/>
                    <a:pt x="1069499" y="1124548"/>
                    <a:pt x="1053737" y="1114697"/>
                  </a:cubicBezTo>
                  <a:cubicBezTo>
                    <a:pt x="1045953" y="1109832"/>
                    <a:pt x="1035636" y="1110446"/>
                    <a:pt x="1027611" y="1105988"/>
                  </a:cubicBezTo>
                  <a:cubicBezTo>
                    <a:pt x="1009313" y="1095822"/>
                    <a:pt x="992777" y="1082765"/>
                    <a:pt x="975360" y="1071154"/>
                  </a:cubicBezTo>
                  <a:lnTo>
                    <a:pt x="923109" y="1036320"/>
                  </a:lnTo>
                  <a:cubicBezTo>
                    <a:pt x="917303" y="1030514"/>
                    <a:pt x="913035" y="1022574"/>
                    <a:pt x="905691" y="1018902"/>
                  </a:cubicBezTo>
                  <a:cubicBezTo>
                    <a:pt x="862869" y="997491"/>
                    <a:pt x="839301" y="1001290"/>
                    <a:pt x="792480" y="992777"/>
                  </a:cubicBezTo>
                  <a:cubicBezTo>
                    <a:pt x="780704" y="990636"/>
                    <a:pt x="769330" y="986664"/>
                    <a:pt x="757646" y="984068"/>
                  </a:cubicBezTo>
                  <a:cubicBezTo>
                    <a:pt x="743197" y="980857"/>
                    <a:pt x="728617" y="978263"/>
                    <a:pt x="714103" y="975360"/>
                  </a:cubicBezTo>
                  <a:cubicBezTo>
                    <a:pt x="618309" y="978263"/>
                    <a:pt x="522426" y="979031"/>
                    <a:pt x="426720" y="984068"/>
                  </a:cubicBezTo>
                  <a:cubicBezTo>
                    <a:pt x="411939" y="984846"/>
                    <a:pt x="396652" y="986652"/>
                    <a:pt x="383177" y="992777"/>
                  </a:cubicBezTo>
                  <a:cubicBezTo>
                    <a:pt x="364121" y="1001439"/>
                    <a:pt x="350784" y="1020991"/>
                    <a:pt x="330926" y="1027611"/>
                  </a:cubicBezTo>
                  <a:cubicBezTo>
                    <a:pt x="301616" y="1037381"/>
                    <a:pt x="300097" y="1036519"/>
                    <a:pt x="269966" y="1053737"/>
                  </a:cubicBezTo>
                  <a:cubicBezTo>
                    <a:pt x="260879" y="1058930"/>
                    <a:pt x="253404" y="1066903"/>
                    <a:pt x="243840" y="1071154"/>
                  </a:cubicBezTo>
                  <a:cubicBezTo>
                    <a:pt x="227063" y="1078610"/>
                    <a:pt x="191589" y="1088571"/>
                    <a:pt x="191589" y="1088571"/>
                  </a:cubicBezTo>
                  <a:cubicBezTo>
                    <a:pt x="185783" y="1094377"/>
                    <a:pt x="181212" y="1101764"/>
                    <a:pt x="174171" y="1105988"/>
                  </a:cubicBezTo>
                  <a:cubicBezTo>
                    <a:pt x="166300" y="1110711"/>
                    <a:pt x="155214" y="1108963"/>
                    <a:pt x="148046" y="1114697"/>
                  </a:cubicBezTo>
                  <a:cubicBezTo>
                    <a:pt x="91775" y="1159714"/>
                    <a:pt x="170170" y="1127641"/>
                    <a:pt x="104503" y="1149531"/>
                  </a:cubicBezTo>
                  <a:cubicBezTo>
                    <a:pt x="38065" y="1215969"/>
                    <a:pt x="107479" y="1138765"/>
                    <a:pt x="69669" y="1201782"/>
                  </a:cubicBezTo>
                  <a:cubicBezTo>
                    <a:pt x="65444" y="1208823"/>
                    <a:pt x="56806" y="1212368"/>
                    <a:pt x="52251" y="1219200"/>
                  </a:cubicBezTo>
                  <a:cubicBezTo>
                    <a:pt x="16006" y="1273567"/>
                    <a:pt x="49349" y="1233712"/>
                    <a:pt x="26126" y="1280160"/>
                  </a:cubicBezTo>
                  <a:cubicBezTo>
                    <a:pt x="-7641" y="1347695"/>
                    <a:pt x="21893" y="1266735"/>
                    <a:pt x="0" y="1332411"/>
                  </a:cubicBezTo>
                  <a:cubicBezTo>
                    <a:pt x="2903" y="1251131"/>
                    <a:pt x="1560" y="1169588"/>
                    <a:pt x="8709" y="1088571"/>
                  </a:cubicBezTo>
                  <a:cubicBezTo>
                    <a:pt x="10323" y="1070283"/>
                    <a:pt x="21674" y="1054131"/>
                    <a:pt x="26126" y="1036320"/>
                  </a:cubicBezTo>
                  <a:cubicBezTo>
                    <a:pt x="29029" y="1024708"/>
                    <a:pt x="31546" y="1012993"/>
                    <a:pt x="34834" y="1001485"/>
                  </a:cubicBezTo>
                  <a:cubicBezTo>
                    <a:pt x="37356" y="992659"/>
                    <a:pt x="41128" y="984216"/>
                    <a:pt x="43543" y="975360"/>
                  </a:cubicBezTo>
                  <a:cubicBezTo>
                    <a:pt x="49842" y="952266"/>
                    <a:pt x="56265" y="929164"/>
                    <a:pt x="60960" y="905691"/>
                  </a:cubicBezTo>
                  <a:cubicBezTo>
                    <a:pt x="63863" y="891177"/>
                    <a:pt x="65774" y="876428"/>
                    <a:pt x="69669" y="862148"/>
                  </a:cubicBezTo>
                  <a:cubicBezTo>
                    <a:pt x="74500" y="844436"/>
                    <a:pt x="81280" y="827314"/>
                    <a:pt x="87086" y="809897"/>
                  </a:cubicBezTo>
                  <a:cubicBezTo>
                    <a:pt x="89989" y="801188"/>
                    <a:pt x="93567" y="792677"/>
                    <a:pt x="95794" y="783771"/>
                  </a:cubicBezTo>
                  <a:cubicBezTo>
                    <a:pt x="98697" y="772160"/>
                    <a:pt x="101064" y="760401"/>
                    <a:pt x="104503" y="748937"/>
                  </a:cubicBezTo>
                  <a:cubicBezTo>
                    <a:pt x="109779" y="731352"/>
                    <a:pt x="111736" y="711961"/>
                    <a:pt x="121920" y="696685"/>
                  </a:cubicBezTo>
                  <a:cubicBezTo>
                    <a:pt x="127726" y="687977"/>
                    <a:pt x="135086" y="680124"/>
                    <a:pt x="139337" y="670560"/>
                  </a:cubicBezTo>
                  <a:cubicBezTo>
                    <a:pt x="146793" y="653783"/>
                    <a:pt x="156754" y="618308"/>
                    <a:pt x="156754" y="618308"/>
                  </a:cubicBezTo>
                  <a:cubicBezTo>
                    <a:pt x="159657" y="597988"/>
                    <a:pt x="161438" y="577476"/>
                    <a:pt x="165463" y="557348"/>
                  </a:cubicBezTo>
                  <a:cubicBezTo>
                    <a:pt x="167263" y="548347"/>
                    <a:pt x="167680" y="537713"/>
                    <a:pt x="174171" y="531222"/>
                  </a:cubicBezTo>
                  <a:cubicBezTo>
                    <a:pt x="180662" y="524731"/>
                    <a:pt x="191588" y="525417"/>
                    <a:pt x="200297" y="522514"/>
                  </a:cubicBezTo>
                  <a:cubicBezTo>
                    <a:pt x="217714" y="510903"/>
                    <a:pt x="245930" y="507539"/>
                    <a:pt x="252549" y="487680"/>
                  </a:cubicBezTo>
                  <a:cubicBezTo>
                    <a:pt x="273276" y="425499"/>
                    <a:pt x="259782" y="450704"/>
                    <a:pt x="287383" y="409302"/>
                  </a:cubicBezTo>
                  <a:cubicBezTo>
                    <a:pt x="302710" y="363318"/>
                    <a:pt x="290999" y="390814"/>
                    <a:pt x="330926" y="330925"/>
                  </a:cubicBezTo>
                  <a:cubicBezTo>
                    <a:pt x="349339" y="303307"/>
                    <a:pt x="361320" y="281634"/>
                    <a:pt x="391886" y="261257"/>
                  </a:cubicBezTo>
                  <a:lnTo>
                    <a:pt x="418011" y="243840"/>
                  </a:lnTo>
                  <a:cubicBezTo>
                    <a:pt x="435428" y="217715"/>
                    <a:pt x="432526" y="214811"/>
                    <a:pt x="461554" y="200297"/>
                  </a:cubicBezTo>
                  <a:cubicBezTo>
                    <a:pt x="469765" y="196192"/>
                    <a:pt x="479655" y="196046"/>
                    <a:pt x="487680" y="191588"/>
                  </a:cubicBezTo>
                  <a:cubicBezTo>
                    <a:pt x="505978" y="181422"/>
                    <a:pt x="525129" y="171555"/>
                    <a:pt x="539931" y="156754"/>
                  </a:cubicBezTo>
                  <a:cubicBezTo>
                    <a:pt x="545737" y="150948"/>
                    <a:pt x="550005" y="143009"/>
                    <a:pt x="557349" y="139337"/>
                  </a:cubicBezTo>
                  <a:cubicBezTo>
                    <a:pt x="568054" y="133984"/>
                    <a:pt x="580572" y="133531"/>
                    <a:pt x="592183" y="130628"/>
                  </a:cubicBezTo>
                  <a:cubicBezTo>
                    <a:pt x="600892" y="124822"/>
                    <a:pt x="610268" y="119912"/>
                    <a:pt x="618309" y="113211"/>
                  </a:cubicBezTo>
                  <a:cubicBezTo>
                    <a:pt x="647200" y="89135"/>
                    <a:pt x="638125" y="85885"/>
                    <a:pt x="670560" y="69668"/>
                  </a:cubicBezTo>
                  <a:cubicBezTo>
                    <a:pt x="678771" y="65563"/>
                    <a:pt x="687977" y="63863"/>
                    <a:pt x="696686" y="60960"/>
                  </a:cubicBezTo>
                  <a:cubicBezTo>
                    <a:pt x="780915" y="-2213"/>
                    <a:pt x="691155" y="59371"/>
                    <a:pt x="757646" y="26125"/>
                  </a:cubicBezTo>
                  <a:cubicBezTo>
                    <a:pt x="817783" y="-3944"/>
                    <a:pt x="746110" y="18122"/>
                    <a:pt x="818606" y="0"/>
                  </a:cubicBezTo>
                  <a:cubicBezTo>
                    <a:pt x="838926" y="2903"/>
                    <a:pt x="861207" y="-472"/>
                    <a:pt x="879566" y="8708"/>
                  </a:cubicBezTo>
                  <a:cubicBezTo>
                    <a:pt x="905039" y="21444"/>
                    <a:pt x="924711" y="54654"/>
                    <a:pt x="940526" y="78377"/>
                  </a:cubicBezTo>
                  <a:cubicBezTo>
                    <a:pt x="943429" y="87085"/>
                    <a:pt x="944511" y="96631"/>
                    <a:pt x="949234" y="104502"/>
                  </a:cubicBezTo>
                  <a:cubicBezTo>
                    <a:pt x="953458" y="111543"/>
                    <a:pt x="962979" y="114576"/>
                    <a:pt x="966651" y="121920"/>
                  </a:cubicBezTo>
                  <a:cubicBezTo>
                    <a:pt x="974862" y="138341"/>
                    <a:pt x="978263" y="156754"/>
                    <a:pt x="984069" y="174171"/>
                  </a:cubicBezTo>
                  <a:lnTo>
                    <a:pt x="1001486" y="226422"/>
                  </a:lnTo>
                  <a:cubicBezTo>
                    <a:pt x="1004389" y="235131"/>
                    <a:pt x="1007967" y="243642"/>
                    <a:pt x="1010194" y="252548"/>
                  </a:cubicBezTo>
                  <a:cubicBezTo>
                    <a:pt x="1023355" y="305190"/>
                    <a:pt x="1015119" y="276032"/>
                    <a:pt x="1036320" y="339634"/>
                  </a:cubicBezTo>
                  <a:cubicBezTo>
                    <a:pt x="1039223" y="348343"/>
                    <a:pt x="1039937" y="358122"/>
                    <a:pt x="1045029" y="365760"/>
                  </a:cubicBezTo>
                  <a:lnTo>
                    <a:pt x="1062446" y="391885"/>
                  </a:lnTo>
                  <a:cubicBezTo>
                    <a:pt x="1086280" y="463393"/>
                    <a:pt x="1050318" y="349807"/>
                    <a:pt x="1079863" y="487680"/>
                  </a:cubicBezTo>
                  <a:cubicBezTo>
                    <a:pt x="1083710" y="505632"/>
                    <a:pt x="1097280" y="539931"/>
                    <a:pt x="1097280" y="539931"/>
                  </a:cubicBezTo>
                  <a:cubicBezTo>
                    <a:pt x="1094377" y="647337"/>
                    <a:pt x="1093936" y="754837"/>
                    <a:pt x="1088571" y="862148"/>
                  </a:cubicBezTo>
                  <a:cubicBezTo>
                    <a:pt x="1088113" y="871316"/>
                    <a:pt x="1081854" y="879313"/>
                    <a:pt x="1079863" y="888274"/>
                  </a:cubicBezTo>
                  <a:cubicBezTo>
                    <a:pt x="1076033" y="905511"/>
                    <a:pt x="1071763" y="922878"/>
                    <a:pt x="1071154" y="940525"/>
                  </a:cubicBezTo>
                  <a:cubicBezTo>
                    <a:pt x="1068853" y="1007251"/>
                    <a:pt x="1100183" y="1120503"/>
                    <a:pt x="1097280" y="114953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รูปแบบอิสระ 34"/>
            <p:cNvSpPr/>
            <p:nvPr/>
          </p:nvSpPr>
          <p:spPr>
            <a:xfrm>
              <a:off x="8456023" y="4214307"/>
              <a:ext cx="165463" cy="18059"/>
            </a:xfrm>
            <a:custGeom>
              <a:avLst/>
              <a:gdLst>
                <a:gd name="connsiteX0" fmla="*/ 0 w 165463"/>
                <a:gd name="connsiteY0" fmla="*/ 18059 h 18059"/>
                <a:gd name="connsiteX1" fmla="*/ 60960 w 165463"/>
                <a:gd name="connsiteY1" fmla="*/ 9350 h 18059"/>
                <a:gd name="connsiteX2" fmla="*/ 113211 w 165463"/>
                <a:gd name="connsiteY2" fmla="*/ 642 h 18059"/>
                <a:gd name="connsiteX3" fmla="*/ 165463 w 165463"/>
                <a:gd name="connsiteY3" fmla="*/ 642 h 1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463" h="18059">
                  <a:moveTo>
                    <a:pt x="0" y="18059"/>
                  </a:moveTo>
                  <a:lnTo>
                    <a:pt x="60960" y="9350"/>
                  </a:lnTo>
                  <a:cubicBezTo>
                    <a:pt x="78412" y="6665"/>
                    <a:pt x="95615" y="2108"/>
                    <a:pt x="113211" y="642"/>
                  </a:cubicBezTo>
                  <a:cubicBezTo>
                    <a:pt x="130568" y="-804"/>
                    <a:pt x="148046" y="642"/>
                    <a:pt x="165463" y="6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รูปแบบอิสระ 36"/>
            <p:cNvSpPr/>
            <p:nvPr/>
          </p:nvSpPr>
          <p:spPr>
            <a:xfrm>
              <a:off x="7846423" y="4711337"/>
              <a:ext cx="121920" cy="113212"/>
            </a:xfrm>
            <a:custGeom>
              <a:avLst/>
              <a:gdLst>
                <a:gd name="connsiteX0" fmla="*/ 0 w 121920"/>
                <a:gd name="connsiteY0" fmla="*/ 113212 h 113212"/>
                <a:gd name="connsiteX1" fmla="*/ 60960 w 121920"/>
                <a:gd name="connsiteY1" fmla="*/ 60960 h 113212"/>
                <a:gd name="connsiteX2" fmla="*/ 69668 w 121920"/>
                <a:gd name="connsiteY2" fmla="*/ 34834 h 113212"/>
                <a:gd name="connsiteX3" fmla="*/ 87086 w 121920"/>
                <a:gd name="connsiteY3" fmla="*/ 17417 h 113212"/>
                <a:gd name="connsiteX4" fmla="*/ 121920 w 121920"/>
                <a:gd name="connsiteY4" fmla="*/ 0 h 11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13212">
                  <a:moveTo>
                    <a:pt x="0" y="113212"/>
                  </a:moveTo>
                  <a:cubicBezTo>
                    <a:pt x="37035" y="90991"/>
                    <a:pt x="43728" y="95425"/>
                    <a:pt x="60960" y="60960"/>
                  </a:cubicBezTo>
                  <a:cubicBezTo>
                    <a:pt x="65065" y="52749"/>
                    <a:pt x="64945" y="42705"/>
                    <a:pt x="69668" y="34834"/>
                  </a:cubicBezTo>
                  <a:cubicBezTo>
                    <a:pt x="73892" y="27793"/>
                    <a:pt x="80254" y="21971"/>
                    <a:pt x="87086" y="17417"/>
                  </a:cubicBezTo>
                  <a:cubicBezTo>
                    <a:pt x="97888" y="10216"/>
                    <a:pt x="121920" y="0"/>
                    <a:pt x="12192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รูปแบบอิสระ 39"/>
            <p:cNvSpPr/>
            <p:nvPr/>
          </p:nvSpPr>
          <p:spPr>
            <a:xfrm>
              <a:off x="7933509" y="4432663"/>
              <a:ext cx="95794" cy="104503"/>
            </a:xfrm>
            <a:custGeom>
              <a:avLst/>
              <a:gdLst>
                <a:gd name="connsiteX0" fmla="*/ 0 w 95794"/>
                <a:gd name="connsiteY0" fmla="*/ 104503 h 104503"/>
                <a:gd name="connsiteX1" fmla="*/ 17417 w 95794"/>
                <a:gd name="connsiteY1" fmla="*/ 60960 h 104503"/>
                <a:gd name="connsiteX2" fmla="*/ 43542 w 95794"/>
                <a:gd name="connsiteY2" fmla="*/ 43543 h 104503"/>
                <a:gd name="connsiteX3" fmla="*/ 60960 w 95794"/>
                <a:gd name="connsiteY3" fmla="*/ 26126 h 104503"/>
                <a:gd name="connsiteX4" fmla="*/ 95794 w 95794"/>
                <a:gd name="connsiteY4" fmla="*/ 0 h 10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94" h="104503">
                  <a:moveTo>
                    <a:pt x="0" y="104503"/>
                  </a:moveTo>
                  <a:cubicBezTo>
                    <a:pt x="5806" y="89989"/>
                    <a:pt x="8331" y="73681"/>
                    <a:pt x="17417" y="60960"/>
                  </a:cubicBezTo>
                  <a:cubicBezTo>
                    <a:pt x="23500" y="52443"/>
                    <a:pt x="35369" y="50081"/>
                    <a:pt x="43542" y="43543"/>
                  </a:cubicBezTo>
                  <a:cubicBezTo>
                    <a:pt x="49953" y="38414"/>
                    <a:pt x="54549" y="31255"/>
                    <a:pt x="60960" y="26126"/>
                  </a:cubicBezTo>
                  <a:cubicBezTo>
                    <a:pt x="110202" y="-13268"/>
                    <a:pt x="71956" y="23835"/>
                    <a:pt x="9579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รูปแบบอิสระ 40"/>
            <p:cNvSpPr/>
            <p:nvPr/>
          </p:nvSpPr>
          <p:spPr>
            <a:xfrm>
              <a:off x="7184571" y="3291840"/>
              <a:ext cx="1515292" cy="853440"/>
            </a:xfrm>
            <a:custGeom>
              <a:avLst/>
              <a:gdLst>
                <a:gd name="connsiteX0" fmla="*/ 1515292 w 1515292"/>
                <a:gd name="connsiteY0" fmla="*/ 853440 h 853440"/>
                <a:gd name="connsiteX1" fmla="*/ 1497875 w 1515292"/>
                <a:gd name="connsiteY1" fmla="*/ 809897 h 853440"/>
                <a:gd name="connsiteX2" fmla="*/ 1471749 w 1515292"/>
                <a:gd name="connsiteY2" fmla="*/ 783771 h 853440"/>
                <a:gd name="connsiteX3" fmla="*/ 1454332 w 1515292"/>
                <a:gd name="connsiteY3" fmla="*/ 757646 h 853440"/>
                <a:gd name="connsiteX4" fmla="*/ 1402080 w 1515292"/>
                <a:gd name="connsiteY4" fmla="*/ 705394 h 853440"/>
                <a:gd name="connsiteX5" fmla="*/ 1384663 w 1515292"/>
                <a:gd name="connsiteY5" fmla="*/ 609600 h 853440"/>
                <a:gd name="connsiteX6" fmla="*/ 1367246 w 1515292"/>
                <a:gd name="connsiteY6" fmla="*/ 566057 h 853440"/>
                <a:gd name="connsiteX7" fmla="*/ 1358538 w 1515292"/>
                <a:gd name="connsiteY7" fmla="*/ 539931 h 853440"/>
                <a:gd name="connsiteX8" fmla="*/ 1314995 w 1515292"/>
                <a:gd name="connsiteY8" fmla="*/ 496389 h 853440"/>
                <a:gd name="connsiteX9" fmla="*/ 1297578 w 1515292"/>
                <a:gd name="connsiteY9" fmla="*/ 478971 h 853440"/>
                <a:gd name="connsiteX10" fmla="*/ 1288869 w 1515292"/>
                <a:gd name="connsiteY10" fmla="*/ 452846 h 853440"/>
                <a:gd name="connsiteX11" fmla="*/ 1210492 w 1515292"/>
                <a:gd name="connsiteY11" fmla="*/ 391886 h 853440"/>
                <a:gd name="connsiteX12" fmla="*/ 1158240 w 1515292"/>
                <a:gd name="connsiteY12" fmla="*/ 374469 h 853440"/>
                <a:gd name="connsiteX13" fmla="*/ 1132115 w 1515292"/>
                <a:gd name="connsiteY13" fmla="*/ 365760 h 853440"/>
                <a:gd name="connsiteX14" fmla="*/ 949235 w 1515292"/>
                <a:gd name="connsiteY14" fmla="*/ 374469 h 853440"/>
                <a:gd name="connsiteX15" fmla="*/ 923109 w 1515292"/>
                <a:gd name="connsiteY15" fmla="*/ 391886 h 853440"/>
                <a:gd name="connsiteX16" fmla="*/ 896983 w 1515292"/>
                <a:gd name="connsiteY16" fmla="*/ 400594 h 853440"/>
                <a:gd name="connsiteX17" fmla="*/ 818606 w 1515292"/>
                <a:gd name="connsiteY17" fmla="*/ 391886 h 853440"/>
                <a:gd name="connsiteX18" fmla="*/ 766355 w 1515292"/>
                <a:gd name="connsiteY18" fmla="*/ 357051 h 853440"/>
                <a:gd name="connsiteX19" fmla="*/ 714103 w 1515292"/>
                <a:gd name="connsiteY19" fmla="*/ 339634 h 853440"/>
                <a:gd name="connsiteX20" fmla="*/ 661852 w 1515292"/>
                <a:gd name="connsiteY20" fmla="*/ 296091 h 853440"/>
                <a:gd name="connsiteX21" fmla="*/ 574766 w 1515292"/>
                <a:gd name="connsiteY21" fmla="*/ 226423 h 853440"/>
                <a:gd name="connsiteX22" fmla="*/ 548640 w 1515292"/>
                <a:gd name="connsiteY22" fmla="*/ 209006 h 853440"/>
                <a:gd name="connsiteX23" fmla="*/ 522515 w 1515292"/>
                <a:gd name="connsiteY23" fmla="*/ 191589 h 853440"/>
                <a:gd name="connsiteX24" fmla="*/ 496389 w 1515292"/>
                <a:gd name="connsiteY24" fmla="*/ 182880 h 853440"/>
                <a:gd name="connsiteX25" fmla="*/ 470263 w 1515292"/>
                <a:gd name="connsiteY25" fmla="*/ 165463 h 853440"/>
                <a:gd name="connsiteX26" fmla="*/ 444138 w 1515292"/>
                <a:gd name="connsiteY26" fmla="*/ 156754 h 853440"/>
                <a:gd name="connsiteX27" fmla="*/ 391886 w 1515292"/>
                <a:gd name="connsiteY27" fmla="*/ 130629 h 853440"/>
                <a:gd name="connsiteX28" fmla="*/ 235132 w 1515292"/>
                <a:gd name="connsiteY28" fmla="*/ 121920 h 853440"/>
                <a:gd name="connsiteX29" fmla="*/ 182880 w 1515292"/>
                <a:gd name="connsiteY29" fmla="*/ 104503 h 853440"/>
                <a:gd name="connsiteX30" fmla="*/ 156755 w 1515292"/>
                <a:gd name="connsiteY30" fmla="*/ 95794 h 853440"/>
                <a:gd name="connsiteX31" fmla="*/ 78378 w 1515292"/>
                <a:gd name="connsiteY31" fmla="*/ 43543 h 853440"/>
                <a:gd name="connsiteX32" fmla="*/ 52252 w 1515292"/>
                <a:gd name="connsiteY32" fmla="*/ 26126 h 853440"/>
                <a:gd name="connsiteX33" fmla="*/ 26126 w 1515292"/>
                <a:gd name="connsiteY33" fmla="*/ 8709 h 853440"/>
                <a:gd name="connsiteX34" fmla="*/ 0 w 1515292"/>
                <a:gd name="connsiteY34" fmla="*/ 0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15292" h="853440">
                  <a:moveTo>
                    <a:pt x="1515292" y="853440"/>
                  </a:moveTo>
                  <a:cubicBezTo>
                    <a:pt x="1509486" y="838926"/>
                    <a:pt x="1506160" y="823153"/>
                    <a:pt x="1497875" y="809897"/>
                  </a:cubicBezTo>
                  <a:cubicBezTo>
                    <a:pt x="1491348" y="799453"/>
                    <a:pt x="1479634" y="793232"/>
                    <a:pt x="1471749" y="783771"/>
                  </a:cubicBezTo>
                  <a:cubicBezTo>
                    <a:pt x="1465049" y="775731"/>
                    <a:pt x="1461285" y="765468"/>
                    <a:pt x="1454332" y="757646"/>
                  </a:cubicBezTo>
                  <a:cubicBezTo>
                    <a:pt x="1437967" y="739236"/>
                    <a:pt x="1402080" y="705394"/>
                    <a:pt x="1402080" y="705394"/>
                  </a:cubicBezTo>
                  <a:cubicBezTo>
                    <a:pt x="1375350" y="625200"/>
                    <a:pt x="1421592" y="769625"/>
                    <a:pt x="1384663" y="609600"/>
                  </a:cubicBezTo>
                  <a:cubicBezTo>
                    <a:pt x="1381148" y="594368"/>
                    <a:pt x="1372735" y="580694"/>
                    <a:pt x="1367246" y="566057"/>
                  </a:cubicBezTo>
                  <a:cubicBezTo>
                    <a:pt x="1364023" y="557462"/>
                    <a:pt x="1364046" y="547275"/>
                    <a:pt x="1358538" y="539931"/>
                  </a:cubicBezTo>
                  <a:cubicBezTo>
                    <a:pt x="1346222" y="523510"/>
                    <a:pt x="1329509" y="510903"/>
                    <a:pt x="1314995" y="496389"/>
                  </a:cubicBezTo>
                  <a:lnTo>
                    <a:pt x="1297578" y="478971"/>
                  </a:lnTo>
                  <a:cubicBezTo>
                    <a:pt x="1294675" y="470263"/>
                    <a:pt x="1293961" y="460484"/>
                    <a:pt x="1288869" y="452846"/>
                  </a:cubicBezTo>
                  <a:cubicBezTo>
                    <a:pt x="1275988" y="433524"/>
                    <a:pt x="1225322" y="396829"/>
                    <a:pt x="1210492" y="391886"/>
                  </a:cubicBezTo>
                  <a:lnTo>
                    <a:pt x="1158240" y="374469"/>
                  </a:lnTo>
                  <a:lnTo>
                    <a:pt x="1132115" y="365760"/>
                  </a:lnTo>
                  <a:cubicBezTo>
                    <a:pt x="1071155" y="368663"/>
                    <a:pt x="1009793" y="366899"/>
                    <a:pt x="949235" y="374469"/>
                  </a:cubicBezTo>
                  <a:cubicBezTo>
                    <a:pt x="938849" y="375767"/>
                    <a:pt x="932471" y="387205"/>
                    <a:pt x="923109" y="391886"/>
                  </a:cubicBezTo>
                  <a:cubicBezTo>
                    <a:pt x="914898" y="395991"/>
                    <a:pt x="905692" y="397691"/>
                    <a:pt x="896983" y="400594"/>
                  </a:cubicBezTo>
                  <a:cubicBezTo>
                    <a:pt x="870857" y="397691"/>
                    <a:pt x="843543" y="400199"/>
                    <a:pt x="818606" y="391886"/>
                  </a:cubicBezTo>
                  <a:cubicBezTo>
                    <a:pt x="798747" y="385266"/>
                    <a:pt x="786214" y="363670"/>
                    <a:pt x="766355" y="357051"/>
                  </a:cubicBezTo>
                  <a:lnTo>
                    <a:pt x="714103" y="339634"/>
                  </a:lnTo>
                  <a:cubicBezTo>
                    <a:pt x="623514" y="249045"/>
                    <a:pt x="746721" y="368837"/>
                    <a:pt x="661852" y="296091"/>
                  </a:cubicBezTo>
                  <a:cubicBezTo>
                    <a:pt x="574996" y="221642"/>
                    <a:pt x="688128" y="301996"/>
                    <a:pt x="574766" y="226423"/>
                  </a:cubicBezTo>
                  <a:lnTo>
                    <a:pt x="548640" y="209006"/>
                  </a:lnTo>
                  <a:cubicBezTo>
                    <a:pt x="539932" y="203200"/>
                    <a:pt x="532444" y="194899"/>
                    <a:pt x="522515" y="191589"/>
                  </a:cubicBezTo>
                  <a:cubicBezTo>
                    <a:pt x="513806" y="188686"/>
                    <a:pt x="504600" y="186985"/>
                    <a:pt x="496389" y="182880"/>
                  </a:cubicBezTo>
                  <a:cubicBezTo>
                    <a:pt x="487028" y="178199"/>
                    <a:pt x="479624" y="170144"/>
                    <a:pt x="470263" y="165463"/>
                  </a:cubicBezTo>
                  <a:cubicBezTo>
                    <a:pt x="462053" y="161358"/>
                    <a:pt x="452348" y="160859"/>
                    <a:pt x="444138" y="156754"/>
                  </a:cubicBezTo>
                  <a:cubicBezTo>
                    <a:pt x="420652" y="145011"/>
                    <a:pt x="418927" y="133204"/>
                    <a:pt x="391886" y="130629"/>
                  </a:cubicBezTo>
                  <a:cubicBezTo>
                    <a:pt x="339790" y="125667"/>
                    <a:pt x="287383" y="124823"/>
                    <a:pt x="235132" y="121920"/>
                  </a:cubicBezTo>
                  <a:lnTo>
                    <a:pt x="182880" y="104503"/>
                  </a:lnTo>
                  <a:cubicBezTo>
                    <a:pt x="174172" y="101600"/>
                    <a:pt x="164393" y="100886"/>
                    <a:pt x="156755" y="95794"/>
                  </a:cubicBezTo>
                  <a:lnTo>
                    <a:pt x="78378" y="43543"/>
                  </a:lnTo>
                  <a:lnTo>
                    <a:pt x="52252" y="26126"/>
                  </a:lnTo>
                  <a:cubicBezTo>
                    <a:pt x="43543" y="20320"/>
                    <a:pt x="36055" y="12019"/>
                    <a:pt x="26126" y="8709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รูปแบบอิสระ 41"/>
            <p:cNvSpPr/>
            <p:nvPr/>
          </p:nvSpPr>
          <p:spPr>
            <a:xfrm>
              <a:off x="8394051" y="3849189"/>
              <a:ext cx="175183" cy="95794"/>
            </a:xfrm>
            <a:custGeom>
              <a:avLst/>
              <a:gdLst>
                <a:gd name="connsiteX0" fmla="*/ 175183 w 175183"/>
                <a:gd name="connsiteY0" fmla="*/ 95794 h 95794"/>
                <a:gd name="connsiteX1" fmla="*/ 131640 w 175183"/>
                <a:gd name="connsiteY1" fmla="*/ 87085 h 95794"/>
                <a:gd name="connsiteX2" fmla="*/ 105515 w 175183"/>
                <a:gd name="connsiteY2" fmla="*/ 60960 h 95794"/>
                <a:gd name="connsiteX3" fmla="*/ 79389 w 175183"/>
                <a:gd name="connsiteY3" fmla="*/ 52251 h 95794"/>
                <a:gd name="connsiteX4" fmla="*/ 18429 w 175183"/>
                <a:gd name="connsiteY4" fmla="*/ 60960 h 95794"/>
                <a:gd name="connsiteX5" fmla="*/ 1012 w 175183"/>
                <a:gd name="connsiteY5" fmla="*/ 87085 h 95794"/>
                <a:gd name="connsiteX6" fmla="*/ 27138 w 175183"/>
                <a:gd name="connsiteY6" fmla="*/ 78377 h 95794"/>
                <a:gd name="connsiteX7" fmla="*/ 88098 w 175183"/>
                <a:gd name="connsiteY7" fmla="*/ 26125 h 95794"/>
                <a:gd name="connsiteX8" fmla="*/ 105515 w 175183"/>
                <a:gd name="connsiteY8" fmla="*/ 0 h 9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83" h="95794">
                  <a:moveTo>
                    <a:pt x="175183" y="95794"/>
                  </a:moveTo>
                  <a:cubicBezTo>
                    <a:pt x="160669" y="92891"/>
                    <a:pt x="144879" y="93705"/>
                    <a:pt x="131640" y="87085"/>
                  </a:cubicBezTo>
                  <a:cubicBezTo>
                    <a:pt x="120625" y="81577"/>
                    <a:pt x="115762" y="67791"/>
                    <a:pt x="105515" y="60960"/>
                  </a:cubicBezTo>
                  <a:cubicBezTo>
                    <a:pt x="97877" y="55868"/>
                    <a:pt x="88098" y="55154"/>
                    <a:pt x="79389" y="52251"/>
                  </a:cubicBezTo>
                  <a:cubicBezTo>
                    <a:pt x="59069" y="55154"/>
                    <a:pt x="37186" y="52624"/>
                    <a:pt x="18429" y="60960"/>
                  </a:cubicBezTo>
                  <a:cubicBezTo>
                    <a:pt x="8865" y="65211"/>
                    <a:pt x="-3669" y="77724"/>
                    <a:pt x="1012" y="87085"/>
                  </a:cubicBezTo>
                  <a:cubicBezTo>
                    <a:pt x="5117" y="95295"/>
                    <a:pt x="18429" y="81280"/>
                    <a:pt x="27138" y="78377"/>
                  </a:cubicBezTo>
                  <a:cubicBezTo>
                    <a:pt x="50775" y="62619"/>
                    <a:pt x="71204" y="51466"/>
                    <a:pt x="88098" y="26125"/>
                  </a:cubicBezTo>
                  <a:lnTo>
                    <a:pt x="10551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3" name="รูปแบบอิสระ 42"/>
            <p:cNvSpPr/>
            <p:nvPr/>
          </p:nvSpPr>
          <p:spPr>
            <a:xfrm>
              <a:off x="8281851" y="3692434"/>
              <a:ext cx="87086" cy="148187"/>
            </a:xfrm>
            <a:custGeom>
              <a:avLst/>
              <a:gdLst>
                <a:gd name="connsiteX0" fmla="*/ 0 w 87086"/>
                <a:gd name="connsiteY0" fmla="*/ 0 h 148187"/>
                <a:gd name="connsiteX1" fmla="*/ 26126 w 87086"/>
                <a:gd name="connsiteY1" fmla="*/ 43543 h 148187"/>
                <a:gd name="connsiteX2" fmla="*/ 52252 w 87086"/>
                <a:gd name="connsiteY2" fmla="*/ 95795 h 148187"/>
                <a:gd name="connsiteX3" fmla="*/ 87086 w 87086"/>
                <a:gd name="connsiteY3" fmla="*/ 148046 h 148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86" h="148187">
                  <a:moveTo>
                    <a:pt x="0" y="0"/>
                  </a:moveTo>
                  <a:cubicBezTo>
                    <a:pt x="8709" y="14514"/>
                    <a:pt x="18556" y="28404"/>
                    <a:pt x="26126" y="43543"/>
                  </a:cubicBezTo>
                  <a:cubicBezTo>
                    <a:pt x="62183" y="115657"/>
                    <a:pt x="2335" y="20918"/>
                    <a:pt x="52252" y="95795"/>
                  </a:cubicBezTo>
                  <a:cubicBezTo>
                    <a:pt x="71505" y="153554"/>
                    <a:pt x="51310" y="148046"/>
                    <a:pt x="87086" y="14804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4" name="รูปแบบอิสระ 43"/>
            <p:cNvSpPr/>
            <p:nvPr/>
          </p:nvSpPr>
          <p:spPr>
            <a:xfrm>
              <a:off x="7306491" y="3587931"/>
              <a:ext cx="766355" cy="261258"/>
            </a:xfrm>
            <a:custGeom>
              <a:avLst/>
              <a:gdLst>
                <a:gd name="connsiteX0" fmla="*/ 766355 w 766355"/>
                <a:gd name="connsiteY0" fmla="*/ 261258 h 261258"/>
                <a:gd name="connsiteX1" fmla="*/ 722812 w 766355"/>
                <a:gd name="connsiteY1" fmla="*/ 252549 h 261258"/>
                <a:gd name="connsiteX2" fmla="*/ 696686 w 766355"/>
                <a:gd name="connsiteY2" fmla="*/ 243840 h 261258"/>
                <a:gd name="connsiteX3" fmla="*/ 635726 w 766355"/>
                <a:gd name="connsiteY3" fmla="*/ 235132 h 261258"/>
                <a:gd name="connsiteX4" fmla="*/ 566058 w 766355"/>
                <a:gd name="connsiteY4" fmla="*/ 182880 h 261258"/>
                <a:gd name="connsiteX5" fmla="*/ 548640 w 766355"/>
                <a:gd name="connsiteY5" fmla="*/ 165463 h 261258"/>
                <a:gd name="connsiteX6" fmla="*/ 513806 w 766355"/>
                <a:gd name="connsiteY6" fmla="*/ 121920 h 261258"/>
                <a:gd name="connsiteX7" fmla="*/ 487680 w 766355"/>
                <a:gd name="connsiteY7" fmla="*/ 113212 h 261258"/>
                <a:gd name="connsiteX8" fmla="*/ 461555 w 766355"/>
                <a:gd name="connsiteY8" fmla="*/ 95795 h 261258"/>
                <a:gd name="connsiteX9" fmla="*/ 182880 w 766355"/>
                <a:gd name="connsiteY9" fmla="*/ 69669 h 261258"/>
                <a:gd name="connsiteX10" fmla="*/ 130629 w 766355"/>
                <a:gd name="connsiteY10" fmla="*/ 52252 h 261258"/>
                <a:gd name="connsiteX11" fmla="*/ 104503 w 766355"/>
                <a:gd name="connsiteY11" fmla="*/ 43543 h 261258"/>
                <a:gd name="connsiteX12" fmla="*/ 78378 w 766355"/>
                <a:gd name="connsiteY12" fmla="*/ 26126 h 261258"/>
                <a:gd name="connsiteX13" fmla="*/ 17418 w 766355"/>
                <a:gd name="connsiteY13" fmla="*/ 8709 h 261258"/>
                <a:gd name="connsiteX14" fmla="*/ 0 w 766355"/>
                <a:gd name="connsiteY14" fmla="*/ 0 h 26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355" h="261258">
                  <a:moveTo>
                    <a:pt x="766355" y="261258"/>
                  </a:moveTo>
                  <a:cubicBezTo>
                    <a:pt x="751841" y="258355"/>
                    <a:pt x="737172" y="256139"/>
                    <a:pt x="722812" y="252549"/>
                  </a:cubicBezTo>
                  <a:cubicBezTo>
                    <a:pt x="713906" y="250322"/>
                    <a:pt x="705688" y="245640"/>
                    <a:pt x="696686" y="243840"/>
                  </a:cubicBezTo>
                  <a:cubicBezTo>
                    <a:pt x="676558" y="239815"/>
                    <a:pt x="656046" y="238035"/>
                    <a:pt x="635726" y="235132"/>
                  </a:cubicBezTo>
                  <a:cubicBezTo>
                    <a:pt x="590127" y="219932"/>
                    <a:pt x="616093" y="232915"/>
                    <a:pt x="566058" y="182880"/>
                  </a:cubicBezTo>
                  <a:cubicBezTo>
                    <a:pt x="560252" y="177074"/>
                    <a:pt x="553195" y="172295"/>
                    <a:pt x="548640" y="165463"/>
                  </a:cubicBezTo>
                  <a:cubicBezTo>
                    <a:pt x="540731" y="153599"/>
                    <a:pt x="527592" y="130191"/>
                    <a:pt x="513806" y="121920"/>
                  </a:cubicBezTo>
                  <a:cubicBezTo>
                    <a:pt x="505935" y="117197"/>
                    <a:pt x="496389" y="116115"/>
                    <a:pt x="487680" y="113212"/>
                  </a:cubicBezTo>
                  <a:cubicBezTo>
                    <a:pt x="478972" y="107406"/>
                    <a:pt x="471119" y="100046"/>
                    <a:pt x="461555" y="95795"/>
                  </a:cubicBezTo>
                  <a:cubicBezTo>
                    <a:pt x="371561" y="55798"/>
                    <a:pt x="288133" y="73717"/>
                    <a:pt x="182880" y="69669"/>
                  </a:cubicBezTo>
                  <a:lnTo>
                    <a:pt x="130629" y="52252"/>
                  </a:lnTo>
                  <a:cubicBezTo>
                    <a:pt x="121920" y="49349"/>
                    <a:pt x="112141" y="48635"/>
                    <a:pt x="104503" y="43543"/>
                  </a:cubicBezTo>
                  <a:cubicBezTo>
                    <a:pt x="95795" y="37737"/>
                    <a:pt x="87739" y="30807"/>
                    <a:pt x="78378" y="26126"/>
                  </a:cubicBezTo>
                  <a:cubicBezTo>
                    <a:pt x="61611" y="17743"/>
                    <a:pt x="34150" y="14287"/>
                    <a:pt x="17418" y="8709"/>
                  </a:cubicBezTo>
                  <a:cubicBezTo>
                    <a:pt x="11260" y="6656"/>
                    <a:pt x="5806" y="2903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รูปแบบอิสระ 44"/>
            <p:cNvSpPr/>
            <p:nvPr/>
          </p:nvSpPr>
          <p:spPr>
            <a:xfrm>
              <a:off x="8081554" y="3857897"/>
              <a:ext cx="296092" cy="139337"/>
            </a:xfrm>
            <a:custGeom>
              <a:avLst/>
              <a:gdLst>
                <a:gd name="connsiteX0" fmla="*/ 0 w 296092"/>
                <a:gd name="connsiteY0" fmla="*/ 139337 h 139337"/>
                <a:gd name="connsiteX1" fmla="*/ 34835 w 296092"/>
                <a:gd name="connsiteY1" fmla="*/ 95794 h 139337"/>
                <a:gd name="connsiteX2" fmla="*/ 95795 w 296092"/>
                <a:gd name="connsiteY2" fmla="*/ 69669 h 139337"/>
                <a:gd name="connsiteX3" fmla="*/ 121920 w 296092"/>
                <a:gd name="connsiteY3" fmla="*/ 52252 h 139337"/>
                <a:gd name="connsiteX4" fmla="*/ 174172 w 296092"/>
                <a:gd name="connsiteY4" fmla="*/ 34834 h 139337"/>
                <a:gd name="connsiteX5" fmla="*/ 200297 w 296092"/>
                <a:gd name="connsiteY5" fmla="*/ 17417 h 139337"/>
                <a:gd name="connsiteX6" fmla="*/ 269966 w 296092"/>
                <a:gd name="connsiteY6" fmla="*/ 8709 h 139337"/>
                <a:gd name="connsiteX7" fmla="*/ 296092 w 296092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092" h="139337">
                  <a:moveTo>
                    <a:pt x="0" y="139337"/>
                  </a:moveTo>
                  <a:cubicBezTo>
                    <a:pt x="11612" y="124823"/>
                    <a:pt x="20846" y="108034"/>
                    <a:pt x="34835" y="95794"/>
                  </a:cubicBezTo>
                  <a:cubicBezTo>
                    <a:pt x="48081" y="84204"/>
                    <a:pt x="78424" y="75459"/>
                    <a:pt x="95795" y="69669"/>
                  </a:cubicBezTo>
                  <a:cubicBezTo>
                    <a:pt x="104503" y="63863"/>
                    <a:pt x="112356" y="56503"/>
                    <a:pt x="121920" y="52252"/>
                  </a:cubicBezTo>
                  <a:cubicBezTo>
                    <a:pt x="138697" y="44795"/>
                    <a:pt x="158896" y="45018"/>
                    <a:pt x="174172" y="34834"/>
                  </a:cubicBezTo>
                  <a:cubicBezTo>
                    <a:pt x="182880" y="29028"/>
                    <a:pt x="190200" y="20171"/>
                    <a:pt x="200297" y="17417"/>
                  </a:cubicBezTo>
                  <a:cubicBezTo>
                    <a:pt x="222876" y="11259"/>
                    <a:pt x="246743" y="11612"/>
                    <a:pt x="269966" y="8709"/>
                  </a:cubicBezTo>
                  <a:lnTo>
                    <a:pt x="29609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รูปแบบอิสระ 45"/>
            <p:cNvSpPr/>
            <p:nvPr/>
          </p:nvSpPr>
          <p:spPr>
            <a:xfrm>
              <a:off x="7968343" y="3709851"/>
              <a:ext cx="313508" cy="740229"/>
            </a:xfrm>
            <a:custGeom>
              <a:avLst/>
              <a:gdLst>
                <a:gd name="connsiteX0" fmla="*/ 0 w 313508"/>
                <a:gd name="connsiteY0" fmla="*/ 740229 h 740229"/>
                <a:gd name="connsiteX1" fmla="*/ 8708 w 313508"/>
                <a:gd name="connsiteY1" fmla="*/ 653143 h 740229"/>
                <a:gd name="connsiteX2" fmla="*/ 34834 w 313508"/>
                <a:gd name="connsiteY2" fmla="*/ 566058 h 740229"/>
                <a:gd name="connsiteX3" fmla="*/ 52251 w 313508"/>
                <a:gd name="connsiteY3" fmla="*/ 470263 h 740229"/>
                <a:gd name="connsiteX4" fmla="*/ 78377 w 313508"/>
                <a:gd name="connsiteY4" fmla="*/ 391886 h 740229"/>
                <a:gd name="connsiteX5" fmla="*/ 104503 w 313508"/>
                <a:gd name="connsiteY5" fmla="*/ 304800 h 740229"/>
                <a:gd name="connsiteX6" fmla="*/ 121920 w 313508"/>
                <a:gd name="connsiteY6" fmla="*/ 278675 h 740229"/>
                <a:gd name="connsiteX7" fmla="*/ 130628 w 313508"/>
                <a:gd name="connsiteY7" fmla="*/ 252549 h 740229"/>
                <a:gd name="connsiteX8" fmla="*/ 139337 w 313508"/>
                <a:gd name="connsiteY8" fmla="*/ 217715 h 740229"/>
                <a:gd name="connsiteX9" fmla="*/ 174171 w 313508"/>
                <a:gd name="connsiteY9" fmla="*/ 165463 h 740229"/>
                <a:gd name="connsiteX10" fmla="*/ 209006 w 313508"/>
                <a:gd name="connsiteY10" fmla="*/ 121920 h 740229"/>
                <a:gd name="connsiteX11" fmla="*/ 235131 w 313508"/>
                <a:gd name="connsiteY11" fmla="*/ 104503 h 740229"/>
                <a:gd name="connsiteX12" fmla="*/ 243840 w 313508"/>
                <a:gd name="connsiteY12" fmla="*/ 78378 h 740229"/>
                <a:gd name="connsiteX13" fmla="*/ 261257 w 313508"/>
                <a:gd name="connsiteY13" fmla="*/ 60960 h 740229"/>
                <a:gd name="connsiteX14" fmla="*/ 278674 w 313508"/>
                <a:gd name="connsiteY14" fmla="*/ 34835 h 740229"/>
                <a:gd name="connsiteX15" fmla="*/ 304800 w 313508"/>
                <a:gd name="connsiteY15" fmla="*/ 8709 h 740229"/>
                <a:gd name="connsiteX16" fmla="*/ 313508 w 313508"/>
                <a:gd name="connsiteY16" fmla="*/ 0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3508" h="740229">
                  <a:moveTo>
                    <a:pt x="0" y="740229"/>
                  </a:moveTo>
                  <a:cubicBezTo>
                    <a:pt x="2903" y="711200"/>
                    <a:pt x="4582" y="682023"/>
                    <a:pt x="8708" y="653143"/>
                  </a:cubicBezTo>
                  <a:cubicBezTo>
                    <a:pt x="18581" y="584033"/>
                    <a:pt x="18677" y="654920"/>
                    <a:pt x="34834" y="566058"/>
                  </a:cubicBezTo>
                  <a:cubicBezTo>
                    <a:pt x="40640" y="534126"/>
                    <a:pt x="44818" y="501855"/>
                    <a:pt x="52251" y="470263"/>
                  </a:cubicBezTo>
                  <a:cubicBezTo>
                    <a:pt x="87055" y="322344"/>
                    <a:pt x="56620" y="478909"/>
                    <a:pt x="78377" y="391886"/>
                  </a:cubicBezTo>
                  <a:cubicBezTo>
                    <a:pt x="83245" y="372415"/>
                    <a:pt x="96024" y="317518"/>
                    <a:pt x="104503" y="304800"/>
                  </a:cubicBezTo>
                  <a:lnTo>
                    <a:pt x="121920" y="278675"/>
                  </a:lnTo>
                  <a:cubicBezTo>
                    <a:pt x="124823" y="269966"/>
                    <a:pt x="128106" y="261375"/>
                    <a:pt x="130628" y="252549"/>
                  </a:cubicBezTo>
                  <a:cubicBezTo>
                    <a:pt x="133916" y="241041"/>
                    <a:pt x="133984" y="228420"/>
                    <a:pt x="139337" y="217715"/>
                  </a:cubicBezTo>
                  <a:cubicBezTo>
                    <a:pt x="148698" y="198992"/>
                    <a:pt x="162560" y="182880"/>
                    <a:pt x="174171" y="165463"/>
                  </a:cubicBezTo>
                  <a:cubicBezTo>
                    <a:pt x="187103" y="146064"/>
                    <a:pt x="191279" y="136102"/>
                    <a:pt x="209006" y="121920"/>
                  </a:cubicBezTo>
                  <a:cubicBezTo>
                    <a:pt x="217179" y="115382"/>
                    <a:pt x="226423" y="110309"/>
                    <a:pt x="235131" y="104503"/>
                  </a:cubicBezTo>
                  <a:cubicBezTo>
                    <a:pt x="238034" y="95795"/>
                    <a:pt x="239117" y="86249"/>
                    <a:pt x="243840" y="78378"/>
                  </a:cubicBezTo>
                  <a:cubicBezTo>
                    <a:pt x="248064" y="71337"/>
                    <a:pt x="256128" y="67371"/>
                    <a:pt x="261257" y="60960"/>
                  </a:cubicBezTo>
                  <a:cubicBezTo>
                    <a:pt x="267795" y="52787"/>
                    <a:pt x="271974" y="42875"/>
                    <a:pt x="278674" y="34835"/>
                  </a:cubicBezTo>
                  <a:cubicBezTo>
                    <a:pt x="286559" y="25374"/>
                    <a:pt x="296091" y="17418"/>
                    <a:pt x="304800" y="8709"/>
                  </a:cubicBezTo>
                  <a:lnTo>
                    <a:pt x="31350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รูปแบบอิสระ 46"/>
            <p:cNvSpPr/>
            <p:nvPr/>
          </p:nvSpPr>
          <p:spPr>
            <a:xfrm>
              <a:off x="7794171" y="3727269"/>
              <a:ext cx="400595" cy="444137"/>
            </a:xfrm>
            <a:custGeom>
              <a:avLst/>
              <a:gdLst>
                <a:gd name="connsiteX0" fmla="*/ 0 w 400595"/>
                <a:gd name="connsiteY0" fmla="*/ 444137 h 444137"/>
                <a:gd name="connsiteX1" fmla="*/ 26126 w 400595"/>
                <a:gd name="connsiteY1" fmla="*/ 374468 h 444137"/>
                <a:gd name="connsiteX2" fmla="*/ 52252 w 400595"/>
                <a:gd name="connsiteY2" fmla="*/ 365760 h 444137"/>
                <a:gd name="connsiteX3" fmla="*/ 95795 w 400595"/>
                <a:gd name="connsiteY3" fmla="*/ 322217 h 444137"/>
                <a:gd name="connsiteX4" fmla="*/ 139338 w 400595"/>
                <a:gd name="connsiteY4" fmla="*/ 287382 h 444137"/>
                <a:gd name="connsiteX5" fmla="*/ 191589 w 400595"/>
                <a:gd name="connsiteY5" fmla="*/ 209005 h 444137"/>
                <a:gd name="connsiteX6" fmla="*/ 209006 w 400595"/>
                <a:gd name="connsiteY6" fmla="*/ 182880 h 444137"/>
                <a:gd name="connsiteX7" fmla="*/ 261258 w 400595"/>
                <a:gd name="connsiteY7" fmla="*/ 148045 h 444137"/>
                <a:gd name="connsiteX8" fmla="*/ 304800 w 400595"/>
                <a:gd name="connsiteY8" fmla="*/ 104502 h 444137"/>
                <a:gd name="connsiteX9" fmla="*/ 322218 w 400595"/>
                <a:gd name="connsiteY9" fmla="*/ 87085 h 444137"/>
                <a:gd name="connsiteX10" fmla="*/ 339635 w 400595"/>
                <a:gd name="connsiteY10" fmla="*/ 60960 h 444137"/>
                <a:gd name="connsiteX11" fmla="*/ 383178 w 400595"/>
                <a:gd name="connsiteY11" fmla="*/ 17417 h 444137"/>
                <a:gd name="connsiteX12" fmla="*/ 400595 w 400595"/>
                <a:gd name="connsiteY12" fmla="*/ 0 h 44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595" h="444137">
                  <a:moveTo>
                    <a:pt x="0" y="444137"/>
                  </a:moveTo>
                  <a:cubicBezTo>
                    <a:pt x="4721" y="420535"/>
                    <a:pt x="4770" y="391552"/>
                    <a:pt x="26126" y="374468"/>
                  </a:cubicBezTo>
                  <a:cubicBezTo>
                    <a:pt x="33294" y="368734"/>
                    <a:pt x="43543" y="368663"/>
                    <a:pt x="52252" y="365760"/>
                  </a:cubicBezTo>
                  <a:cubicBezTo>
                    <a:pt x="66766" y="351246"/>
                    <a:pt x="78716" y="333603"/>
                    <a:pt x="95795" y="322217"/>
                  </a:cubicBezTo>
                  <a:cubicBezTo>
                    <a:pt x="112934" y="310791"/>
                    <a:pt x="126929" y="303928"/>
                    <a:pt x="139338" y="287382"/>
                  </a:cubicBezTo>
                  <a:cubicBezTo>
                    <a:pt x="139348" y="287369"/>
                    <a:pt x="182876" y="222075"/>
                    <a:pt x="191589" y="209005"/>
                  </a:cubicBezTo>
                  <a:cubicBezTo>
                    <a:pt x="197395" y="200297"/>
                    <a:pt x="200298" y="188686"/>
                    <a:pt x="209006" y="182880"/>
                  </a:cubicBezTo>
                  <a:cubicBezTo>
                    <a:pt x="226423" y="171268"/>
                    <a:pt x="246456" y="162847"/>
                    <a:pt x="261258" y="148045"/>
                  </a:cubicBezTo>
                  <a:lnTo>
                    <a:pt x="304800" y="104502"/>
                  </a:lnTo>
                  <a:cubicBezTo>
                    <a:pt x="310606" y="98696"/>
                    <a:pt x="317663" y="93917"/>
                    <a:pt x="322218" y="87085"/>
                  </a:cubicBezTo>
                  <a:cubicBezTo>
                    <a:pt x="328024" y="78377"/>
                    <a:pt x="332743" y="68837"/>
                    <a:pt x="339635" y="60960"/>
                  </a:cubicBezTo>
                  <a:cubicBezTo>
                    <a:pt x="353152" y="45512"/>
                    <a:pt x="368664" y="31931"/>
                    <a:pt x="383178" y="17417"/>
                  </a:cubicBezTo>
                  <a:lnTo>
                    <a:pt x="40059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8" name="รูปแบบอิสระ 47"/>
            <p:cNvSpPr/>
            <p:nvPr/>
          </p:nvSpPr>
          <p:spPr>
            <a:xfrm>
              <a:off x="7471954" y="5921829"/>
              <a:ext cx="287406" cy="957942"/>
            </a:xfrm>
            <a:custGeom>
              <a:avLst/>
              <a:gdLst>
                <a:gd name="connsiteX0" fmla="*/ 0 w 287406"/>
                <a:gd name="connsiteY0" fmla="*/ 957942 h 957942"/>
                <a:gd name="connsiteX1" fmla="*/ 43543 w 287406"/>
                <a:gd name="connsiteY1" fmla="*/ 914400 h 957942"/>
                <a:gd name="connsiteX2" fmla="*/ 52252 w 287406"/>
                <a:gd name="connsiteY2" fmla="*/ 809897 h 957942"/>
                <a:gd name="connsiteX3" fmla="*/ 69669 w 287406"/>
                <a:gd name="connsiteY3" fmla="*/ 757645 h 957942"/>
                <a:gd name="connsiteX4" fmla="*/ 78377 w 287406"/>
                <a:gd name="connsiteY4" fmla="*/ 722811 h 957942"/>
                <a:gd name="connsiteX5" fmla="*/ 95795 w 287406"/>
                <a:gd name="connsiteY5" fmla="*/ 670560 h 957942"/>
                <a:gd name="connsiteX6" fmla="*/ 104503 w 287406"/>
                <a:gd name="connsiteY6" fmla="*/ 539931 h 957942"/>
                <a:gd name="connsiteX7" fmla="*/ 121920 w 287406"/>
                <a:gd name="connsiteY7" fmla="*/ 470262 h 957942"/>
                <a:gd name="connsiteX8" fmla="*/ 130629 w 287406"/>
                <a:gd name="connsiteY8" fmla="*/ 426720 h 957942"/>
                <a:gd name="connsiteX9" fmla="*/ 139337 w 287406"/>
                <a:gd name="connsiteY9" fmla="*/ 339634 h 957942"/>
                <a:gd name="connsiteX10" fmla="*/ 148046 w 287406"/>
                <a:gd name="connsiteY10" fmla="*/ 313508 h 957942"/>
                <a:gd name="connsiteX11" fmla="*/ 174172 w 287406"/>
                <a:gd name="connsiteY11" fmla="*/ 200297 h 957942"/>
                <a:gd name="connsiteX12" fmla="*/ 191589 w 287406"/>
                <a:gd name="connsiteY12" fmla="*/ 148045 h 957942"/>
                <a:gd name="connsiteX13" fmla="*/ 209006 w 287406"/>
                <a:gd name="connsiteY13" fmla="*/ 121920 h 957942"/>
                <a:gd name="connsiteX14" fmla="*/ 226423 w 287406"/>
                <a:gd name="connsiteY14" fmla="*/ 104502 h 957942"/>
                <a:gd name="connsiteX15" fmla="*/ 278675 w 287406"/>
                <a:gd name="connsiteY15" fmla="*/ 34834 h 957942"/>
                <a:gd name="connsiteX16" fmla="*/ 287383 w 287406"/>
                <a:gd name="connsiteY16" fmla="*/ 0 h 95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7406" h="957942">
                  <a:moveTo>
                    <a:pt x="0" y="957942"/>
                  </a:moveTo>
                  <a:cubicBezTo>
                    <a:pt x="14514" y="943428"/>
                    <a:pt x="36711" y="933756"/>
                    <a:pt x="43543" y="914400"/>
                  </a:cubicBezTo>
                  <a:cubicBezTo>
                    <a:pt x="55177" y="881438"/>
                    <a:pt x="46505" y="844376"/>
                    <a:pt x="52252" y="809897"/>
                  </a:cubicBezTo>
                  <a:cubicBezTo>
                    <a:pt x="55270" y="791787"/>
                    <a:pt x="65216" y="775456"/>
                    <a:pt x="69669" y="757645"/>
                  </a:cubicBezTo>
                  <a:cubicBezTo>
                    <a:pt x="72572" y="746034"/>
                    <a:pt x="74938" y="734275"/>
                    <a:pt x="78377" y="722811"/>
                  </a:cubicBezTo>
                  <a:cubicBezTo>
                    <a:pt x="83653" y="705226"/>
                    <a:pt x="95795" y="670560"/>
                    <a:pt x="95795" y="670560"/>
                  </a:cubicBezTo>
                  <a:cubicBezTo>
                    <a:pt x="98698" y="627017"/>
                    <a:pt x="100161" y="583354"/>
                    <a:pt x="104503" y="539931"/>
                  </a:cubicBezTo>
                  <a:cubicBezTo>
                    <a:pt x="109851" y="486448"/>
                    <a:pt x="111732" y="511013"/>
                    <a:pt x="121920" y="470262"/>
                  </a:cubicBezTo>
                  <a:cubicBezTo>
                    <a:pt x="125510" y="455902"/>
                    <a:pt x="127726" y="441234"/>
                    <a:pt x="130629" y="426720"/>
                  </a:cubicBezTo>
                  <a:cubicBezTo>
                    <a:pt x="133532" y="397691"/>
                    <a:pt x="134901" y="368468"/>
                    <a:pt x="139337" y="339634"/>
                  </a:cubicBezTo>
                  <a:cubicBezTo>
                    <a:pt x="140733" y="330561"/>
                    <a:pt x="146246" y="322509"/>
                    <a:pt x="148046" y="313508"/>
                  </a:cubicBezTo>
                  <a:cubicBezTo>
                    <a:pt x="170659" y="200448"/>
                    <a:pt x="140150" y="302365"/>
                    <a:pt x="174172" y="200297"/>
                  </a:cubicBezTo>
                  <a:cubicBezTo>
                    <a:pt x="174174" y="200292"/>
                    <a:pt x="191586" y="148049"/>
                    <a:pt x="191589" y="148045"/>
                  </a:cubicBezTo>
                  <a:cubicBezTo>
                    <a:pt x="197395" y="139337"/>
                    <a:pt x="202468" y="130093"/>
                    <a:pt x="209006" y="121920"/>
                  </a:cubicBezTo>
                  <a:cubicBezTo>
                    <a:pt x="214135" y="115509"/>
                    <a:pt x="221497" y="111071"/>
                    <a:pt x="226423" y="104502"/>
                  </a:cubicBezTo>
                  <a:cubicBezTo>
                    <a:pt x="285499" y="25733"/>
                    <a:pt x="238733" y="74774"/>
                    <a:pt x="278675" y="34834"/>
                  </a:cubicBezTo>
                  <a:cubicBezTo>
                    <a:pt x="288301" y="5954"/>
                    <a:pt x="287383" y="17888"/>
                    <a:pt x="28738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9" name="รูปแบบอิสระ 48"/>
            <p:cNvSpPr/>
            <p:nvPr/>
          </p:nvSpPr>
          <p:spPr>
            <a:xfrm>
              <a:off x="7323909" y="4058194"/>
              <a:ext cx="104817" cy="461555"/>
            </a:xfrm>
            <a:custGeom>
              <a:avLst/>
              <a:gdLst>
                <a:gd name="connsiteX0" fmla="*/ 0 w 104817"/>
                <a:gd name="connsiteY0" fmla="*/ 461555 h 461555"/>
                <a:gd name="connsiteX1" fmla="*/ 8708 w 104817"/>
                <a:gd name="connsiteY1" fmla="*/ 287383 h 461555"/>
                <a:gd name="connsiteX2" fmla="*/ 17417 w 104817"/>
                <a:gd name="connsiteY2" fmla="*/ 261257 h 461555"/>
                <a:gd name="connsiteX3" fmla="*/ 52251 w 104817"/>
                <a:gd name="connsiteY3" fmla="*/ 200297 h 461555"/>
                <a:gd name="connsiteX4" fmla="*/ 78377 w 104817"/>
                <a:gd name="connsiteY4" fmla="*/ 174172 h 461555"/>
                <a:gd name="connsiteX5" fmla="*/ 95794 w 104817"/>
                <a:gd name="connsiteY5" fmla="*/ 121920 h 461555"/>
                <a:gd name="connsiteX6" fmla="*/ 104502 w 104817"/>
                <a:gd name="connsiteY6" fmla="*/ 0 h 4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817" h="461555">
                  <a:moveTo>
                    <a:pt x="0" y="461555"/>
                  </a:moveTo>
                  <a:cubicBezTo>
                    <a:pt x="2903" y="403498"/>
                    <a:pt x="3672" y="345294"/>
                    <a:pt x="8708" y="287383"/>
                  </a:cubicBezTo>
                  <a:cubicBezTo>
                    <a:pt x="9503" y="278238"/>
                    <a:pt x="13801" y="269695"/>
                    <a:pt x="17417" y="261257"/>
                  </a:cubicBezTo>
                  <a:cubicBezTo>
                    <a:pt x="24932" y="243722"/>
                    <a:pt x="39390" y="215730"/>
                    <a:pt x="52251" y="200297"/>
                  </a:cubicBezTo>
                  <a:cubicBezTo>
                    <a:pt x="60135" y="190836"/>
                    <a:pt x="69668" y="182880"/>
                    <a:pt x="78377" y="174172"/>
                  </a:cubicBezTo>
                  <a:cubicBezTo>
                    <a:pt x="84183" y="156755"/>
                    <a:pt x="93198" y="140095"/>
                    <a:pt x="95794" y="121920"/>
                  </a:cubicBezTo>
                  <a:cubicBezTo>
                    <a:pt x="107375" y="40844"/>
                    <a:pt x="104502" y="81486"/>
                    <a:pt x="10450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0" name="รูปแบบอิสระ 49"/>
            <p:cNvSpPr/>
            <p:nvPr/>
          </p:nvSpPr>
          <p:spPr>
            <a:xfrm>
              <a:off x="7463246" y="3796937"/>
              <a:ext cx="43543" cy="139337"/>
            </a:xfrm>
            <a:custGeom>
              <a:avLst/>
              <a:gdLst>
                <a:gd name="connsiteX0" fmla="*/ 0 w 43543"/>
                <a:gd name="connsiteY0" fmla="*/ 139337 h 139337"/>
                <a:gd name="connsiteX1" fmla="*/ 8708 w 43543"/>
                <a:gd name="connsiteY1" fmla="*/ 69669 h 139337"/>
                <a:gd name="connsiteX2" fmla="*/ 26125 w 43543"/>
                <a:gd name="connsiteY2" fmla="*/ 17417 h 139337"/>
                <a:gd name="connsiteX3" fmla="*/ 43543 w 43543"/>
                <a:gd name="connsiteY3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3" h="139337">
                  <a:moveTo>
                    <a:pt x="0" y="139337"/>
                  </a:moveTo>
                  <a:cubicBezTo>
                    <a:pt x="2903" y="116114"/>
                    <a:pt x="3804" y="92553"/>
                    <a:pt x="8708" y="69669"/>
                  </a:cubicBezTo>
                  <a:cubicBezTo>
                    <a:pt x="12555" y="51717"/>
                    <a:pt x="13143" y="30399"/>
                    <a:pt x="26125" y="17417"/>
                  </a:cubicBezTo>
                  <a:lnTo>
                    <a:pt x="4354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รูปแบบอิสระ 50"/>
            <p:cNvSpPr/>
            <p:nvPr/>
          </p:nvSpPr>
          <p:spPr>
            <a:xfrm>
              <a:off x="7592801" y="4153989"/>
              <a:ext cx="35908" cy="304800"/>
            </a:xfrm>
            <a:custGeom>
              <a:avLst/>
              <a:gdLst>
                <a:gd name="connsiteX0" fmla="*/ 35908 w 35908"/>
                <a:gd name="connsiteY0" fmla="*/ 304800 h 304800"/>
                <a:gd name="connsiteX1" fmla="*/ 18490 w 35908"/>
                <a:gd name="connsiteY1" fmla="*/ 191588 h 304800"/>
                <a:gd name="connsiteX2" fmla="*/ 9782 w 35908"/>
                <a:gd name="connsiteY2" fmla="*/ 156754 h 304800"/>
                <a:gd name="connsiteX3" fmla="*/ 1073 w 35908"/>
                <a:gd name="connsiteY3" fmla="*/ 130628 h 304800"/>
                <a:gd name="connsiteX4" fmla="*/ 1073 w 35908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08" h="304800">
                  <a:moveTo>
                    <a:pt x="35908" y="304800"/>
                  </a:moveTo>
                  <a:cubicBezTo>
                    <a:pt x="9277" y="171651"/>
                    <a:pt x="50115" y="381338"/>
                    <a:pt x="18490" y="191588"/>
                  </a:cubicBezTo>
                  <a:cubicBezTo>
                    <a:pt x="16522" y="179782"/>
                    <a:pt x="13070" y="168262"/>
                    <a:pt x="9782" y="156754"/>
                  </a:cubicBezTo>
                  <a:cubicBezTo>
                    <a:pt x="7260" y="147927"/>
                    <a:pt x="1582" y="139794"/>
                    <a:pt x="1073" y="130628"/>
                  </a:cubicBezTo>
                  <a:cubicBezTo>
                    <a:pt x="-1342" y="87152"/>
                    <a:pt x="1073" y="43543"/>
                    <a:pt x="10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8" name="รูปแบบอิสระ 57"/>
            <p:cNvSpPr/>
            <p:nvPr/>
          </p:nvSpPr>
          <p:spPr>
            <a:xfrm>
              <a:off x="8194766" y="6618489"/>
              <a:ext cx="600891" cy="87111"/>
            </a:xfrm>
            <a:custGeom>
              <a:avLst/>
              <a:gdLst>
                <a:gd name="connsiteX0" fmla="*/ 0 w 600891"/>
                <a:gd name="connsiteY0" fmla="*/ 87111 h 87111"/>
                <a:gd name="connsiteX1" fmla="*/ 130628 w 600891"/>
                <a:gd name="connsiteY1" fmla="*/ 69694 h 87111"/>
                <a:gd name="connsiteX2" fmla="*/ 217714 w 600891"/>
                <a:gd name="connsiteY2" fmla="*/ 52277 h 87111"/>
                <a:gd name="connsiteX3" fmla="*/ 313508 w 600891"/>
                <a:gd name="connsiteY3" fmla="*/ 43568 h 87111"/>
                <a:gd name="connsiteX4" fmla="*/ 531223 w 600891"/>
                <a:gd name="connsiteY4" fmla="*/ 8734 h 87111"/>
                <a:gd name="connsiteX5" fmla="*/ 600891 w 600891"/>
                <a:gd name="connsiteY5" fmla="*/ 25 h 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891" h="87111">
                  <a:moveTo>
                    <a:pt x="0" y="87111"/>
                  </a:moveTo>
                  <a:cubicBezTo>
                    <a:pt x="43543" y="81305"/>
                    <a:pt x="87252" y="76634"/>
                    <a:pt x="130628" y="69694"/>
                  </a:cubicBezTo>
                  <a:cubicBezTo>
                    <a:pt x="159860" y="65017"/>
                    <a:pt x="188408" y="56464"/>
                    <a:pt x="217714" y="52277"/>
                  </a:cubicBezTo>
                  <a:cubicBezTo>
                    <a:pt x="249455" y="47743"/>
                    <a:pt x="281577" y="46471"/>
                    <a:pt x="313508" y="43568"/>
                  </a:cubicBezTo>
                  <a:cubicBezTo>
                    <a:pt x="469433" y="1043"/>
                    <a:pt x="350658" y="26790"/>
                    <a:pt x="531223" y="8734"/>
                  </a:cubicBezTo>
                  <a:cubicBezTo>
                    <a:pt x="627859" y="-929"/>
                    <a:pt x="553106" y="25"/>
                    <a:pt x="600891" y="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9" name="รูปแบบอิสระ 58"/>
            <p:cNvSpPr/>
            <p:nvPr/>
          </p:nvSpPr>
          <p:spPr>
            <a:xfrm>
              <a:off x="8342811" y="6444343"/>
              <a:ext cx="357052" cy="191588"/>
            </a:xfrm>
            <a:custGeom>
              <a:avLst/>
              <a:gdLst>
                <a:gd name="connsiteX0" fmla="*/ 0 w 357052"/>
                <a:gd name="connsiteY0" fmla="*/ 191588 h 191588"/>
                <a:gd name="connsiteX1" fmla="*/ 52252 w 357052"/>
                <a:gd name="connsiteY1" fmla="*/ 156754 h 191588"/>
                <a:gd name="connsiteX2" fmla="*/ 121920 w 357052"/>
                <a:gd name="connsiteY2" fmla="*/ 104503 h 191588"/>
                <a:gd name="connsiteX3" fmla="*/ 156755 w 357052"/>
                <a:gd name="connsiteY3" fmla="*/ 87086 h 191588"/>
                <a:gd name="connsiteX4" fmla="*/ 200298 w 357052"/>
                <a:gd name="connsiteY4" fmla="*/ 60960 h 191588"/>
                <a:gd name="connsiteX5" fmla="*/ 261258 w 357052"/>
                <a:gd name="connsiteY5" fmla="*/ 43543 h 191588"/>
                <a:gd name="connsiteX6" fmla="*/ 296092 w 357052"/>
                <a:gd name="connsiteY6" fmla="*/ 26126 h 191588"/>
                <a:gd name="connsiteX7" fmla="*/ 357052 w 357052"/>
                <a:gd name="connsiteY7" fmla="*/ 0 h 1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52" h="191588">
                  <a:moveTo>
                    <a:pt x="0" y="191588"/>
                  </a:moveTo>
                  <a:cubicBezTo>
                    <a:pt x="17417" y="179977"/>
                    <a:pt x="35218" y="168921"/>
                    <a:pt x="52252" y="156754"/>
                  </a:cubicBezTo>
                  <a:cubicBezTo>
                    <a:pt x="75873" y="139882"/>
                    <a:pt x="97767" y="120605"/>
                    <a:pt x="121920" y="104503"/>
                  </a:cubicBezTo>
                  <a:cubicBezTo>
                    <a:pt x="132722" y="97302"/>
                    <a:pt x="145407" y="93391"/>
                    <a:pt x="156755" y="87086"/>
                  </a:cubicBezTo>
                  <a:cubicBezTo>
                    <a:pt x="171551" y="78866"/>
                    <a:pt x="185159" y="68530"/>
                    <a:pt x="200298" y="60960"/>
                  </a:cubicBezTo>
                  <a:cubicBezTo>
                    <a:pt x="212796" y="54711"/>
                    <a:pt x="250090" y="46335"/>
                    <a:pt x="261258" y="43543"/>
                  </a:cubicBezTo>
                  <a:cubicBezTo>
                    <a:pt x="272869" y="37737"/>
                    <a:pt x="284039" y="30947"/>
                    <a:pt x="296092" y="26126"/>
                  </a:cubicBezTo>
                  <a:cubicBezTo>
                    <a:pt x="358477" y="1171"/>
                    <a:pt x="333965" y="23084"/>
                    <a:pt x="35705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4" name="รูปแบบอิสระ 63"/>
            <p:cNvSpPr/>
            <p:nvPr/>
          </p:nvSpPr>
          <p:spPr>
            <a:xfrm>
              <a:off x="7741920" y="5016136"/>
              <a:ext cx="1089112" cy="1859139"/>
            </a:xfrm>
            <a:custGeom>
              <a:avLst/>
              <a:gdLst>
                <a:gd name="connsiteX0" fmla="*/ 1105988 w 1106529"/>
                <a:gd name="connsiteY0" fmla="*/ 182880 h 1889760"/>
                <a:gd name="connsiteX1" fmla="*/ 1062446 w 1106529"/>
                <a:gd name="connsiteY1" fmla="*/ 148046 h 1889760"/>
                <a:gd name="connsiteX2" fmla="*/ 1045028 w 1106529"/>
                <a:gd name="connsiteY2" fmla="*/ 130629 h 1889760"/>
                <a:gd name="connsiteX3" fmla="*/ 1010194 w 1106529"/>
                <a:gd name="connsiteY3" fmla="*/ 121920 h 1889760"/>
                <a:gd name="connsiteX4" fmla="*/ 984068 w 1106529"/>
                <a:gd name="connsiteY4" fmla="*/ 104503 h 1889760"/>
                <a:gd name="connsiteX5" fmla="*/ 966651 w 1106529"/>
                <a:gd name="connsiteY5" fmla="*/ 78377 h 1889760"/>
                <a:gd name="connsiteX6" fmla="*/ 940526 w 1106529"/>
                <a:gd name="connsiteY6" fmla="*/ 69669 h 1889760"/>
                <a:gd name="connsiteX7" fmla="*/ 896983 w 1106529"/>
                <a:gd name="connsiteY7" fmla="*/ 43543 h 1889760"/>
                <a:gd name="connsiteX8" fmla="*/ 870857 w 1106529"/>
                <a:gd name="connsiteY8" fmla="*/ 26126 h 1889760"/>
                <a:gd name="connsiteX9" fmla="*/ 801188 w 1106529"/>
                <a:gd name="connsiteY9" fmla="*/ 8709 h 1889760"/>
                <a:gd name="connsiteX10" fmla="*/ 775063 w 1106529"/>
                <a:gd name="connsiteY10" fmla="*/ 0 h 1889760"/>
                <a:gd name="connsiteX11" fmla="*/ 435428 w 1106529"/>
                <a:gd name="connsiteY11" fmla="*/ 8709 h 1889760"/>
                <a:gd name="connsiteX12" fmla="*/ 365760 w 1106529"/>
                <a:gd name="connsiteY12" fmla="*/ 26126 h 1889760"/>
                <a:gd name="connsiteX13" fmla="*/ 330926 w 1106529"/>
                <a:gd name="connsiteY13" fmla="*/ 34834 h 1889760"/>
                <a:gd name="connsiteX14" fmla="*/ 287383 w 1106529"/>
                <a:gd name="connsiteY14" fmla="*/ 60960 h 1889760"/>
                <a:gd name="connsiteX15" fmla="*/ 235131 w 1106529"/>
                <a:gd name="connsiteY15" fmla="*/ 87086 h 1889760"/>
                <a:gd name="connsiteX16" fmla="*/ 182880 w 1106529"/>
                <a:gd name="connsiteY16" fmla="*/ 121920 h 1889760"/>
                <a:gd name="connsiteX17" fmla="*/ 156754 w 1106529"/>
                <a:gd name="connsiteY17" fmla="*/ 148046 h 1889760"/>
                <a:gd name="connsiteX18" fmla="*/ 130628 w 1106529"/>
                <a:gd name="connsiteY18" fmla="*/ 165463 h 1889760"/>
                <a:gd name="connsiteX19" fmla="*/ 78377 w 1106529"/>
                <a:gd name="connsiteY19" fmla="*/ 209006 h 1889760"/>
                <a:gd name="connsiteX20" fmla="*/ 52251 w 1106529"/>
                <a:gd name="connsiteY20" fmla="*/ 261257 h 1889760"/>
                <a:gd name="connsiteX21" fmla="*/ 43543 w 1106529"/>
                <a:gd name="connsiteY21" fmla="*/ 287383 h 1889760"/>
                <a:gd name="connsiteX22" fmla="*/ 26126 w 1106529"/>
                <a:gd name="connsiteY22" fmla="*/ 313509 h 1889760"/>
                <a:gd name="connsiteX23" fmla="*/ 8708 w 1106529"/>
                <a:gd name="connsiteY23" fmla="*/ 365760 h 1889760"/>
                <a:gd name="connsiteX24" fmla="*/ 0 w 1106529"/>
                <a:gd name="connsiteY24" fmla="*/ 391886 h 1889760"/>
                <a:gd name="connsiteX25" fmla="*/ 8708 w 1106529"/>
                <a:gd name="connsiteY25" fmla="*/ 452846 h 1889760"/>
                <a:gd name="connsiteX26" fmla="*/ 17417 w 1106529"/>
                <a:gd name="connsiteY26" fmla="*/ 539932 h 1889760"/>
                <a:gd name="connsiteX27" fmla="*/ 26126 w 1106529"/>
                <a:gd name="connsiteY27" fmla="*/ 583474 h 1889760"/>
                <a:gd name="connsiteX28" fmla="*/ 34834 w 1106529"/>
                <a:gd name="connsiteY28" fmla="*/ 827314 h 1889760"/>
                <a:gd name="connsiteX29" fmla="*/ 52251 w 1106529"/>
                <a:gd name="connsiteY29" fmla="*/ 914400 h 1889760"/>
                <a:gd name="connsiteX30" fmla="*/ 43543 w 1106529"/>
                <a:gd name="connsiteY30" fmla="*/ 992777 h 1889760"/>
                <a:gd name="connsiteX31" fmla="*/ 69668 w 1106529"/>
                <a:gd name="connsiteY31" fmla="*/ 1010194 h 1889760"/>
                <a:gd name="connsiteX32" fmla="*/ 87086 w 1106529"/>
                <a:gd name="connsiteY32" fmla="*/ 1323703 h 1889760"/>
                <a:gd name="connsiteX33" fmla="*/ 104503 w 1106529"/>
                <a:gd name="connsiteY33" fmla="*/ 1349829 h 1889760"/>
                <a:gd name="connsiteX34" fmla="*/ 113211 w 1106529"/>
                <a:gd name="connsiteY34" fmla="*/ 1497874 h 1889760"/>
                <a:gd name="connsiteX35" fmla="*/ 130628 w 1106529"/>
                <a:gd name="connsiteY35" fmla="*/ 1863634 h 1889760"/>
                <a:gd name="connsiteX36" fmla="*/ 182880 w 1106529"/>
                <a:gd name="connsiteY36" fmla="*/ 1872343 h 1889760"/>
                <a:gd name="connsiteX37" fmla="*/ 209006 w 1106529"/>
                <a:gd name="connsiteY37" fmla="*/ 1881052 h 1889760"/>
                <a:gd name="connsiteX38" fmla="*/ 400594 w 1106529"/>
                <a:gd name="connsiteY38" fmla="*/ 1872343 h 1889760"/>
                <a:gd name="connsiteX39" fmla="*/ 714103 w 1106529"/>
                <a:gd name="connsiteY39" fmla="*/ 1889760 h 1889760"/>
                <a:gd name="connsiteX40" fmla="*/ 966651 w 1106529"/>
                <a:gd name="connsiteY40" fmla="*/ 1872343 h 1889760"/>
                <a:gd name="connsiteX41" fmla="*/ 1001486 w 1106529"/>
                <a:gd name="connsiteY41" fmla="*/ 1863634 h 1889760"/>
                <a:gd name="connsiteX42" fmla="*/ 1053737 w 1106529"/>
                <a:gd name="connsiteY42" fmla="*/ 1854926 h 1889760"/>
                <a:gd name="connsiteX43" fmla="*/ 1062446 w 1106529"/>
                <a:gd name="connsiteY43" fmla="*/ 1480457 h 1889760"/>
                <a:gd name="connsiteX44" fmla="*/ 1079863 w 1106529"/>
                <a:gd name="connsiteY44" fmla="*/ 1428206 h 1889760"/>
                <a:gd name="connsiteX45" fmla="*/ 1088571 w 1106529"/>
                <a:gd name="connsiteY45" fmla="*/ 1149532 h 1889760"/>
                <a:gd name="connsiteX46" fmla="*/ 1097280 w 1106529"/>
                <a:gd name="connsiteY46" fmla="*/ 1114697 h 1889760"/>
                <a:gd name="connsiteX47" fmla="*/ 1079863 w 1106529"/>
                <a:gd name="connsiteY47" fmla="*/ 844732 h 1889760"/>
                <a:gd name="connsiteX48" fmla="*/ 1088571 w 1106529"/>
                <a:gd name="connsiteY48" fmla="*/ 740229 h 1889760"/>
                <a:gd name="connsiteX49" fmla="*/ 1097280 w 1106529"/>
                <a:gd name="connsiteY49" fmla="*/ 714103 h 1889760"/>
                <a:gd name="connsiteX50" fmla="*/ 1088571 w 1106529"/>
                <a:gd name="connsiteY50" fmla="*/ 487680 h 1889760"/>
                <a:gd name="connsiteX51" fmla="*/ 1105988 w 1106529"/>
                <a:gd name="connsiteY51" fmla="*/ 182880 h 18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106529" h="1889760">
                  <a:moveTo>
                    <a:pt x="1105988" y="182880"/>
                  </a:moveTo>
                  <a:cubicBezTo>
                    <a:pt x="1101634" y="126274"/>
                    <a:pt x="1076558" y="160142"/>
                    <a:pt x="1062446" y="148046"/>
                  </a:cubicBezTo>
                  <a:cubicBezTo>
                    <a:pt x="1056212" y="142703"/>
                    <a:pt x="1052372" y="134301"/>
                    <a:pt x="1045028" y="130629"/>
                  </a:cubicBezTo>
                  <a:cubicBezTo>
                    <a:pt x="1034323" y="125276"/>
                    <a:pt x="1021805" y="124823"/>
                    <a:pt x="1010194" y="121920"/>
                  </a:cubicBezTo>
                  <a:cubicBezTo>
                    <a:pt x="1001485" y="116114"/>
                    <a:pt x="991469" y="111904"/>
                    <a:pt x="984068" y="104503"/>
                  </a:cubicBezTo>
                  <a:cubicBezTo>
                    <a:pt x="976667" y="97102"/>
                    <a:pt x="974824" y="84915"/>
                    <a:pt x="966651" y="78377"/>
                  </a:cubicBezTo>
                  <a:cubicBezTo>
                    <a:pt x="959483" y="72643"/>
                    <a:pt x="949234" y="72572"/>
                    <a:pt x="940526" y="69669"/>
                  </a:cubicBezTo>
                  <a:cubicBezTo>
                    <a:pt x="906505" y="35650"/>
                    <a:pt x="942202" y="66153"/>
                    <a:pt x="896983" y="43543"/>
                  </a:cubicBezTo>
                  <a:cubicBezTo>
                    <a:pt x="887622" y="38862"/>
                    <a:pt x="880218" y="30807"/>
                    <a:pt x="870857" y="26126"/>
                  </a:cubicBezTo>
                  <a:cubicBezTo>
                    <a:pt x="850946" y="16171"/>
                    <a:pt x="821069" y="13679"/>
                    <a:pt x="801188" y="8709"/>
                  </a:cubicBezTo>
                  <a:cubicBezTo>
                    <a:pt x="792283" y="6483"/>
                    <a:pt x="783771" y="2903"/>
                    <a:pt x="775063" y="0"/>
                  </a:cubicBezTo>
                  <a:lnTo>
                    <a:pt x="435428" y="8709"/>
                  </a:lnTo>
                  <a:cubicBezTo>
                    <a:pt x="403840" y="10145"/>
                    <a:pt x="392931" y="18363"/>
                    <a:pt x="365760" y="26126"/>
                  </a:cubicBezTo>
                  <a:cubicBezTo>
                    <a:pt x="354252" y="29414"/>
                    <a:pt x="342537" y="31931"/>
                    <a:pt x="330926" y="34834"/>
                  </a:cubicBezTo>
                  <a:cubicBezTo>
                    <a:pt x="296905" y="68855"/>
                    <a:pt x="332602" y="38351"/>
                    <a:pt x="287383" y="60960"/>
                  </a:cubicBezTo>
                  <a:cubicBezTo>
                    <a:pt x="219851" y="94725"/>
                    <a:pt x="300803" y="65194"/>
                    <a:pt x="235131" y="87086"/>
                  </a:cubicBezTo>
                  <a:cubicBezTo>
                    <a:pt x="151794" y="170426"/>
                    <a:pt x="258495" y="71511"/>
                    <a:pt x="182880" y="121920"/>
                  </a:cubicBezTo>
                  <a:cubicBezTo>
                    <a:pt x="172632" y="128752"/>
                    <a:pt x="166215" y="140162"/>
                    <a:pt x="156754" y="148046"/>
                  </a:cubicBezTo>
                  <a:cubicBezTo>
                    <a:pt x="148713" y="154746"/>
                    <a:pt x="138669" y="158762"/>
                    <a:pt x="130628" y="165463"/>
                  </a:cubicBezTo>
                  <a:cubicBezTo>
                    <a:pt x="63575" y="221341"/>
                    <a:pt x="143243" y="165763"/>
                    <a:pt x="78377" y="209006"/>
                  </a:cubicBezTo>
                  <a:cubicBezTo>
                    <a:pt x="56484" y="274682"/>
                    <a:pt x="86018" y="193722"/>
                    <a:pt x="52251" y="261257"/>
                  </a:cubicBezTo>
                  <a:cubicBezTo>
                    <a:pt x="48146" y="269468"/>
                    <a:pt x="47648" y="279172"/>
                    <a:pt x="43543" y="287383"/>
                  </a:cubicBezTo>
                  <a:cubicBezTo>
                    <a:pt x="38862" y="296745"/>
                    <a:pt x="30377" y="303945"/>
                    <a:pt x="26126" y="313509"/>
                  </a:cubicBezTo>
                  <a:cubicBezTo>
                    <a:pt x="18669" y="330286"/>
                    <a:pt x="14514" y="348343"/>
                    <a:pt x="8708" y="365760"/>
                  </a:cubicBezTo>
                  <a:lnTo>
                    <a:pt x="0" y="391886"/>
                  </a:lnTo>
                  <a:cubicBezTo>
                    <a:pt x="2903" y="412206"/>
                    <a:pt x="6310" y="432460"/>
                    <a:pt x="8708" y="452846"/>
                  </a:cubicBezTo>
                  <a:cubicBezTo>
                    <a:pt x="12117" y="481820"/>
                    <a:pt x="13561" y="511014"/>
                    <a:pt x="17417" y="539932"/>
                  </a:cubicBezTo>
                  <a:cubicBezTo>
                    <a:pt x="19373" y="554604"/>
                    <a:pt x="23223" y="568960"/>
                    <a:pt x="26126" y="583474"/>
                  </a:cubicBezTo>
                  <a:cubicBezTo>
                    <a:pt x="29029" y="664754"/>
                    <a:pt x="30058" y="746123"/>
                    <a:pt x="34834" y="827314"/>
                  </a:cubicBezTo>
                  <a:cubicBezTo>
                    <a:pt x="36476" y="855232"/>
                    <a:pt x="45384" y="886932"/>
                    <a:pt x="52251" y="914400"/>
                  </a:cubicBezTo>
                  <a:cubicBezTo>
                    <a:pt x="36769" y="945364"/>
                    <a:pt x="22534" y="956011"/>
                    <a:pt x="43543" y="992777"/>
                  </a:cubicBezTo>
                  <a:cubicBezTo>
                    <a:pt x="48736" y="1001864"/>
                    <a:pt x="60960" y="1004388"/>
                    <a:pt x="69668" y="1010194"/>
                  </a:cubicBezTo>
                  <a:cubicBezTo>
                    <a:pt x="110693" y="1133265"/>
                    <a:pt x="57131" y="964242"/>
                    <a:pt x="87086" y="1323703"/>
                  </a:cubicBezTo>
                  <a:cubicBezTo>
                    <a:pt x="87955" y="1334133"/>
                    <a:pt x="98697" y="1341120"/>
                    <a:pt x="104503" y="1349829"/>
                  </a:cubicBezTo>
                  <a:cubicBezTo>
                    <a:pt x="107406" y="1399177"/>
                    <a:pt x="110701" y="1448504"/>
                    <a:pt x="113211" y="1497874"/>
                  </a:cubicBezTo>
                  <a:cubicBezTo>
                    <a:pt x="119409" y="1619775"/>
                    <a:pt x="108302" y="1743635"/>
                    <a:pt x="130628" y="1863634"/>
                  </a:cubicBezTo>
                  <a:cubicBezTo>
                    <a:pt x="133858" y="1880994"/>
                    <a:pt x="165643" y="1868512"/>
                    <a:pt x="182880" y="1872343"/>
                  </a:cubicBezTo>
                  <a:cubicBezTo>
                    <a:pt x="191841" y="1874334"/>
                    <a:pt x="200297" y="1878149"/>
                    <a:pt x="209006" y="1881052"/>
                  </a:cubicBezTo>
                  <a:cubicBezTo>
                    <a:pt x="272869" y="1878149"/>
                    <a:pt x="336665" y="1872343"/>
                    <a:pt x="400594" y="1872343"/>
                  </a:cubicBezTo>
                  <a:cubicBezTo>
                    <a:pt x="465281" y="1872343"/>
                    <a:pt x="638266" y="1884705"/>
                    <a:pt x="714103" y="1889760"/>
                  </a:cubicBezTo>
                  <a:lnTo>
                    <a:pt x="966651" y="1872343"/>
                  </a:lnTo>
                  <a:cubicBezTo>
                    <a:pt x="978538" y="1870944"/>
                    <a:pt x="989749" y="1865981"/>
                    <a:pt x="1001486" y="1863634"/>
                  </a:cubicBezTo>
                  <a:cubicBezTo>
                    <a:pt x="1018800" y="1860171"/>
                    <a:pt x="1036320" y="1857829"/>
                    <a:pt x="1053737" y="1854926"/>
                  </a:cubicBezTo>
                  <a:cubicBezTo>
                    <a:pt x="1056640" y="1730103"/>
                    <a:pt x="1054816" y="1605080"/>
                    <a:pt x="1062446" y="1480457"/>
                  </a:cubicBezTo>
                  <a:cubicBezTo>
                    <a:pt x="1063568" y="1462132"/>
                    <a:pt x="1079863" y="1428206"/>
                    <a:pt x="1079863" y="1428206"/>
                  </a:cubicBezTo>
                  <a:cubicBezTo>
                    <a:pt x="1082766" y="1335315"/>
                    <a:pt x="1083416" y="1242326"/>
                    <a:pt x="1088571" y="1149532"/>
                  </a:cubicBezTo>
                  <a:cubicBezTo>
                    <a:pt x="1089235" y="1137581"/>
                    <a:pt x="1097280" y="1126666"/>
                    <a:pt x="1097280" y="1114697"/>
                  </a:cubicBezTo>
                  <a:cubicBezTo>
                    <a:pt x="1097280" y="968828"/>
                    <a:pt x="1093454" y="953464"/>
                    <a:pt x="1079863" y="844732"/>
                  </a:cubicBezTo>
                  <a:cubicBezTo>
                    <a:pt x="1082766" y="809898"/>
                    <a:pt x="1083951" y="774877"/>
                    <a:pt x="1088571" y="740229"/>
                  </a:cubicBezTo>
                  <a:cubicBezTo>
                    <a:pt x="1089784" y="731130"/>
                    <a:pt x="1097280" y="723283"/>
                    <a:pt x="1097280" y="714103"/>
                  </a:cubicBezTo>
                  <a:cubicBezTo>
                    <a:pt x="1097280" y="638573"/>
                    <a:pt x="1089873" y="563199"/>
                    <a:pt x="1088571" y="487680"/>
                  </a:cubicBezTo>
                  <a:cubicBezTo>
                    <a:pt x="1086970" y="394802"/>
                    <a:pt x="1110342" y="239486"/>
                    <a:pt x="1105988" y="182880"/>
                  </a:cubicBezTo>
                  <a:close/>
                </a:path>
              </a:pathLst>
            </a:cu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6" name="รูปแบบอิสระ 65"/>
            <p:cNvSpPr/>
            <p:nvPr/>
          </p:nvSpPr>
          <p:spPr>
            <a:xfrm>
              <a:off x="7789480" y="5904411"/>
              <a:ext cx="30817" cy="126582"/>
            </a:xfrm>
            <a:custGeom>
              <a:avLst/>
              <a:gdLst>
                <a:gd name="connsiteX0" fmla="*/ 4691 w 30817"/>
                <a:gd name="connsiteY0" fmla="*/ 52252 h 126582"/>
                <a:gd name="connsiteX1" fmla="*/ 13400 w 30817"/>
                <a:gd name="connsiteY1" fmla="*/ 95795 h 126582"/>
                <a:gd name="connsiteX2" fmla="*/ 22109 w 30817"/>
                <a:gd name="connsiteY2" fmla="*/ 121920 h 126582"/>
                <a:gd name="connsiteX3" fmla="*/ 30817 w 30817"/>
                <a:gd name="connsiteY3" fmla="*/ 95795 h 126582"/>
                <a:gd name="connsiteX4" fmla="*/ 4691 w 30817"/>
                <a:gd name="connsiteY4" fmla="*/ 0 h 126582"/>
                <a:gd name="connsiteX5" fmla="*/ 13400 w 30817"/>
                <a:gd name="connsiteY5" fmla="*/ 121920 h 126582"/>
                <a:gd name="connsiteX6" fmla="*/ 4691 w 30817"/>
                <a:gd name="connsiteY6" fmla="*/ 43543 h 126582"/>
                <a:gd name="connsiteX7" fmla="*/ 4691 w 30817"/>
                <a:gd name="connsiteY7" fmla="*/ 52252 h 12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17" h="126582">
                  <a:moveTo>
                    <a:pt x="4691" y="52252"/>
                  </a:moveTo>
                  <a:cubicBezTo>
                    <a:pt x="6143" y="60961"/>
                    <a:pt x="9810" y="81435"/>
                    <a:pt x="13400" y="95795"/>
                  </a:cubicBezTo>
                  <a:cubicBezTo>
                    <a:pt x="15626" y="104700"/>
                    <a:pt x="12930" y="121920"/>
                    <a:pt x="22109" y="121920"/>
                  </a:cubicBezTo>
                  <a:cubicBezTo>
                    <a:pt x="31288" y="121920"/>
                    <a:pt x="27914" y="104503"/>
                    <a:pt x="30817" y="95795"/>
                  </a:cubicBezTo>
                  <a:cubicBezTo>
                    <a:pt x="11174" y="17220"/>
                    <a:pt x="20970" y="48835"/>
                    <a:pt x="4691" y="0"/>
                  </a:cubicBezTo>
                  <a:cubicBezTo>
                    <a:pt x="7594" y="40640"/>
                    <a:pt x="13400" y="81176"/>
                    <a:pt x="13400" y="121920"/>
                  </a:cubicBezTo>
                  <a:cubicBezTo>
                    <a:pt x="13400" y="148206"/>
                    <a:pt x="28203" y="55298"/>
                    <a:pt x="4691" y="43543"/>
                  </a:cubicBezTo>
                  <a:cubicBezTo>
                    <a:pt x="-5097" y="38649"/>
                    <a:pt x="3239" y="43543"/>
                    <a:pt x="4691" y="5225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รูปแบบอิสระ 67"/>
            <p:cNvSpPr/>
            <p:nvPr/>
          </p:nvSpPr>
          <p:spPr>
            <a:xfrm>
              <a:off x="8357191" y="6475228"/>
              <a:ext cx="329609" cy="170121"/>
            </a:xfrm>
            <a:custGeom>
              <a:avLst/>
              <a:gdLst>
                <a:gd name="connsiteX0" fmla="*/ 0 w 329609"/>
                <a:gd name="connsiteY0" fmla="*/ 170121 h 170121"/>
                <a:gd name="connsiteX1" fmla="*/ 53162 w 329609"/>
                <a:gd name="connsiteY1" fmla="*/ 138223 h 170121"/>
                <a:gd name="connsiteX2" fmla="*/ 85060 w 329609"/>
                <a:gd name="connsiteY2" fmla="*/ 127591 h 170121"/>
                <a:gd name="connsiteX3" fmla="*/ 148856 w 329609"/>
                <a:gd name="connsiteY3" fmla="*/ 95693 h 170121"/>
                <a:gd name="connsiteX4" fmla="*/ 212651 w 329609"/>
                <a:gd name="connsiteY4" fmla="*/ 53163 h 170121"/>
                <a:gd name="connsiteX5" fmla="*/ 244549 w 329609"/>
                <a:gd name="connsiteY5" fmla="*/ 42530 h 170121"/>
                <a:gd name="connsiteX6" fmla="*/ 276446 w 329609"/>
                <a:gd name="connsiteY6" fmla="*/ 21265 h 170121"/>
                <a:gd name="connsiteX7" fmla="*/ 308344 w 329609"/>
                <a:gd name="connsiteY7" fmla="*/ 10632 h 170121"/>
                <a:gd name="connsiteX8" fmla="*/ 329609 w 329609"/>
                <a:gd name="connsiteY8" fmla="*/ 0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609" h="170121">
                  <a:moveTo>
                    <a:pt x="0" y="170121"/>
                  </a:moveTo>
                  <a:cubicBezTo>
                    <a:pt x="17721" y="159488"/>
                    <a:pt x="34678" y="147465"/>
                    <a:pt x="53162" y="138223"/>
                  </a:cubicBezTo>
                  <a:cubicBezTo>
                    <a:pt x="63187" y="133211"/>
                    <a:pt x="75035" y="132603"/>
                    <a:pt x="85060" y="127591"/>
                  </a:cubicBezTo>
                  <a:cubicBezTo>
                    <a:pt x="167507" y="86368"/>
                    <a:pt x="68680" y="122417"/>
                    <a:pt x="148856" y="95693"/>
                  </a:cubicBezTo>
                  <a:cubicBezTo>
                    <a:pt x="170121" y="81516"/>
                    <a:pt x="188405" y="61245"/>
                    <a:pt x="212651" y="53163"/>
                  </a:cubicBezTo>
                  <a:cubicBezTo>
                    <a:pt x="223284" y="49619"/>
                    <a:pt x="234524" y="47542"/>
                    <a:pt x="244549" y="42530"/>
                  </a:cubicBezTo>
                  <a:cubicBezTo>
                    <a:pt x="255978" y="36815"/>
                    <a:pt x="265017" y="26980"/>
                    <a:pt x="276446" y="21265"/>
                  </a:cubicBezTo>
                  <a:cubicBezTo>
                    <a:pt x="286471" y="16253"/>
                    <a:pt x="297938" y="14794"/>
                    <a:pt x="308344" y="10632"/>
                  </a:cubicBezTo>
                  <a:cubicBezTo>
                    <a:pt x="315702" y="7689"/>
                    <a:pt x="322521" y="3544"/>
                    <a:pt x="32960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รูปแบบอิสระ 71"/>
            <p:cNvSpPr/>
            <p:nvPr/>
          </p:nvSpPr>
          <p:spPr>
            <a:xfrm>
              <a:off x="8218967" y="6633062"/>
              <a:ext cx="552893" cy="65450"/>
            </a:xfrm>
            <a:custGeom>
              <a:avLst/>
              <a:gdLst>
                <a:gd name="connsiteX0" fmla="*/ 0 w 552893"/>
                <a:gd name="connsiteY0" fmla="*/ 65450 h 65450"/>
                <a:gd name="connsiteX1" fmla="*/ 255182 w 552893"/>
                <a:gd name="connsiteY1" fmla="*/ 54817 h 65450"/>
                <a:gd name="connsiteX2" fmla="*/ 318977 w 552893"/>
                <a:gd name="connsiteY2" fmla="*/ 33552 h 65450"/>
                <a:gd name="connsiteX3" fmla="*/ 350875 w 552893"/>
                <a:gd name="connsiteY3" fmla="*/ 22919 h 65450"/>
                <a:gd name="connsiteX4" fmla="*/ 446568 w 552893"/>
                <a:gd name="connsiteY4" fmla="*/ 12287 h 65450"/>
                <a:gd name="connsiteX5" fmla="*/ 552893 w 552893"/>
                <a:gd name="connsiteY5" fmla="*/ 1654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893" h="65450">
                  <a:moveTo>
                    <a:pt x="0" y="65450"/>
                  </a:moveTo>
                  <a:cubicBezTo>
                    <a:pt x="85061" y="61906"/>
                    <a:pt x="170470" y="63288"/>
                    <a:pt x="255182" y="54817"/>
                  </a:cubicBezTo>
                  <a:cubicBezTo>
                    <a:pt x="277486" y="52587"/>
                    <a:pt x="297712" y="40640"/>
                    <a:pt x="318977" y="33552"/>
                  </a:cubicBezTo>
                  <a:cubicBezTo>
                    <a:pt x="329610" y="30008"/>
                    <a:pt x="339736" y="24157"/>
                    <a:pt x="350875" y="22919"/>
                  </a:cubicBezTo>
                  <a:lnTo>
                    <a:pt x="446568" y="12287"/>
                  </a:lnTo>
                  <a:cubicBezTo>
                    <a:pt x="502002" y="-6192"/>
                    <a:pt x="467258" y="1654"/>
                    <a:pt x="552893" y="165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4" name="รูปแบบอิสระ 73"/>
            <p:cNvSpPr/>
            <p:nvPr/>
          </p:nvSpPr>
          <p:spPr>
            <a:xfrm>
              <a:off x="8346558" y="6475228"/>
              <a:ext cx="340242" cy="148856"/>
            </a:xfrm>
            <a:custGeom>
              <a:avLst/>
              <a:gdLst>
                <a:gd name="connsiteX0" fmla="*/ 0 w 340242"/>
                <a:gd name="connsiteY0" fmla="*/ 148856 h 148856"/>
                <a:gd name="connsiteX1" fmla="*/ 53163 w 340242"/>
                <a:gd name="connsiteY1" fmla="*/ 116958 h 148856"/>
                <a:gd name="connsiteX2" fmla="*/ 85061 w 340242"/>
                <a:gd name="connsiteY2" fmla="*/ 106325 h 148856"/>
                <a:gd name="connsiteX3" fmla="*/ 148856 w 340242"/>
                <a:gd name="connsiteY3" fmla="*/ 74428 h 148856"/>
                <a:gd name="connsiteX4" fmla="*/ 212651 w 340242"/>
                <a:gd name="connsiteY4" fmla="*/ 42530 h 148856"/>
                <a:gd name="connsiteX5" fmla="*/ 255182 w 340242"/>
                <a:gd name="connsiteY5" fmla="*/ 21265 h 148856"/>
                <a:gd name="connsiteX6" fmla="*/ 340242 w 340242"/>
                <a:gd name="connsiteY6" fmla="*/ 0 h 1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242" h="148856">
                  <a:moveTo>
                    <a:pt x="0" y="148856"/>
                  </a:moveTo>
                  <a:cubicBezTo>
                    <a:pt x="17721" y="138223"/>
                    <a:pt x="34679" y="126200"/>
                    <a:pt x="53163" y="116958"/>
                  </a:cubicBezTo>
                  <a:cubicBezTo>
                    <a:pt x="63188" y="111946"/>
                    <a:pt x="75036" y="111337"/>
                    <a:pt x="85061" y="106325"/>
                  </a:cubicBezTo>
                  <a:cubicBezTo>
                    <a:pt x="167499" y="65105"/>
                    <a:pt x="68686" y="101150"/>
                    <a:pt x="148856" y="74428"/>
                  </a:cubicBezTo>
                  <a:cubicBezTo>
                    <a:pt x="210153" y="33564"/>
                    <a:pt x="151025" y="68941"/>
                    <a:pt x="212651" y="42530"/>
                  </a:cubicBezTo>
                  <a:cubicBezTo>
                    <a:pt x="227220" y="36286"/>
                    <a:pt x="240000" y="25820"/>
                    <a:pt x="255182" y="21265"/>
                  </a:cubicBezTo>
                  <a:cubicBezTo>
                    <a:pt x="374539" y="-14542"/>
                    <a:pt x="282143" y="29048"/>
                    <a:pt x="34024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5" name="รูปแบบอิสระ 74"/>
            <p:cNvSpPr/>
            <p:nvPr/>
          </p:nvSpPr>
          <p:spPr>
            <a:xfrm>
              <a:off x="3352609" y="4318133"/>
              <a:ext cx="1155595" cy="2550500"/>
            </a:xfrm>
            <a:custGeom>
              <a:avLst/>
              <a:gdLst>
                <a:gd name="connsiteX0" fmla="*/ 1180214 w 1180214"/>
                <a:gd name="connsiteY0" fmla="*/ 2550500 h 2550500"/>
                <a:gd name="connsiteX1" fmla="*/ 1127051 w 1180214"/>
                <a:gd name="connsiteY1" fmla="*/ 2539867 h 2550500"/>
                <a:gd name="connsiteX2" fmla="*/ 1095153 w 1180214"/>
                <a:gd name="connsiteY2" fmla="*/ 2518602 h 2550500"/>
                <a:gd name="connsiteX3" fmla="*/ 1063256 w 1180214"/>
                <a:gd name="connsiteY3" fmla="*/ 2507969 h 2550500"/>
                <a:gd name="connsiteX4" fmla="*/ 1010093 w 1180214"/>
                <a:gd name="connsiteY4" fmla="*/ 2465439 h 2550500"/>
                <a:gd name="connsiteX5" fmla="*/ 946297 w 1180214"/>
                <a:gd name="connsiteY5" fmla="*/ 2412276 h 2550500"/>
                <a:gd name="connsiteX6" fmla="*/ 925032 w 1180214"/>
                <a:gd name="connsiteY6" fmla="*/ 2348481 h 2550500"/>
                <a:gd name="connsiteX7" fmla="*/ 946297 w 1180214"/>
                <a:gd name="connsiteY7" fmla="*/ 2114565 h 2550500"/>
                <a:gd name="connsiteX8" fmla="*/ 956930 w 1180214"/>
                <a:gd name="connsiteY8" fmla="*/ 2061402 h 2550500"/>
                <a:gd name="connsiteX9" fmla="*/ 967562 w 1180214"/>
                <a:gd name="connsiteY9" fmla="*/ 1976341 h 2550500"/>
                <a:gd name="connsiteX10" fmla="*/ 988828 w 1180214"/>
                <a:gd name="connsiteY10" fmla="*/ 1870016 h 2550500"/>
                <a:gd name="connsiteX11" fmla="*/ 999460 w 1180214"/>
                <a:gd name="connsiteY11" fmla="*/ 1827486 h 2550500"/>
                <a:gd name="connsiteX12" fmla="*/ 1020725 w 1180214"/>
                <a:gd name="connsiteY12" fmla="*/ 1731793 h 2550500"/>
                <a:gd name="connsiteX13" fmla="*/ 1010093 w 1180214"/>
                <a:gd name="connsiteY13" fmla="*/ 455886 h 2550500"/>
                <a:gd name="connsiteX14" fmla="*/ 999460 w 1180214"/>
                <a:gd name="connsiteY14" fmla="*/ 423988 h 2550500"/>
                <a:gd name="connsiteX15" fmla="*/ 935665 w 1180214"/>
                <a:gd name="connsiteY15" fmla="*/ 338927 h 2550500"/>
                <a:gd name="connsiteX16" fmla="*/ 893135 w 1180214"/>
                <a:gd name="connsiteY16" fmla="*/ 285765 h 2550500"/>
                <a:gd name="connsiteX17" fmla="*/ 882502 w 1180214"/>
                <a:gd name="connsiteY17" fmla="*/ 253867 h 2550500"/>
                <a:gd name="connsiteX18" fmla="*/ 850604 w 1180214"/>
                <a:gd name="connsiteY18" fmla="*/ 221969 h 2550500"/>
                <a:gd name="connsiteX19" fmla="*/ 808074 w 1180214"/>
                <a:gd name="connsiteY19" fmla="*/ 158174 h 2550500"/>
                <a:gd name="connsiteX20" fmla="*/ 786809 w 1180214"/>
                <a:gd name="connsiteY20" fmla="*/ 126276 h 2550500"/>
                <a:gd name="connsiteX21" fmla="*/ 744279 w 1180214"/>
                <a:gd name="connsiteY21" fmla="*/ 115644 h 2550500"/>
                <a:gd name="connsiteX22" fmla="*/ 691116 w 1180214"/>
                <a:gd name="connsiteY22" fmla="*/ 105011 h 2550500"/>
                <a:gd name="connsiteX23" fmla="*/ 627321 w 1180214"/>
                <a:gd name="connsiteY23" fmla="*/ 83746 h 2550500"/>
                <a:gd name="connsiteX24" fmla="*/ 595423 w 1180214"/>
                <a:gd name="connsiteY24" fmla="*/ 73114 h 2550500"/>
                <a:gd name="connsiteX25" fmla="*/ 520995 w 1180214"/>
                <a:gd name="connsiteY25" fmla="*/ 41216 h 2550500"/>
                <a:gd name="connsiteX26" fmla="*/ 0 w 1180214"/>
                <a:gd name="connsiteY26" fmla="*/ 9318 h 255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80214" h="2550500">
                  <a:moveTo>
                    <a:pt x="1180214" y="2550500"/>
                  </a:moveTo>
                  <a:cubicBezTo>
                    <a:pt x="1162493" y="2546956"/>
                    <a:pt x="1143972" y="2546213"/>
                    <a:pt x="1127051" y="2539867"/>
                  </a:cubicBezTo>
                  <a:cubicBezTo>
                    <a:pt x="1115086" y="2535380"/>
                    <a:pt x="1106583" y="2524317"/>
                    <a:pt x="1095153" y="2518602"/>
                  </a:cubicBezTo>
                  <a:cubicBezTo>
                    <a:pt x="1085129" y="2513590"/>
                    <a:pt x="1073888" y="2511513"/>
                    <a:pt x="1063256" y="2507969"/>
                  </a:cubicBezTo>
                  <a:cubicBezTo>
                    <a:pt x="1001378" y="2446094"/>
                    <a:pt x="1090582" y="2532513"/>
                    <a:pt x="1010093" y="2465439"/>
                  </a:cubicBezTo>
                  <a:cubicBezTo>
                    <a:pt x="928231" y="2397220"/>
                    <a:pt x="1025488" y="2465069"/>
                    <a:pt x="946297" y="2412276"/>
                  </a:cubicBezTo>
                  <a:cubicBezTo>
                    <a:pt x="939209" y="2391011"/>
                    <a:pt x="923435" y="2370839"/>
                    <a:pt x="925032" y="2348481"/>
                  </a:cubicBezTo>
                  <a:cubicBezTo>
                    <a:pt x="931849" y="2253048"/>
                    <a:pt x="932857" y="2201928"/>
                    <a:pt x="946297" y="2114565"/>
                  </a:cubicBezTo>
                  <a:cubicBezTo>
                    <a:pt x="949045" y="2096703"/>
                    <a:pt x="954182" y="2079264"/>
                    <a:pt x="956930" y="2061402"/>
                  </a:cubicBezTo>
                  <a:cubicBezTo>
                    <a:pt x="961275" y="2033160"/>
                    <a:pt x="962864" y="2004527"/>
                    <a:pt x="967562" y="1976341"/>
                  </a:cubicBezTo>
                  <a:cubicBezTo>
                    <a:pt x="973504" y="1940689"/>
                    <a:pt x="980062" y="1905081"/>
                    <a:pt x="988828" y="1870016"/>
                  </a:cubicBezTo>
                  <a:cubicBezTo>
                    <a:pt x="992372" y="1855839"/>
                    <a:pt x="996594" y="1841815"/>
                    <a:pt x="999460" y="1827486"/>
                  </a:cubicBezTo>
                  <a:cubicBezTo>
                    <a:pt x="1018172" y="1733925"/>
                    <a:pt x="1000034" y="1793869"/>
                    <a:pt x="1020725" y="1731793"/>
                  </a:cubicBezTo>
                  <a:cubicBezTo>
                    <a:pt x="1017181" y="1306491"/>
                    <a:pt x="1017008" y="881147"/>
                    <a:pt x="1010093" y="455886"/>
                  </a:cubicBezTo>
                  <a:cubicBezTo>
                    <a:pt x="1009911" y="444680"/>
                    <a:pt x="1004903" y="433785"/>
                    <a:pt x="999460" y="423988"/>
                  </a:cubicBezTo>
                  <a:cubicBezTo>
                    <a:pt x="969404" y="369888"/>
                    <a:pt x="967927" y="371191"/>
                    <a:pt x="935665" y="338927"/>
                  </a:cubicBezTo>
                  <a:cubicBezTo>
                    <a:pt x="908938" y="258751"/>
                    <a:pt x="948100" y="354471"/>
                    <a:pt x="893135" y="285765"/>
                  </a:cubicBezTo>
                  <a:cubicBezTo>
                    <a:pt x="886134" y="277013"/>
                    <a:pt x="888719" y="263192"/>
                    <a:pt x="882502" y="253867"/>
                  </a:cubicBezTo>
                  <a:cubicBezTo>
                    <a:pt x="874161" y="241356"/>
                    <a:pt x="859836" y="233838"/>
                    <a:pt x="850604" y="221969"/>
                  </a:cubicBezTo>
                  <a:cubicBezTo>
                    <a:pt x="834913" y="201795"/>
                    <a:pt x="822251" y="179439"/>
                    <a:pt x="808074" y="158174"/>
                  </a:cubicBezTo>
                  <a:cubicBezTo>
                    <a:pt x="800986" y="147541"/>
                    <a:pt x="799206" y="129375"/>
                    <a:pt x="786809" y="126276"/>
                  </a:cubicBezTo>
                  <a:cubicBezTo>
                    <a:pt x="772632" y="122732"/>
                    <a:pt x="758544" y="118814"/>
                    <a:pt x="744279" y="115644"/>
                  </a:cubicBezTo>
                  <a:cubicBezTo>
                    <a:pt x="726637" y="111724"/>
                    <a:pt x="708551" y="109766"/>
                    <a:pt x="691116" y="105011"/>
                  </a:cubicBezTo>
                  <a:cubicBezTo>
                    <a:pt x="669491" y="99113"/>
                    <a:pt x="648586" y="90834"/>
                    <a:pt x="627321" y="83746"/>
                  </a:cubicBezTo>
                  <a:lnTo>
                    <a:pt x="595423" y="73114"/>
                  </a:lnTo>
                  <a:cubicBezTo>
                    <a:pt x="559050" y="36739"/>
                    <a:pt x="588188" y="58014"/>
                    <a:pt x="520995" y="41216"/>
                  </a:cubicBezTo>
                  <a:cubicBezTo>
                    <a:pt x="251654" y="-26119"/>
                    <a:pt x="519266" y="9318"/>
                    <a:pt x="0" y="931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รูปแบบอิสระ 75"/>
            <p:cNvSpPr/>
            <p:nvPr/>
          </p:nvSpPr>
          <p:spPr>
            <a:xfrm>
              <a:off x="4295553" y="6665501"/>
              <a:ext cx="53163" cy="86173"/>
            </a:xfrm>
            <a:custGeom>
              <a:avLst/>
              <a:gdLst>
                <a:gd name="connsiteX0" fmla="*/ 53163 w 53163"/>
                <a:gd name="connsiteY0" fmla="*/ 86173 h 86173"/>
                <a:gd name="connsiteX1" fmla="*/ 10633 w 53163"/>
                <a:gd name="connsiteY1" fmla="*/ 1113 h 86173"/>
                <a:gd name="connsiteX2" fmla="*/ 0 w 53163"/>
                <a:gd name="connsiteY2" fmla="*/ 1113 h 8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3" h="86173">
                  <a:moveTo>
                    <a:pt x="53163" y="86173"/>
                  </a:moveTo>
                  <a:cubicBezTo>
                    <a:pt x="43010" y="60792"/>
                    <a:pt x="31867" y="22347"/>
                    <a:pt x="10633" y="1113"/>
                  </a:cubicBezTo>
                  <a:cubicBezTo>
                    <a:pt x="8127" y="-1393"/>
                    <a:pt x="3544" y="1113"/>
                    <a:pt x="0" y="11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7" name="รูปแบบอิสระ 76"/>
            <p:cNvSpPr/>
            <p:nvPr/>
          </p:nvSpPr>
          <p:spPr>
            <a:xfrm>
              <a:off x="4380614" y="6687879"/>
              <a:ext cx="116958" cy="202019"/>
            </a:xfrm>
            <a:custGeom>
              <a:avLst/>
              <a:gdLst>
                <a:gd name="connsiteX0" fmla="*/ 116958 w 116958"/>
                <a:gd name="connsiteY0" fmla="*/ 202019 h 202019"/>
                <a:gd name="connsiteX1" fmla="*/ 106326 w 116958"/>
                <a:gd name="connsiteY1" fmla="*/ 148856 h 202019"/>
                <a:gd name="connsiteX2" fmla="*/ 53163 w 116958"/>
                <a:gd name="connsiteY2" fmla="*/ 85061 h 202019"/>
                <a:gd name="connsiteX3" fmla="*/ 42530 w 116958"/>
                <a:gd name="connsiteY3" fmla="*/ 53163 h 202019"/>
                <a:gd name="connsiteX4" fmla="*/ 0 w 116958"/>
                <a:gd name="connsiteY4" fmla="*/ 0 h 20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58" h="202019">
                  <a:moveTo>
                    <a:pt x="116958" y="202019"/>
                  </a:moveTo>
                  <a:cubicBezTo>
                    <a:pt x="113414" y="184298"/>
                    <a:pt x="112671" y="165777"/>
                    <a:pt x="106326" y="148856"/>
                  </a:cubicBezTo>
                  <a:cubicBezTo>
                    <a:pt x="97445" y="125173"/>
                    <a:pt x="69709" y="101607"/>
                    <a:pt x="53163" y="85061"/>
                  </a:cubicBezTo>
                  <a:cubicBezTo>
                    <a:pt x="49619" y="74428"/>
                    <a:pt x="47542" y="63188"/>
                    <a:pt x="42530" y="53163"/>
                  </a:cubicBezTo>
                  <a:cubicBezTo>
                    <a:pt x="29117" y="26336"/>
                    <a:pt x="19780" y="1978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0" name="รูปแบบอิสระ 79"/>
            <p:cNvSpPr/>
            <p:nvPr/>
          </p:nvSpPr>
          <p:spPr>
            <a:xfrm>
              <a:off x="6305107" y="6217951"/>
              <a:ext cx="595423" cy="172259"/>
            </a:xfrm>
            <a:custGeom>
              <a:avLst/>
              <a:gdLst>
                <a:gd name="connsiteX0" fmla="*/ 0 w 595423"/>
                <a:gd name="connsiteY0" fmla="*/ 12728 h 172259"/>
                <a:gd name="connsiteX1" fmla="*/ 170121 w 595423"/>
                <a:gd name="connsiteY1" fmla="*/ 12728 h 172259"/>
                <a:gd name="connsiteX2" fmla="*/ 233916 w 595423"/>
                <a:gd name="connsiteY2" fmla="*/ 33993 h 172259"/>
                <a:gd name="connsiteX3" fmla="*/ 265814 w 595423"/>
                <a:gd name="connsiteY3" fmla="*/ 55258 h 172259"/>
                <a:gd name="connsiteX4" fmla="*/ 340242 w 595423"/>
                <a:gd name="connsiteY4" fmla="*/ 87156 h 172259"/>
                <a:gd name="connsiteX5" fmla="*/ 404037 w 595423"/>
                <a:gd name="connsiteY5" fmla="*/ 129686 h 172259"/>
                <a:gd name="connsiteX6" fmla="*/ 435935 w 595423"/>
                <a:gd name="connsiteY6" fmla="*/ 150951 h 172259"/>
                <a:gd name="connsiteX7" fmla="*/ 478465 w 595423"/>
                <a:gd name="connsiteY7" fmla="*/ 161584 h 172259"/>
                <a:gd name="connsiteX8" fmla="*/ 595423 w 595423"/>
                <a:gd name="connsiteY8" fmla="*/ 172216 h 17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423" h="172259">
                  <a:moveTo>
                    <a:pt x="0" y="12728"/>
                  </a:moveTo>
                  <a:cubicBezTo>
                    <a:pt x="77389" y="-2749"/>
                    <a:pt x="65839" y="-5674"/>
                    <a:pt x="170121" y="12728"/>
                  </a:cubicBezTo>
                  <a:cubicBezTo>
                    <a:pt x="192195" y="16623"/>
                    <a:pt x="233916" y="33993"/>
                    <a:pt x="233916" y="33993"/>
                  </a:cubicBezTo>
                  <a:cubicBezTo>
                    <a:pt x="244549" y="41081"/>
                    <a:pt x="254384" y="49543"/>
                    <a:pt x="265814" y="55258"/>
                  </a:cubicBezTo>
                  <a:cubicBezTo>
                    <a:pt x="353806" y="99254"/>
                    <a:pt x="229625" y="20786"/>
                    <a:pt x="340242" y="87156"/>
                  </a:cubicBezTo>
                  <a:cubicBezTo>
                    <a:pt x="362157" y="100305"/>
                    <a:pt x="382772" y="115509"/>
                    <a:pt x="404037" y="129686"/>
                  </a:cubicBezTo>
                  <a:cubicBezTo>
                    <a:pt x="414670" y="136774"/>
                    <a:pt x="423538" y="147852"/>
                    <a:pt x="435935" y="150951"/>
                  </a:cubicBezTo>
                  <a:cubicBezTo>
                    <a:pt x="450112" y="154495"/>
                    <a:pt x="464051" y="159182"/>
                    <a:pt x="478465" y="161584"/>
                  </a:cubicBezTo>
                  <a:cubicBezTo>
                    <a:pt x="550170" y="173535"/>
                    <a:pt x="543847" y="172216"/>
                    <a:pt x="595423" y="17221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1" name="รูปแบบอิสระ 80"/>
            <p:cNvSpPr/>
            <p:nvPr/>
          </p:nvSpPr>
          <p:spPr>
            <a:xfrm>
              <a:off x="7357730" y="5497033"/>
              <a:ext cx="170121" cy="467832"/>
            </a:xfrm>
            <a:custGeom>
              <a:avLst/>
              <a:gdLst>
                <a:gd name="connsiteX0" fmla="*/ 0 w 170121"/>
                <a:gd name="connsiteY0" fmla="*/ 467832 h 467832"/>
                <a:gd name="connsiteX1" fmla="*/ 21265 w 170121"/>
                <a:gd name="connsiteY1" fmla="*/ 414669 h 467832"/>
                <a:gd name="connsiteX2" fmla="*/ 85061 w 170121"/>
                <a:gd name="connsiteY2" fmla="*/ 361507 h 467832"/>
                <a:gd name="connsiteX3" fmla="*/ 106326 w 170121"/>
                <a:gd name="connsiteY3" fmla="*/ 340241 h 467832"/>
                <a:gd name="connsiteX4" fmla="*/ 148856 w 170121"/>
                <a:gd name="connsiteY4" fmla="*/ 276446 h 467832"/>
                <a:gd name="connsiteX5" fmla="*/ 170121 w 170121"/>
                <a:gd name="connsiteY5" fmla="*/ 244548 h 467832"/>
                <a:gd name="connsiteX6" fmla="*/ 170121 w 170121"/>
                <a:gd name="connsiteY6" fmla="*/ 0 h 46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21" h="467832">
                  <a:moveTo>
                    <a:pt x="0" y="467832"/>
                  </a:moveTo>
                  <a:cubicBezTo>
                    <a:pt x="7088" y="450111"/>
                    <a:pt x="11149" y="430854"/>
                    <a:pt x="21265" y="414669"/>
                  </a:cubicBezTo>
                  <a:cubicBezTo>
                    <a:pt x="40208" y="384361"/>
                    <a:pt x="59341" y="382083"/>
                    <a:pt x="85061" y="361507"/>
                  </a:cubicBezTo>
                  <a:cubicBezTo>
                    <a:pt x="92889" y="355245"/>
                    <a:pt x="100311" y="348261"/>
                    <a:pt x="106326" y="340241"/>
                  </a:cubicBezTo>
                  <a:cubicBezTo>
                    <a:pt x="121660" y="319795"/>
                    <a:pt x="134679" y="297711"/>
                    <a:pt x="148856" y="276446"/>
                  </a:cubicBezTo>
                  <a:cubicBezTo>
                    <a:pt x="155944" y="265813"/>
                    <a:pt x="170121" y="257327"/>
                    <a:pt x="170121" y="244548"/>
                  </a:cubicBezTo>
                  <a:lnTo>
                    <a:pt x="17012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5" name="รูปแบบอิสระ 84"/>
            <p:cNvSpPr/>
            <p:nvPr/>
          </p:nvSpPr>
          <p:spPr>
            <a:xfrm>
              <a:off x="7187523" y="6655981"/>
              <a:ext cx="350961" cy="31898"/>
            </a:xfrm>
            <a:custGeom>
              <a:avLst/>
              <a:gdLst>
                <a:gd name="connsiteX0" fmla="*/ 350961 w 350961"/>
                <a:gd name="connsiteY0" fmla="*/ 0 h 31898"/>
                <a:gd name="connsiteX1" fmla="*/ 297798 w 350961"/>
                <a:gd name="connsiteY1" fmla="*/ 10633 h 31898"/>
                <a:gd name="connsiteX2" fmla="*/ 255268 w 350961"/>
                <a:gd name="connsiteY2" fmla="*/ 31898 h 31898"/>
                <a:gd name="connsiteX3" fmla="*/ 31984 w 350961"/>
                <a:gd name="connsiteY3" fmla="*/ 21266 h 31898"/>
                <a:gd name="connsiteX4" fmla="*/ 86 w 350961"/>
                <a:gd name="connsiteY4" fmla="*/ 0 h 3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61" h="31898">
                  <a:moveTo>
                    <a:pt x="350961" y="0"/>
                  </a:moveTo>
                  <a:cubicBezTo>
                    <a:pt x="333240" y="3544"/>
                    <a:pt x="314943" y="4918"/>
                    <a:pt x="297798" y="10633"/>
                  </a:cubicBezTo>
                  <a:cubicBezTo>
                    <a:pt x="282761" y="15645"/>
                    <a:pt x="271105" y="31264"/>
                    <a:pt x="255268" y="31898"/>
                  </a:cubicBezTo>
                  <a:lnTo>
                    <a:pt x="31984" y="21266"/>
                  </a:lnTo>
                  <a:cubicBezTo>
                    <a:pt x="-3276" y="9512"/>
                    <a:pt x="86" y="21841"/>
                    <a:pt x="8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รูปแบบอิสระ 85"/>
            <p:cNvSpPr/>
            <p:nvPr/>
          </p:nvSpPr>
          <p:spPr>
            <a:xfrm>
              <a:off x="7208874" y="6549656"/>
              <a:ext cx="244549" cy="159488"/>
            </a:xfrm>
            <a:custGeom>
              <a:avLst/>
              <a:gdLst>
                <a:gd name="connsiteX0" fmla="*/ 0 w 244549"/>
                <a:gd name="connsiteY0" fmla="*/ 0 h 159488"/>
                <a:gd name="connsiteX1" fmla="*/ 53163 w 244549"/>
                <a:gd name="connsiteY1" fmla="*/ 21265 h 159488"/>
                <a:gd name="connsiteX2" fmla="*/ 63796 w 244549"/>
                <a:gd name="connsiteY2" fmla="*/ 53163 h 159488"/>
                <a:gd name="connsiteX3" fmla="*/ 95693 w 244549"/>
                <a:gd name="connsiteY3" fmla="*/ 74428 h 159488"/>
                <a:gd name="connsiteX4" fmla="*/ 148856 w 244549"/>
                <a:gd name="connsiteY4" fmla="*/ 106325 h 159488"/>
                <a:gd name="connsiteX5" fmla="*/ 212652 w 244549"/>
                <a:gd name="connsiteY5" fmla="*/ 148856 h 159488"/>
                <a:gd name="connsiteX6" fmla="*/ 244549 w 244549"/>
                <a:gd name="connsiteY6" fmla="*/ 159488 h 15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549" h="159488">
                  <a:moveTo>
                    <a:pt x="0" y="0"/>
                  </a:moveTo>
                  <a:cubicBezTo>
                    <a:pt x="17721" y="7088"/>
                    <a:pt x="38501" y="9046"/>
                    <a:pt x="53163" y="21265"/>
                  </a:cubicBezTo>
                  <a:cubicBezTo>
                    <a:pt x="61773" y="28440"/>
                    <a:pt x="56795" y="44411"/>
                    <a:pt x="63796" y="53163"/>
                  </a:cubicBezTo>
                  <a:cubicBezTo>
                    <a:pt x="71779" y="63141"/>
                    <a:pt x="85715" y="66445"/>
                    <a:pt x="95693" y="74428"/>
                  </a:cubicBezTo>
                  <a:cubicBezTo>
                    <a:pt x="137392" y="107787"/>
                    <a:pt x="93465" y="87862"/>
                    <a:pt x="148856" y="106325"/>
                  </a:cubicBezTo>
                  <a:cubicBezTo>
                    <a:pt x="177258" y="134728"/>
                    <a:pt x="167591" y="129545"/>
                    <a:pt x="212652" y="148856"/>
                  </a:cubicBezTo>
                  <a:cubicBezTo>
                    <a:pt x="222953" y="153271"/>
                    <a:pt x="244549" y="159488"/>
                    <a:pt x="244549" y="1594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8" name="รูปแบบอิสระ 87"/>
            <p:cNvSpPr/>
            <p:nvPr/>
          </p:nvSpPr>
          <p:spPr>
            <a:xfrm>
              <a:off x="7102549" y="6751365"/>
              <a:ext cx="372752" cy="117268"/>
            </a:xfrm>
            <a:custGeom>
              <a:avLst/>
              <a:gdLst>
                <a:gd name="connsiteX0" fmla="*/ 372139 w 372752"/>
                <a:gd name="connsiteY0" fmla="*/ 117268 h 117268"/>
                <a:gd name="connsiteX1" fmla="*/ 361507 w 372752"/>
                <a:gd name="connsiteY1" fmla="*/ 64105 h 117268"/>
                <a:gd name="connsiteX2" fmla="*/ 329609 w 372752"/>
                <a:gd name="connsiteY2" fmla="*/ 10942 h 117268"/>
                <a:gd name="connsiteX3" fmla="*/ 297711 w 372752"/>
                <a:gd name="connsiteY3" fmla="*/ 32207 h 117268"/>
                <a:gd name="connsiteX4" fmla="*/ 223284 w 372752"/>
                <a:gd name="connsiteY4" fmla="*/ 53472 h 117268"/>
                <a:gd name="connsiteX5" fmla="*/ 85060 w 372752"/>
                <a:gd name="connsiteY5" fmla="*/ 74737 h 117268"/>
                <a:gd name="connsiteX6" fmla="*/ 0 w 372752"/>
                <a:gd name="connsiteY6" fmla="*/ 96002 h 1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752" h="117268">
                  <a:moveTo>
                    <a:pt x="372139" y="117268"/>
                  </a:moveTo>
                  <a:cubicBezTo>
                    <a:pt x="368595" y="99547"/>
                    <a:pt x="361507" y="82177"/>
                    <a:pt x="361507" y="64105"/>
                  </a:cubicBezTo>
                  <a:cubicBezTo>
                    <a:pt x="361507" y="-10847"/>
                    <a:pt x="401889" y="-7129"/>
                    <a:pt x="329609" y="10942"/>
                  </a:cubicBezTo>
                  <a:cubicBezTo>
                    <a:pt x="318976" y="18030"/>
                    <a:pt x="309141" y="26492"/>
                    <a:pt x="297711" y="32207"/>
                  </a:cubicBezTo>
                  <a:cubicBezTo>
                    <a:pt x="280710" y="40708"/>
                    <a:pt x="239190" y="48928"/>
                    <a:pt x="223284" y="53472"/>
                  </a:cubicBezTo>
                  <a:cubicBezTo>
                    <a:pt x="140748" y="77054"/>
                    <a:pt x="256079" y="57636"/>
                    <a:pt x="85060" y="74737"/>
                  </a:cubicBezTo>
                  <a:cubicBezTo>
                    <a:pt x="14540" y="98244"/>
                    <a:pt x="43680" y="96002"/>
                    <a:pt x="0" y="9600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รูปแบบอิสระ 89"/>
            <p:cNvSpPr/>
            <p:nvPr/>
          </p:nvSpPr>
          <p:spPr>
            <a:xfrm>
              <a:off x="6038308" y="4603898"/>
              <a:ext cx="266799" cy="1137683"/>
            </a:xfrm>
            <a:custGeom>
              <a:avLst/>
              <a:gdLst>
                <a:gd name="connsiteX0" fmla="*/ 266799 w 266799"/>
                <a:gd name="connsiteY0" fmla="*/ 0 h 1137683"/>
                <a:gd name="connsiteX1" fmla="*/ 256166 w 266799"/>
                <a:gd name="connsiteY1" fmla="*/ 127590 h 1137683"/>
                <a:gd name="connsiteX2" fmla="*/ 245534 w 266799"/>
                <a:gd name="connsiteY2" fmla="*/ 170121 h 1137683"/>
                <a:gd name="connsiteX3" fmla="*/ 213636 w 266799"/>
                <a:gd name="connsiteY3" fmla="*/ 212651 h 1137683"/>
                <a:gd name="connsiteX4" fmla="*/ 192371 w 266799"/>
                <a:gd name="connsiteY4" fmla="*/ 244549 h 1137683"/>
                <a:gd name="connsiteX5" fmla="*/ 160473 w 266799"/>
                <a:gd name="connsiteY5" fmla="*/ 308344 h 1137683"/>
                <a:gd name="connsiteX6" fmla="*/ 149841 w 266799"/>
                <a:gd name="connsiteY6" fmla="*/ 340242 h 1137683"/>
                <a:gd name="connsiteX7" fmla="*/ 107311 w 266799"/>
                <a:gd name="connsiteY7" fmla="*/ 404037 h 1137683"/>
                <a:gd name="connsiteX8" fmla="*/ 75413 w 266799"/>
                <a:gd name="connsiteY8" fmla="*/ 467832 h 1137683"/>
                <a:gd name="connsiteX9" fmla="*/ 64780 w 266799"/>
                <a:gd name="connsiteY9" fmla="*/ 510362 h 1137683"/>
                <a:gd name="connsiteX10" fmla="*/ 43515 w 266799"/>
                <a:gd name="connsiteY10" fmla="*/ 574158 h 1137683"/>
                <a:gd name="connsiteX11" fmla="*/ 32883 w 266799"/>
                <a:gd name="connsiteY11" fmla="*/ 744279 h 1137683"/>
                <a:gd name="connsiteX12" fmla="*/ 11618 w 266799"/>
                <a:gd name="connsiteY12" fmla="*/ 829339 h 1137683"/>
                <a:gd name="connsiteX13" fmla="*/ 985 w 266799"/>
                <a:gd name="connsiteY13" fmla="*/ 1137683 h 113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99" h="1137683">
                  <a:moveTo>
                    <a:pt x="266799" y="0"/>
                  </a:moveTo>
                  <a:cubicBezTo>
                    <a:pt x="263255" y="42530"/>
                    <a:pt x="261459" y="85242"/>
                    <a:pt x="256166" y="127590"/>
                  </a:cubicBezTo>
                  <a:cubicBezTo>
                    <a:pt x="254353" y="142090"/>
                    <a:pt x="252069" y="157050"/>
                    <a:pt x="245534" y="170121"/>
                  </a:cubicBezTo>
                  <a:cubicBezTo>
                    <a:pt x="237609" y="185971"/>
                    <a:pt x="223936" y="198231"/>
                    <a:pt x="213636" y="212651"/>
                  </a:cubicBezTo>
                  <a:cubicBezTo>
                    <a:pt x="206208" y="223050"/>
                    <a:pt x="199459" y="233916"/>
                    <a:pt x="192371" y="244549"/>
                  </a:cubicBezTo>
                  <a:cubicBezTo>
                    <a:pt x="165647" y="324725"/>
                    <a:pt x="201697" y="225895"/>
                    <a:pt x="160473" y="308344"/>
                  </a:cubicBezTo>
                  <a:cubicBezTo>
                    <a:pt x="155461" y="318369"/>
                    <a:pt x="155284" y="330445"/>
                    <a:pt x="149841" y="340242"/>
                  </a:cubicBezTo>
                  <a:cubicBezTo>
                    <a:pt x="137429" y="362583"/>
                    <a:pt x="115393" y="379791"/>
                    <a:pt x="107311" y="404037"/>
                  </a:cubicBezTo>
                  <a:cubicBezTo>
                    <a:pt x="92637" y="448058"/>
                    <a:pt x="102895" y="426610"/>
                    <a:pt x="75413" y="467832"/>
                  </a:cubicBezTo>
                  <a:cubicBezTo>
                    <a:pt x="71869" y="482009"/>
                    <a:pt x="68979" y="496365"/>
                    <a:pt x="64780" y="510362"/>
                  </a:cubicBezTo>
                  <a:cubicBezTo>
                    <a:pt x="58339" y="531832"/>
                    <a:pt x="46544" y="551948"/>
                    <a:pt x="43515" y="574158"/>
                  </a:cubicBezTo>
                  <a:cubicBezTo>
                    <a:pt x="35838" y="630455"/>
                    <a:pt x="38270" y="687717"/>
                    <a:pt x="32883" y="744279"/>
                  </a:cubicBezTo>
                  <a:cubicBezTo>
                    <a:pt x="29462" y="780201"/>
                    <a:pt x="22129" y="797805"/>
                    <a:pt x="11618" y="829339"/>
                  </a:cubicBezTo>
                  <a:cubicBezTo>
                    <a:pt x="-4791" y="1009830"/>
                    <a:pt x="985" y="907150"/>
                    <a:pt x="985" y="113768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2" name="รูปแบบอิสระ 91"/>
            <p:cNvSpPr/>
            <p:nvPr/>
          </p:nvSpPr>
          <p:spPr>
            <a:xfrm>
              <a:off x="4104167" y="2945219"/>
              <a:ext cx="861252" cy="1477925"/>
            </a:xfrm>
            <a:custGeom>
              <a:avLst/>
              <a:gdLst>
                <a:gd name="connsiteX0" fmla="*/ 0 w 861252"/>
                <a:gd name="connsiteY0" fmla="*/ 1477925 h 1477925"/>
                <a:gd name="connsiteX1" fmla="*/ 10633 w 861252"/>
                <a:gd name="connsiteY1" fmla="*/ 1329069 h 1477925"/>
                <a:gd name="connsiteX2" fmla="*/ 21266 w 861252"/>
                <a:gd name="connsiteY2" fmla="*/ 1286539 h 1477925"/>
                <a:gd name="connsiteX3" fmla="*/ 63796 w 861252"/>
                <a:gd name="connsiteY3" fmla="*/ 1222744 h 1477925"/>
                <a:gd name="connsiteX4" fmla="*/ 85061 w 861252"/>
                <a:gd name="connsiteY4" fmla="*/ 1190846 h 1477925"/>
                <a:gd name="connsiteX5" fmla="*/ 116959 w 861252"/>
                <a:gd name="connsiteY5" fmla="*/ 1158948 h 1477925"/>
                <a:gd name="connsiteX6" fmla="*/ 159489 w 861252"/>
                <a:gd name="connsiteY6" fmla="*/ 1095153 h 1477925"/>
                <a:gd name="connsiteX7" fmla="*/ 180754 w 861252"/>
                <a:gd name="connsiteY7" fmla="*/ 1063255 h 1477925"/>
                <a:gd name="connsiteX8" fmla="*/ 202019 w 861252"/>
                <a:gd name="connsiteY8" fmla="*/ 1020725 h 1477925"/>
                <a:gd name="connsiteX9" fmla="*/ 233917 w 861252"/>
                <a:gd name="connsiteY9" fmla="*/ 999460 h 1477925"/>
                <a:gd name="connsiteX10" fmla="*/ 318977 w 861252"/>
                <a:gd name="connsiteY10" fmla="*/ 871869 h 1477925"/>
                <a:gd name="connsiteX11" fmla="*/ 340242 w 861252"/>
                <a:gd name="connsiteY11" fmla="*/ 839972 h 1477925"/>
                <a:gd name="connsiteX12" fmla="*/ 361507 w 861252"/>
                <a:gd name="connsiteY12" fmla="*/ 808074 h 1477925"/>
                <a:gd name="connsiteX13" fmla="*/ 382773 w 861252"/>
                <a:gd name="connsiteY13" fmla="*/ 786809 h 1477925"/>
                <a:gd name="connsiteX14" fmla="*/ 425303 w 861252"/>
                <a:gd name="connsiteY14" fmla="*/ 723014 h 1477925"/>
                <a:gd name="connsiteX15" fmla="*/ 510363 w 861252"/>
                <a:gd name="connsiteY15" fmla="*/ 659218 h 1477925"/>
                <a:gd name="connsiteX16" fmla="*/ 542261 w 861252"/>
                <a:gd name="connsiteY16" fmla="*/ 637953 h 1477925"/>
                <a:gd name="connsiteX17" fmla="*/ 574159 w 861252"/>
                <a:gd name="connsiteY17" fmla="*/ 584790 h 1477925"/>
                <a:gd name="connsiteX18" fmla="*/ 637954 w 861252"/>
                <a:gd name="connsiteY18" fmla="*/ 489097 h 1477925"/>
                <a:gd name="connsiteX19" fmla="*/ 659219 w 861252"/>
                <a:gd name="connsiteY19" fmla="*/ 457200 h 1477925"/>
                <a:gd name="connsiteX20" fmla="*/ 669852 w 861252"/>
                <a:gd name="connsiteY20" fmla="*/ 425302 h 1477925"/>
                <a:gd name="connsiteX21" fmla="*/ 712382 w 861252"/>
                <a:gd name="connsiteY21" fmla="*/ 361507 h 1477925"/>
                <a:gd name="connsiteX22" fmla="*/ 723014 w 861252"/>
                <a:gd name="connsiteY22" fmla="*/ 329609 h 1477925"/>
                <a:gd name="connsiteX23" fmla="*/ 754912 w 861252"/>
                <a:gd name="connsiteY23" fmla="*/ 297711 h 1477925"/>
                <a:gd name="connsiteX24" fmla="*/ 776177 w 861252"/>
                <a:gd name="connsiteY24" fmla="*/ 212651 h 1477925"/>
                <a:gd name="connsiteX25" fmla="*/ 797442 w 861252"/>
                <a:gd name="connsiteY25" fmla="*/ 148855 h 1477925"/>
                <a:gd name="connsiteX26" fmla="*/ 818707 w 861252"/>
                <a:gd name="connsiteY26" fmla="*/ 116958 h 1477925"/>
                <a:gd name="connsiteX27" fmla="*/ 850605 w 861252"/>
                <a:gd name="connsiteY27" fmla="*/ 53162 h 1477925"/>
                <a:gd name="connsiteX28" fmla="*/ 861238 w 861252"/>
                <a:gd name="connsiteY28" fmla="*/ 0 h 147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1252" h="1477925">
                  <a:moveTo>
                    <a:pt x="0" y="1477925"/>
                  </a:moveTo>
                  <a:cubicBezTo>
                    <a:pt x="3544" y="1428306"/>
                    <a:pt x="5139" y="1378510"/>
                    <a:pt x="10633" y="1329069"/>
                  </a:cubicBezTo>
                  <a:cubicBezTo>
                    <a:pt x="12247" y="1314545"/>
                    <a:pt x="14731" y="1299609"/>
                    <a:pt x="21266" y="1286539"/>
                  </a:cubicBezTo>
                  <a:cubicBezTo>
                    <a:pt x="32696" y="1263680"/>
                    <a:pt x="49619" y="1244009"/>
                    <a:pt x="63796" y="1222744"/>
                  </a:cubicBezTo>
                  <a:cubicBezTo>
                    <a:pt x="70884" y="1212111"/>
                    <a:pt x="76025" y="1199882"/>
                    <a:pt x="85061" y="1190846"/>
                  </a:cubicBezTo>
                  <a:cubicBezTo>
                    <a:pt x="95694" y="1180213"/>
                    <a:pt x="107727" y="1170817"/>
                    <a:pt x="116959" y="1158948"/>
                  </a:cubicBezTo>
                  <a:cubicBezTo>
                    <a:pt x="132650" y="1138774"/>
                    <a:pt x="145312" y="1116418"/>
                    <a:pt x="159489" y="1095153"/>
                  </a:cubicBezTo>
                  <a:cubicBezTo>
                    <a:pt x="166577" y="1084520"/>
                    <a:pt x="175039" y="1074685"/>
                    <a:pt x="180754" y="1063255"/>
                  </a:cubicBezTo>
                  <a:cubicBezTo>
                    <a:pt x="187842" y="1049078"/>
                    <a:pt x="191872" y="1032901"/>
                    <a:pt x="202019" y="1020725"/>
                  </a:cubicBezTo>
                  <a:cubicBezTo>
                    <a:pt x="210200" y="1010908"/>
                    <a:pt x="223284" y="1006548"/>
                    <a:pt x="233917" y="999460"/>
                  </a:cubicBezTo>
                  <a:lnTo>
                    <a:pt x="318977" y="871869"/>
                  </a:lnTo>
                  <a:lnTo>
                    <a:pt x="340242" y="839972"/>
                  </a:lnTo>
                  <a:cubicBezTo>
                    <a:pt x="347330" y="829339"/>
                    <a:pt x="352471" y="817110"/>
                    <a:pt x="361507" y="808074"/>
                  </a:cubicBezTo>
                  <a:cubicBezTo>
                    <a:pt x="368596" y="800986"/>
                    <a:pt x="376758" y="794829"/>
                    <a:pt x="382773" y="786809"/>
                  </a:cubicBezTo>
                  <a:cubicBezTo>
                    <a:pt x="398108" y="766363"/>
                    <a:pt x="407232" y="741086"/>
                    <a:pt x="425303" y="723014"/>
                  </a:cubicBezTo>
                  <a:cubicBezTo>
                    <a:pt x="464639" y="683676"/>
                    <a:pt x="438228" y="707308"/>
                    <a:pt x="510363" y="659218"/>
                  </a:cubicBezTo>
                  <a:lnTo>
                    <a:pt x="542261" y="637953"/>
                  </a:lnTo>
                  <a:cubicBezTo>
                    <a:pt x="562590" y="576963"/>
                    <a:pt x="539130" y="631495"/>
                    <a:pt x="574159" y="584790"/>
                  </a:cubicBezTo>
                  <a:cubicBezTo>
                    <a:pt x="574169" y="584777"/>
                    <a:pt x="627317" y="505053"/>
                    <a:pt x="637954" y="489097"/>
                  </a:cubicBezTo>
                  <a:cubicBezTo>
                    <a:pt x="645042" y="478465"/>
                    <a:pt x="655178" y="469323"/>
                    <a:pt x="659219" y="457200"/>
                  </a:cubicBezTo>
                  <a:cubicBezTo>
                    <a:pt x="662763" y="446567"/>
                    <a:pt x="664409" y="435099"/>
                    <a:pt x="669852" y="425302"/>
                  </a:cubicBezTo>
                  <a:cubicBezTo>
                    <a:pt x="682264" y="402961"/>
                    <a:pt x="712382" y="361507"/>
                    <a:pt x="712382" y="361507"/>
                  </a:cubicBezTo>
                  <a:cubicBezTo>
                    <a:pt x="715926" y="350874"/>
                    <a:pt x="716797" y="338934"/>
                    <a:pt x="723014" y="329609"/>
                  </a:cubicBezTo>
                  <a:cubicBezTo>
                    <a:pt x="731355" y="317098"/>
                    <a:pt x="748690" y="311400"/>
                    <a:pt x="754912" y="297711"/>
                  </a:cubicBezTo>
                  <a:cubicBezTo>
                    <a:pt x="767006" y="271105"/>
                    <a:pt x="766935" y="240377"/>
                    <a:pt x="776177" y="212651"/>
                  </a:cubicBezTo>
                  <a:cubicBezTo>
                    <a:pt x="783265" y="191386"/>
                    <a:pt x="785008" y="167506"/>
                    <a:pt x="797442" y="148855"/>
                  </a:cubicBezTo>
                  <a:cubicBezTo>
                    <a:pt x="804530" y="138223"/>
                    <a:pt x="812992" y="128387"/>
                    <a:pt x="818707" y="116958"/>
                  </a:cubicBezTo>
                  <a:cubicBezTo>
                    <a:pt x="862731" y="28912"/>
                    <a:pt x="789660" y="144582"/>
                    <a:pt x="850605" y="53162"/>
                  </a:cubicBezTo>
                  <a:cubicBezTo>
                    <a:pt x="862098" y="7194"/>
                    <a:pt x="861238" y="25245"/>
                    <a:pt x="86123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3" name="รูปแบบอิสระ 92"/>
            <p:cNvSpPr/>
            <p:nvPr/>
          </p:nvSpPr>
          <p:spPr>
            <a:xfrm>
              <a:off x="4157330" y="3668233"/>
              <a:ext cx="340464" cy="637953"/>
            </a:xfrm>
            <a:custGeom>
              <a:avLst/>
              <a:gdLst>
                <a:gd name="connsiteX0" fmla="*/ 0 w 340464"/>
                <a:gd name="connsiteY0" fmla="*/ 637953 h 637953"/>
                <a:gd name="connsiteX1" fmla="*/ 21265 w 340464"/>
                <a:gd name="connsiteY1" fmla="*/ 584790 h 637953"/>
                <a:gd name="connsiteX2" fmla="*/ 63796 w 340464"/>
                <a:gd name="connsiteY2" fmla="*/ 531627 h 637953"/>
                <a:gd name="connsiteX3" fmla="*/ 85061 w 340464"/>
                <a:gd name="connsiteY3" fmla="*/ 499730 h 637953"/>
                <a:gd name="connsiteX4" fmla="*/ 127591 w 340464"/>
                <a:gd name="connsiteY4" fmla="*/ 457200 h 637953"/>
                <a:gd name="connsiteX5" fmla="*/ 159489 w 340464"/>
                <a:gd name="connsiteY5" fmla="*/ 393404 h 637953"/>
                <a:gd name="connsiteX6" fmla="*/ 191386 w 340464"/>
                <a:gd name="connsiteY6" fmla="*/ 372139 h 637953"/>
                <a:gd name="connsiteX7" fmla="*/ 202019 w 340464"/>
                <a:gd name="connsiteY7" fmla="*/ 329609 h 637953"/>
                <a:gd name="connsiteX8" fmla="*/ 223284 w 340464"/>
                <a:gd name="connsiteY8" fmla="*/ 244548 h 637953"/>
                <a:gd name="connsiteX9" fmla="*/ 265814 w 340464"/>
                <a:gd name="connsiteY9" fmla="*/ 180753 h 637953"/>
                <a:gd name="connsiteX10" fmla="*/ 297712 w 340464"/>
                <a:gd name="connsiteY10" fmla="*/ 116958 h 637953"/>
                <a:gd name="connsiteX11" fmla="*/ 318977 w 340464"/>
                <a:gd name="connsiteY11" fmla="*/ 53162 h 637953"/>
                <a:gd name="connsiteX12" fmla="*/ 340242 w 340464"/>
                <a:gd name="connsiteY12" fmla="*/ 0 h 6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464" h="637953">
                  <a:moveTo>
                    <a:pt x="0" y="637953"/>
                  </a:moveTo>
                  <a:cubicBezTo>
                    <a:pt x="7088" y="620232"/>
                    <a:pt x="12729" y="601861"/>
                    <a:pt x="21265" y="584790"/>
                  </a:cubicBezTo>
                  <a:cubicBezTo>
                    <a:pt x="43080" y="541159"/>
                    <a:pt x="37425" y="564590"/>
                    <a:pt x="63796" y="531627"/>
                  </a:cubicBezTo>
                  <a:cubicBezTo>
                    <a:pt x="71779" y="521649"/>
                    <a:pt x="77973" y="510362"/>
                    <a:pt x="85061" y="499730"/>
                  </a:cubicBezTo>
                  <a:cubicBezTo>
                    <a:pt x="108258" y="430134"/>
                    <a:pt x="76039" y="498441"/>
                    <a:pt x="127591" y="457200"/>
                  </a:cubicBezTo>
                  <a:cubicBezTo>
                    <a:pt x="177381" y="417368"/>
                    <a:pt x="125249" y="436204"/>
                    <a:pt x="159489" y="393404"/>
                  </a:cubicBezTo>
                  <a:cubicBezTo>
                    <a:pt x="167472" y="383426"/>
                    <a:pt x="180754" y="379227"/>
                    <a:pt x="191386" y="372139"/>
                  </a:cubicBezTo>
                  <a:cubicBezTo>
                    <a:pt x="194930" y="357962"/>
                    <a:pt x="198849" y="343874"/>
                    <a:pt x="202019" y="329609"/>
                  </a:cubicBezTo>
                  <a:cubicBezTo>
                    <a:pt x="205511" y="313893"/>
                    <a:pt x="212727" y="263551"/>
                    <a:pt x="223284" y="244548"/>
                  </a:cubicBezTo>
                  <a:cubicBezTo>
                    <a:pt x="235696" y="222207"/>
                    <a:pt x="257732" y="204999"/>
                    <a:pt x="265814" y="180753"/>
                  </a:cubicBezTo>
                  <a:cubicBezTo>
                    <a:pt x="280488" y="136732"/>
                    <a:pt x="270230" y="158180"/>
                    <a:pt x="297712" y="116958"/>
                  </a:cubicBezTo>
                  <a:cubicBezTo>
                    <a:pt x="304800" y="95693"/>
                    <a:pt x="306543" y="71813"/>
                    <a:pt x="318977" y="53162"/>
                  </a:cubicBezTo>
                  <a:cubicBezTo>
                    <a:pt x="344174" y="15367"/>
                    <a:pt x="340242" y="34044"/>
                    <a:pt x="34024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4" name="รูปแบบอิสระ 93"/>
            <p:cNvSpPr/>
            <p:nvPr/>
          </p:nvSpPr>
          <p:spPr>
            <a:xfrm>
              <a:off x="3721395" y="4114800"/>
              <a:ext cx="244549" cy="276447"/>
            </a:xfrm>
            <a:custGeom>
              <a:avLst/>
              <a:gdLst>
                <a:gd name="connsiteX0" fmla="*/ 244549 w 244549"/>
                <a:gd name="connsiteY0" fmla="*/ 276447 h 276447"/>
                <a:gd name="connsiteX1" fmla="*/ 191386 w 244549"/>
                <a:gd name="connsiteY1" fmla="*/ 233916 h 276447"/>
                <a:gd name="connsiteX2" fmla="*/ 138224 w 244549"/>
                <a:gd name="connsiteY2" fmla="*/ 180753 h 276447"/>
                <a:gd name="connsiteX3" fmla="*/ 106326 w 244549"/>
                <a:gd name="connsiteY3" fmla="*/ 106326 h 276447"/>
                <a:gd name="connsiteX4" fmla="*/ 74428 w 244549"/>
                <a:gd name="connsiteY4" fmla="*/ 85060 h 276447"/>
                <a:gd name="connsiteX5" fmla="*/ 21265 w 244549"/>
                <a:gd name="connsiteY5" fmla="*/ 31898 h 276447"/>
                <a:gd name="connsiteX6" fmla="*/ 0 w 244549"/>
                <a:gd name="connsiteY6" fmla="*/ 0 h 27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549" h="276447">
                  <a:moveTo>
                    <a:pt x="244549" y="276447"/>
                  </a:moveTo>
                  <a:cubicBezTo>
                    <a:pt x="226828" y="262270"/>
                    <a:pt x="208254" y="249098"/>
                    <a:pt x="191386" y="233916"/>
                  </a:cubicBezTo>
                  <a:cubicBezTo>
                    <a:pt x="172758" y="217151"/>
                    <a:pt x="138224" y="180753"/>
                    <a:pt x="138224" y="180753"/>
                  </a:cubicBezTo>
                  <a:cubicBezTo>
                    <a:pt x="130090" y="148217"/>
                    <a:pt x="130802" y="130802"/>
                    <a:pt x="106326" y="106326"/>
                  </a:cubicBezTo>
                  <a:cubicBezTo>
                    <a:pt x="97290" y="97290"/>
                    <a:pt x="85061" y="92149"/>
                    <a:pt x="74428" y="85060"/>
                  </a:cubicBezTo>
                  <a:cubicBezTo>
                    <a:pt x="17719" y="-2"/>
                    <a:pt x="92151" y="102784"/>
                    <a:pt x="21265" y="31898"/>
                  </a:cubicBezTo>
                  <a:cubicBezTo>
                    <a:pt x="12229" y="22862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5" name="รูปแบบอิสระ 94"/>
            <p:cNvSpPr/>
            <p:nvPr/>
          </p:nvSpPr>
          <p:spPr>
            <a:xfrm>
              <a:off x="3402358" y="3997842"/>
              <a:ext cx="329670" cy="340242"/>
            </a:xfrm>
            <a:custGeom>
              <a:avLst/>
              <a:gdLst>
                <a:gd name="connsiteX0" fmla="*/ 329670 w 329670"/>
                <a:gd name="connsiteY0" fmla="*/ 340242 h 340242"/>
                <a:gd name="connsiteX1" fmla="*/ 297772 w 329670"/>
                <a:gd name="connsiteY1" fmla="*/ 287079 h 340242"/>
                <a:gd name="connsiteX2" fmla="*/ 244609 w 329670"/>
                <a:gd name="connsiteY2" fmla="*/ 233916 h 340242"/>
                <a:gd name="connsiteX3" fmla="*/ 191447 w 329670"/>
                <a:gd name="connsiteY3" fmla="*/ 170121 h 340242"/>
                <a:gd name="connsiteX4" fmla="*/ 170182 w 329670"/>
                <a:gd name="connsiteY4" fmla="*/ 138223 h 340242"/>
                <a:gd name="connsiteX5" fmla="*/ 148916 w 329670"/>
                <a:gd name="connsiteY5" fmla="*/ 116958 h 340242"/>
                <a:gd name="connsiteX6" fmla="*/ 127651 w 329670"/>
                <a:gd name="connsiteY6" fmla="*/ 85060 h 340242"/>
                <a:gd name="connsiteX7" fmla="*/ 31958 w 329670"/>
                <a:gd name="connsiteY7" fmla="*/ 31898 h 340242"/>
                <a:gd name="connsiteX8" fmla="*/ 61 w 329670"/>
                <a:gd name="connsiteY8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670" h="340242">
                  <a:moveTo>
                    <a:pt x="329670" y="340242"/>
                  </a:moveTo>
                  <a:cubicBezTo>
                    <a:pt x="319037" y="322521"/>
                    <a:pt x="310682" y="303216"/>
                    <a:pt x="297772" y="287079"/>
                  </a:cubicBezTo>
                  <a:cubicBezTo>
                    <a:pt x="282116" y="267509"/>
                    <a:pt x="244609" y="233916"/>
                    <a:pt x="244609" y="233916"/>
                  </a:cubicBezTo>
                  <a:cubicBezTo>
                    <a:pt x="198988" y="142674"/>
                    <a:pt x="251561" y="230236"/>
                    <a:pt x="191447" y="170121"/>
                  </a:cubicBezTo>
                  <a:cubicBezTo>
                    <a:pt x="182411" y="161085"/>
                    <a:pt x="178165" y="148202"/>
                    <a:pt x="170182" y="138223"/>
                  </a:cubicBezTo>
                  <a:cubicBezTo>
                    <a:pt x="163920" y="130395"/>
                    <a:pt x="155178" y="124786"/>
                    <a:pt x="148916" y="116958"/>
                  </a:cubicBezTo>
                  <a:cubicBezTo>
                    <a:pt x="140933" y="106979"/>
                    <a:pt x="137268" y="93475"/>
                    <a:pt x="127651" y="85060"/>
                  </a:cubicBezTo>
                  <a:cubicBezTo>
                    <a:pt x="82653" y="45687"/>
                    <a:pt x="75769" y="46501"/>
                    <a:pt x="31958" y="31898"/>
                  </a:cubicBezTo>
                  <a:cubicBezTo>
                    <a:pt x="-2888" y="8666"/>
                    <a:pt x="61" y="23411"/>
                    <a:pt x="6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6" name="รูปแบบอิสระ 95"/>
            <p:cNvSpPr/>
            <p:nvPr/>
          </p:nvSpPr>
          <p:spPr>
            <a:xfrm>
              <a:off x="3401835" y="4082902"/>
              <a:ext cx="266398" cy="233917"/>
            </a:xfrm>
            <a:custGeom>
              <a:avLst/>
              <a:gdLst>
                <a:gd name="connsiteX0" fmla="*/ 266398 w 266398"/>
                <a:gd name="connsiteY0" fmla="*/ 233917 h 233917"/>
                <a:gd name="connsiteX1" fmla="*/ 170705 w 266398"/>
                <a:gd name="connsiteY1" fmla="*/ 223284 h 233917"/>
                <a:gd name="connsiteX2" fmla="*/ 149439 w 266398"/>
                <a:gd name="connsiteY2" fmla="*/ 202019 h 233917"/>
                <a:gd name="connsiteX3" fmla="*/ 106909 w 266398"/>
                <a:gd name="connsiteY3" fmla="*/ 138224 h 233917"/>
                <a:gd name="connsiteX4" fmla="*/ 53746 w 266398"/>
                <a:gd name="connsiteY4" fmla="*/ 85061 h 233917"/>
                <a:gd name="connsiteX5" fmla="*/ 584 w 266398"/>
                <a:gd name="connsiteY5" fmla="*/ 10633 h 233917"/>
                <a:gd name="connsiteX6" fmla="*/ 584 w 266398"/>
                <a:gd name="connsiteY6" fmla="*/ 0 h 2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398" h="233917">
                  <a:moveTo>
                    <a:pt x="266398" y="233917"/>
                  </a:moveTo>
                  <a:cubicBezTo>
                    <a:pt x="234500" y="230373"/>
                    <a:pt x="201668" y="231729"/>
                    <a:pt x="170705" y="223284"/>
                  </a:cubicBezTo>
                  <a:cubicBezTo>
                    <a:pt x="161034" y="220646"/>
                    <a:pt x="155454" y="210039"/>
                    <a:pt x="149439" y="202019"/>
                  </a:cubicBezTo>
                  <a:cubicBezTo>
                    <a:pt x="134104" y="181573"/>
                    <a:pt x="124981" y="156296"/>
                    <a:pt x="106909" y="138224"/>
                  </a:cubicBezTo>
                  <a:lnTo>
                    <a:pt x="53746" y="85061"/>
                  </a:lnTo>
                  <a:cubicBezTo>
                    <a:pt x="19494" y="50808"/>
                    <a:pt x="19243" y="57280"/>
                    <a:pt x="584" y="10633"/>
                  </a:cubicBezTo>
                  <a:cubicBezTo>
                    <a:pt x="-732" y="7342"/>
                    <a:pt x="584" y="3544"/>
                    <a:pt x="58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7" name="รูปแบบอิสระ 96"/>
            <p:cNvSpPr/>
            <p:nvPr/>
          </p:nvSpPr>
          <p:spPr>
            <a:xfrm>
              <a:off x="3551274" y="4167963"/>
              <a:ext cx="265814" cy="148856"/>
            </a:xfrm>
            <a:custGeom>
              <a:avLst/>
              <a:gdLst>
                <a:gd name="connsiteX0" fmla="*/ 265814 w 265814"/>
                <a:gd name="connsiteY0" fmla="*/ 148856 h 148856"/>
                <a:gd name="connsiteX1" fmla="*/ 212652 w 265814"/>
                <a:gd name="connsiteY1" fmla="*/ 138223 h 148856"/>
                <a:gd name="connsiteX2" fmla="*/ 191386 w 265814"/>
                <a:gd name="connsiteY2" fmla="*/ 116958 h 148856"/>
                <a:gd name="connsiteX3" fmla="*/ 159489 w 265814"/>
                <a:gd name="connsiteY3" fmla="*/ 95693 h 148856"/>
                <a:gd name="connsiteX4" fmla="*/ 116959 w 265814"/>
                <a:gd name="connsiteY4" fmla="*/ 63795 h 148856"/>
                <a:gd name="connsiteX5" fmla="*/ 42531 w 265814"/>
                <a:gd name="connsiteY5" fmla="*/ 42530 h 148856"/>
                <a:gd name="connsiteX6" fmla="*/ 0 w 265814"/>
                <a:gd name="connsiteY6" fmla="*/ 0 h 1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14" h="148856">
                  <a:moveTo>
                    <a:pt x="265814" y="148856"/>
                  </a:moveTo>
                  <a:cubicBezTo>
                    <a:pt x="248093" y="145312"/>
                    <a:pt x="229262" y="145342"/>
                    <a:pt x="212652" y="138223"/>
                  </a:cubicBezTo>
                  <a:cubicBezTo>
                    <a:pt x="203438" y="134274"/>
                    <a:pt x="199214" y="123220"/>
                    <a:pt x="191386" y="116958"/>
                  </a:cubicBezTo>
                  <a:cubicBezTo>
                    <a:pt x="181408" y="108975"/>
                    <a:pt x="169887" y="103120"/>
                    <a:pt x="159489" y="95693"/>
                  </a:cubicBezTo>
                  <a:cubicBezTo>
                    <a:pt x="145069" y="85393"/>
                    <a:pt x="132345" y="72587"/>
                    <a:pt x="116959" y="63795"/>
                  </a:cubicBezTo>
                  <a:cubicBezTo>
                    <a:pt x="105099" y="57018"/>
                    <a:pt x="51733" y="44830"/>
                    <a:pt x="42531" y="4253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8" name="รูปแบบอิสระ 97"/>
            <p:cNvSpPr/>
            <p:nvPr/>
          </p:nvSpPr>
          <p:spPr>
            <a:xfrm>
              <a:off x="4380573" y="5932967"/>
              <a:ext cx="521036" cy="914400"/>
            </a:xfrm>
            <a:custGeom>
              <a:avLst/>
              <a:gdLst>
                <a:gd name="connsiteX0" fmla="*/ 521036 w 521036"/>
                <a:gd name="connsiteY0" fmla="*/ 914400 h 914400"/>
                <a:gd name="connsiteX1" fmla="*/ 446608 w 521036"/>
                <a:gd name="connsiteY1" fmla="*/ 861238 h 914400"/>
                <a:gd name="connsiteX2" fmla="*/ 435976 w 521036"/>
                <a:gd name="connsiteY2" fmla="*/ 818707 h 914400"/>
                <a:gd name="connsiteX3" fmla="*/ 404078 w 521036"/>
                <a:gd name="connsiteY3" fmla="*/ 786810 h 914400"/>
                <a:gd name="connsiteX4" fmla="*/ 382813 w 521036"/>
                <a:gd name="connsiteY4" fmla="*/ 754912 h 914400"/>
                <a:gd name="connsiteX5" fmla="*/ 319018 w 521036"/>
                <a:gd name="connsiteY5" fmla="*/ 648586 h 914400"/>
                <a:gd name="connsiteX6" fmla="*/ 265855 w 521036"/>
                <a:gd name="connsiteY6" fmla="*/ 584791 h 914400"/>
                <a:gd name="connsiteX7" fmla="*/ 233957 w 521036"/>
                <a:gd name="connsiteY7" fmla="*/ 520996 h 914400"/>
                <a:gd name="connsiteX8" fmla="*/ 202060 w 521036"/>
                <a:gd name="connsiteY8" fmla="*/ 457200 h 914400"/>
                <a:gd name="connsiteX9" fmla="*/ 191427 w 521036"/>
                <a:gd name="connsiteY9" fmla="*/ 425303 h 914400"/>
                <a:gd name="connsiteX10" fmla="*/ 170162 w 521036"/>
                <a:gd name="connsiteY10" fmla="*/ 393405 h 914400"/>
                <a:gd name="connsiteX11" fmla="*/ 138264 w 521036"/>
                <a:gd name="connsiteY11" fmla="*/ 329610 h 914400"/>
                <a:gd name="connsiteX12" fmla="*/ 116999 w 521036"/>
                <a:gd name="connsiteY12" fmla="*/ 265814 h 914400"/>
                <a:gd name="connsiteX13" fmla="*/ 95734 w 521036"/>
                <a:gd name="connsiteY13" fmla="*/ 233917 h 914400"/>
                <a:gd name="connsiteX14" fmla="*/ 74469 w 521036"/>
                <a:gd name="connsiteY14" fmla="*/ 170121 h 914400"/>
                <a:gd name="connsiteX15" fmla="*/ 63836 w 521036"/>
                <a:gd name="connsiteY15" fmla="*/ 138224 h 914400"/>
                <a:gd name="connsiteX16" fmla="*/ 53204 w 521036"/>
                <a:gd name="connsiteY16" fmla="*/ 106326 h 914400"/>
                <a:gd name="connsiteX17" fmla="*/ 21306 w 521036"/>
                <a:gd name="connsiteY17" fmla="*/ 42531 h 914400"/>
                <a:gd name="connsiteX18" fmla="*/ 41 w 521036"/>
                <a:gd name="connsiteY1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1036" h="914400">
                  <a:moveTo>
                    <a:pt x="521036" y="914400"/>
                  </a:moveTo>
                  <a:cubicBezTo>
                    <a:pt x="476518" y="896593"/>
                    <a:pt x="464730" y="903522"/>
                    <a:pt x="446608" y="861238"/>
                  </a:cubicBezTo>
                  <a:cubicBezTo>
                    <a:pt x="440852" y="847806"/>
                    <a:pt x="443226" y="831395"/>
                    <a:pt x="435976" y="818707"/>
                  </a:cubicBezTo>
                  <a:cubicBezTo>
                    <a:pt x="428516" y="805652"/>
                    <a:pt x="413704" y="798361"/>
                    <a:pt x="404078" y="786810"/>
                  </a:cubicBezTo>
                  <a:cubicBezTo>
                    <a:pt x="395897" y="776993"/>
                    <a:pt x="389153" y="766007"/>
                    <a:pt x="382813" y="754912"/>
                  </a:cubicBezTo>
                  <a:cubicBezTo>
                    <a:pt x="360441" y="715761"/>
                    <a:pt x="353695" y="683262"/>
                    <a:pt x="319018" y="648586"/>
                  </a:cubicBezTo>
                  <a:cubicBezTo>
                    <a:pt x="295501" y="625070"/>
                    <a:pt x="280659" y="614399"/>
                    <a:pt x="265855" y="584791"/>
                  </a:cubicBezTo>
                  <a:cubicBezTo>
                    <a:pt x="221837" y="496755"/>
                    <a:pt x="294895" y="612402"/>
                    <a:pt x="233957" y="520996"/>
                  </a:cubicBezTo>
                  <a:cubicBezTo>
                    <a:pt x="207237" y="440830"/>
                    <a:pt x="243278" y="539635"/>
                    <a:pt x="202060" y="457200"/>
                  </a:cubicBezTo>
                  <a:cubicBezTo>
                    <a:pt x="197048" y="447176"/>
                    <a:pt x="196439" y="435327"/>
                    <a:pt x="191427" y="425303"/>
                  </a:cubicBezTo>
                  <a:cubicBezTo>
                    <a:pt x="185712" y="413873"/>
                    <a:pt x="175877" y="404835"/>
                    <a:pt x="170162" y="393405"/>
                  </a:cubicBezTo>
                  <a:cubicBezTo>
                    <a:pt x="126144" y="305369"/>
                    <a:pt x="199202" y="421016"/>
                    <a:pt x="138264" y="329610"/>
                  </a:cubicBezTo>
                  <a:cubicBezTo>
                    <a:pt x="131176" y="308345"/>
                    <a:pt x="129433" y="284465"/>
                    <a:pt x="116999" y="265814"/>
                  </a:cubicBezTo>
                  <a:cubicBezTo>
                    <a:pt x="109911" y="255182"/>
                    <a:pt x="100924" y="245594"/>
                    <a:pt x="95734" y="233917"/>
                  </a:cubicBezTo>
                  <a:cubicBezTo>
                    <a:pt x="86630" y="213433"/>
                    <a:pt x="81558" y="191386"/>
                    <a:pt x="74469" y="170121"/>
                  </a:cubicBezTo>
                  <a:lnTo>
                    <a:pt x="63836" y="138224"/>
                  </a:lnTo>
                  <a:cubicBezTo>
                    <a:pt x="60292" y="127591"/>
                    <a:pt x="59421" y="115651"/>
                    <a:pt x="53204" y="106326"/>
                  </a:cubicBezTo>
                  <a:cubicBezTo>
                    <a:pt x="-7739" y="14910"/>
                    <a:pt x="65327" y="130572"/>
                    <a:pt x="21306" y="42531"/>
                  </a:cubicBezTo>
                  <a:cubicBezTo>
                    <a:pt x="-1925" y="-3930"/>
                    <a:pt x="41" y="26633"/>
                    <a:pt x="4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9" name="รูปแบบอิสระ 98"/>
            <p:cNvSpPr/>
            <p:nvPr/>
          </p:nvSpPr>
          <p:spPr>
            <a:xfrm>
              <a:off x="4368071" y="6177516"/>
              <a:ext cx="310255" cy="669851"/>
            </a:xfrm>
            <a:custGeom>
              <a:avLst/>
              <a:gdLst>
                <a:gd name="connsiteX0" fmla="*/ 310255 w 310255"/>
                <a:gd name="connsiteY0" fmla="*/ 669851 h 669851"/>
                <a:gd name="connsiteX1" fmla="*/ 278357 w 310255"/>
                <a:gd name="connsiteY1" fmla="*/ 574158 h 669851"/>
                <a:gd name="connsiteX2" fmla="*/ 235827 w 310255"/>
                <a:gd name="connsiteY2" fmla="*/ 489098 h 669851"/>
                <a:gd name="connsiteX3" fmla="*/ 225194 w 310255"/>
                <a:gd name="connsiteY3" fmla="*/ 457200 h 669851"/>
                <a:gd name="connsiteX4" fmla="*/ 193296 w 310255"/>
                <a:gd name="connsiteY4" fmla="*/ 425303 h 669851"/>
                <a:gd name="connsiteX5" fmla="*/ 172031 w 310255"/>
                <a:gd name="connsiteY5" fmla="*/ 393405 h 669851"/>
                <a:gd name="connsiteX6" fmla="*/ 161399 w 310255"/>
                <a:gd name="connsiteY6" fmla="*/ 361507 h 669851"/>
                <a:gd name="connsiteX7" fmla="*/ 140134 w 310255"/>
                <a:gd name="connsiteY7" fmla="*/ 329610 h 669851"/>
                <a:gd name="connsiteX8" fmla="*/ 97603 w 310255"/>
                <a:gd name="connsiteY8" fmla="*/ 244549 h 669851"/>
                <a:gd name="connsiteX9" fmla="*/ 65706 w 310255"/>
                <a:gd name="connsiteY9" fmla="*/ 180754 h 669851"/>
                <a:gd name="connsiteX10" fmla="*/ 33808 w 310255"/>
                <a:gd name="connsiteY10" fmla="*/ 116958 h 669851"/>
                <a:gd name="connsiteX11" fmla="*/ 23176 w 310255"/>
                <a:gd name="connsiteY11" fmla="*/ 85061 h 669851"/>
                <a:gd name="connsiteX12" fmla="*/ 1910 w 310255"/>
                <a:gd name="connsiteY12" fmla="*/ 53163 h 669851"/>
                <a:gd name="connsiteX13" fmla="*/ 1910 w 310255"/>
                <a:gd name="connsiteY13" fmla="*/ 0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55" h="669851">
                  <a:moveTo>
                    <a:pt x="310255" y="669851"/>
                  </a:moveTo>
                  <a:cubicBezTo>
                    <a:pt x="299622" y="637953"/>
                    <a:pt x="293394" y="604231"/>
                    <a:pt x="278357" y="574158"/>
                  </a:cubicBezTo>
                  <a:cubicBezTo>
                    <a:pt x="264180" y="545805"/>
                    <a:pt x="245852" y="519171"/>
                    <a:pt x="235827" y="489098"/>
                  </a:cubicBezTo>
                  <a:cubicBezTo>
                    <a:pt x="232283" y="478465"/>
                    <a:pt x="231411" y="466525"/>
                    <a:pt x="225194" y="457200"/>
                  </a:cubicBezTo>
                  <a:cubicBezTo>
                    <a:pt x="216853" y="444689"/>
                    <a:pt x="202922" y="436854"/>
                    <a:pt x="193296" y="425303"/>
                  </a:cubicBezTo>
                  <a:cubicBezTo>
                    <a:pt x="185115" y="415486"/>
                    <a:pt x="179119" y="404038"/>
                    <a:pt x="172031" y="393405"/>
                  </a:cubicBezTo>
                  <a:cubicBezTo>
                    <a:pt x="168487" y="382772"/>
                    <a:pt x="166411" y="371532"/>
                    <a:pt x="161399" y="361507"/>
                  </a:cubicBezTo>
                  <a:cubicBezTo>
                    <a:pt x="155684" y="350077"/>
                    <a:pt x="145324" y="341287"/>
                    <a:pt x="140134" y="329610"/>
                  </a:cubicBezTo>
                  <a:cubicBezTo>
                    <a:pt x="101038" y="241643"/>
                    <a:pt x="141276" y="288220"/>
                    <a:pt x="97603" y="244549"/>
                  </a:cubicBezTo>
                  <a:cubicBezTo>
                    <a:pt x="70881" y="164379"/>
                    <a:pt x="106926" y="263192"/>
                    <a:pt x="65706" y="180754"/>
                  </a:cubicBezTo>
                  <a:cubicBezTo>
                    <a:pt x="21682" y="92708"/>
                    <a:pt x="94753" y="208378"/>
                    <a:pt x="33808" y="116958"/>
                  </a:cubicBezTo>
                  <a:cubicBezTo>
                    <a:pt x="30264" y="106326"/>
                    <a:pt x="28188" y="95085"/>
                    <a:pt x="23176" y="85061"/>
                  </a:cubicBezTo>
                  <a:cubicBezTo>
                    <a:pt x="17461" y="73631"/>
                    <a:pt x="5009" y="65560"/>
                    <a:pt x="1910" y="53163"/>
                  </a:cubicBezTo>
                  <a:cubicBezTo>
                    <a:pt x="-2388" y="35971"/>
                    <a:pt x="1910" y="17721"/>
                    <a:pt x="191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0" name="รูปแบบอิสระ 99"/>
            <p:cNvSpPr/>
            <p:nvPr/>
          </p:nvSpPr>
          <p:spPr>
            <a:xfrm>
              <a:off x="4412512" y="5826642"/>
              <a:ext cx="829339" cy="946298"/>
            </a:xfrm>
            <a:custGeom>
              <a:avLst/>
              <a:gdLst>
                <a:gd name="connsiteX0" fmla="*/ 829339 w 829339"/>
                <a:gd name="connsiteY0" fmla="*/ 946298 h 946298"/>
                <a:gd name="connsiteX1" fmla="*/ 765544 w 829339"/>
                <a:gd name="connsiteY1" fmla="*/ 914400 h 946298"/>
                <a:gd name="connsiteX2" fmla="*/ 701748 w 829339"/>
                <a:gd name="connsiteY2" fmla="*/ 850605 h 946298"/>
                <a:gd name="connsiteX3" fmla="*/ 669851 w 829339"/>
                <a:gd name="connsiteY3" fmla="*/ 818707 h 946298"/>
                <a:gd name="connsiteX4" fmla="*/ 606055 w 829339"/>
                <a:gd name="connsiteY4" fmla="*/ 786809 h 946298"/>
                <a:gd name="connsiteX5" fmla="*/ 574158 w 829339"/>
                <a:gd name="connsiteY5" fmla="*/ 754911 h 946298"/>
                <a:gd name="connsiteX6" fmla="*/ 531628 w 829339"/>
                <a:gd name="connsiteY6" fmla="*/ 723014 h 946298"/>
                <a:gd name="connsiteX7" fmla="*/ 510362 w 829339"/>
                <a:gd name="connsiteY7" fmla="*/ 691116 h 946298"/>
                <a:gd name="connsiteX8" fmla="*/ 478465 w 829339"/>
                <a:gd name="connsiteY8" fmla="*/ 637953 h 946298"/>
                <a:gd name="connsiteX9" fmla="*/ 446567 w 829339"/>
                <a:gd name="connsiteY9" fmla="*/ 595423 h 946298"/>
                <a:gd name="connsiteX10" fmla="*/ 435935 w 829339"/>
                <a:gd name="connsiteY10" fmla="*/ 563525 h 946298"/>
                <a:gd name="connsiteX11" fmla="*/ 382772 w 829339"/>
                <a:gd name="connsiteY11" fmla="*/ 520995 h 946298"/>
                <a:gd name="connsiteX12" fmla="*/ 350874 w 829339"/>
                <a:gd name="connsiteY12" fmla="*/ 478465 h 946298"/>
                <a:gd name="connsiteX13" fmla="*/ 318976 w 829339"/>
                <a:gd name="connsiteY13" fmla="*/ 446567 h 946298"/>
                <a:gd name="connsiteX14" fmla="*/ 276446 w 829339"/>
                <a:gd name="connsiteY14" fmla="*/ 382772 h 946298"/>
                <a:gd name="connsiteX15" fmla="*/ 255181 w 829339"/>
                <a:gd name="connsiteY15" fmla="*/ 350874 h 946298"/>
                <a:gd name="connsiteX16" fmla="*/ 244548 w 829339"/>
                <a:gd name="connsiteY16" fmla="*/ 318977 h 946298"/>
                <a:gd name="connsiteX17" fmla="*/ 223283 w 829339"/>
                <a:gd name="connsiteY17" fmla="*/ 297711 h 946298"/>
                <a:gd name="connsiteX18" fmla="*/ 170121 w 829339"/>
                <a:gd name="connsiteY18" fmla="*/ 212651 h 946298"/>
                <a:gd name="connsiteX19" fmla="*/ 148855 w 829339"/>
                <a:gd name="connsiteY19" fmla="*/ 191386 h 946298"/>
                <a:gd name="connsiteX20" fmla="*/ 127590 w 829339"/>
                <a:gd name="connsiteY20" fmla="*/ 159488 h 946298"/>
                <a:gd name="connsiteX21" fmla="*/ 95693 w 829339"/>
                <a:gd name="connsiteY21" fmla="*/ 106325 h 946298"/>
                <a:gd name="connsiteX22" fmla="*/ 74428 w 829339"/>
                <a:gd name="connsiteY22" fmla="*/ 74428 h 946298"/>
                <a:gd name="connsiteX23" fmla="*/ 0 w 829339"/>
                <a:gd name="connsiteY23" fmla="*/ 0 h 94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29339" h="946298">
                  <a:moveTo>
                    <a:pt x="829339" y="946298"/>
                  </a:moveTo>
                  <a:cubicBezTo>
                    <a:pt x="808074" y="935665"/>
                    <a:pt x="784564" y="928665"/>
                    <a:pt x="765544" y="914400"/>
                  </a:cubicBezTo>
                  <a:cubicBezTo>
                    <a:pt x="741485" y="896356"/>
                    <a:pt x="723013" y="871870"/>
                    <a:pt x="701748" y="850605"/>
                  </a:cubicBezTo>
                  <a:cubicBezTo>
                    <a:pt x="691115" y="839972"/>
                    <a:pt x="684116" y="823462"/>
                    <a:pt x="669851" y="818707"/>
                  </a:cubicBezTo>
                  <a:cubicBezTo>
                    <a:pt x="637883" y="808051"/>
                    <a:pt x="633536" y="809710"/>
                    <a:pt x="606055" y="786809"/>
                  </a:cubicBezTo>
                  <a:cubicBezTo>
                    <a:pt x="594504" y="777183"/>
                    <a:pt x="585575" y="764697"/>
                    <a:pt x="574158" y="754911"/>
                  </a:cubicBezTo>
                  <a:cubicBezTo>
                    <a:pt x="560703" y="743378"/>
                    <a:pt x="544159" y="735544"/>
                    <a:pt x="531628" y="723014"/>
                  </a:cubicBezTo>
                  <a:cubicBezTo>
                    <a:pt x="522592" y="713978"/>
                    <a:pt x="517135" y="701953"/>
                    <a:pt x="510362" y="691116"/>
                  </a:cubicBezTo>
                  <a:cubicBezTo>
                    <a:pt x="499409" y="673591"/>
                    <a:pt x="489928" y="655148"/>
                    <a:pt x="478465" y="637953"/>
                  </a:cubicBezTo>
                  <a:cubicBezTo>
                    <a:pt x="468635" y="623208"/>
                    <a:pt x="457200" y="609600"/>
                    <a:pt x="446567" y="595423"/>
                  </a:cubicBezTo>
                  <a:cubicBezTo>
                    <a:pt x="443023" y="584790"/>
                    <a:pt x="441701" y="573136"/>
                    <a:pt x="435935" y="563525"/>
                  </a:cubicBezTo>
                  <a:cubicBezTo>
                    <a:pt x="420154" y="537224"/>
                    <a:pt x="404500" y="542723"/>
                    <a:pt x="382772" y="520995"/>
                  </a:cubicBezTo>
                  <a:cubicBezTo>
                    <a:pt x="370241" y="508464"/>
                    <a:pt x="362407" y="491920"/>
                    <a:pt x="350874" y="478465"/>
                  </a:cubicBezTo>
                  <a:cubicBezTo>
                    <a:pt x="341088" y="467048"/>
                    <a:pt x="328208" y="458436"/>
                    <a:pt x="318976" y="446567"/>
                  </a:cubicBezTo>
                  <a:cubicBezTo>
                    <a:pt x="303285" y="426393"/>
                    <a:pt x="290623" y="404037"/>
                    <a:pt x="276446" y="382772"/>
                  </a:cubicBezTo>
                  <a:cubicBezTo>
                    <a:pt x="269358" y="372139"/>
                    <a:pt x="259222" y="362997"/>
                    <a:pt x="255181" y="350874"/>
                  </a:cubicBezTo>
                  <a:cubicBezTo>
                    <a:pt x="251637" y="340242"/>
                    <a:pt x="250314" y="328587"/>
                    <a:pt x="244548" y="318977"/>
                  </a:cubicBezTo>
                  <a:cubicBezTo>
                    <a:pt x="239390" y="310381"/>
                    <a:pt x="229545" y="305539"/>
                    <a:pt x="223283" y="297711"/>
                  </a:cubicBezTo>
                  <a:cubicBezTo>
                    <a:pt x="202798" y="272104"/>
                    <a:pt x="188792" y="238790"/>
                    <a:pt x="170121" y="212651"/>
                  </a:cubicBezTo>
                  <a:cubicBezTo>
                    <a:pt x="164294" y="204494"/>
                    <a:pt x="155117" y="199214"/>
                    <a:pt x="148855" y="191386"/>
                  </a:cubicBezTo>
                  <a:cubicBezTo>
                    <a:pt x="140872" y="181407"/>
                    <a:pt x="134678" y="170121"/>
                    <a:pt x="127590" y="159488"/>
                  </a:cubicBezTo>
                  <a:cubicBezTo>
                    <a:pt x="109127" y="104097"/>
                    <a:pt x="129052" y="148024"/>
                    <a:pt x="95693" y="106325"/>
                  </a:cubicBezTo>
                  <a:cubicBezTo>
                    <a:pt x="87710" y="96347"/>
                    <a:pt x="82843" y="84045"/>
                    <a:pt x="74428" y="74428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1" name="รูปแบบอิสระ 100"/>
            <p:cNvSpPr/>
            <p:nvPr/>
          </p:nvSpPr>
          <p:spPr>
            <a:xfrm>
              <a:off x="5518298" y="6592186"/>
              <a:ext cx="223283" cy="170121"/>
            </a:xfrm>
            <a:custGeom>
              <a:avLst/>
              <a:gdLst>
                <a:gd name="connsiteX0" fmla="*/ 223283 w 223283"/>
                <a:gd name="connsiteY0" fmla="*/ 170121 h 170121"/>
                <a:gd name="connsiteX1" fmla="*/ 170121 w 223283"/>
                <a:gd name="connsiteY1" fmla="*/ 138223 h 170121"/>
                <a:gd name="connsiteX2" fmla="*/ 106325 w 223283"/>
                <a:gd name="connsiteY2" fmla="*/ 106326 h 170121"/>
                <a:gd name="connsiteX3" fmla="*/ 21265 w 223283"/>
                <a:gd name="connsiteY3" fmla="*/ 31898 h 170121"/>
                <a:gd name="connsiteX4" fmla="*/ 0 w 223283"/>
                <a:gd name="connsiteY4" fmla="*/ 0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83" h="170121">
                  <a:moveTo>
                    <a:pt x="223283" y="170121"/>
                  </a:moveTo>
                  <a:cubicBezTo>
                    <a:pt x="205562" y="159488"/>
                    <a:pt x="188605" y="147465"/>
                    <a:pt x="170121" y="138223"/>
                  </a:cubicBezTo>
                  <a:cubicBezTo>
                    <a:pt x="126619" y="116472"/>
                    <a:pt x="146956" y="141878"/>
                    <a:pt x="106325" y="106326"/>
                  </a:cubicBezTo>
                  <a:cubicBezTo>
                    <a:pt x="6803" y="19245"/>
                    <a:pt x="93045" y="79752"/>
                    <a:pt x="21265" y="31898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2" name="รูปแบบอิสระ 101"/>
            <p:cNvSpPr/>
            <p:nvPr/>
          </p:nvSpPr>
          <p:spPr>
            <a:xfrm>
              <a:off x="4625163" y="5773479"/>
              <a:ext cx="723014" cy="723014"/>
            </a:xfrm>
            <a:custGeom>
              <a:avLst/>
              <a:gdLst>
                <a:gd name="connsiteX0" fmla="*/ 723014 w 723014"/>
                <a:gd name="connsiteY0" fmla="*/ 723014 h 723014"/>
                <a:gd name="connsiteX1" fmla="*/ 669851 w 723014"/>
                <a:gd name="connsiteY1" fmla="*/ 701749 h 723014"/>
                <a:gd name="connsiteX2" fmla="*/ 606056 w 723014"/>
                <a:gd name="connsiteY2" fmla="*/ 659219 h 723014"/>
                <a:gd name="connsiteX3" fmla="*/ 584790 w 723014"/>
                <a:gd name="connsiteY3" fmla="*/ 627321 h 723014"/>
                <a:gd name="connsiteX4" fmla="*/ 520995 w 723014"/>
                <a:gd name="connsiteY4" fmla="*/ 584791 h 723014"/>
                <a:gd name="connsiteX5" fmla="*/ 457200 w 723014"/>
                <a:gd name="connsiteY5" fmla="*/ 520995 h 723014"/>
                <a:gd name="connsiteX6" fmla="*/ 414670 w 723014"/>
                <a:gd name="connsiteY6" fmla="*/ 457200 h 723014"/>
                <a:gd name="connsiteX7" fmla="*/ 372139 w 723014"/>
                <a:gd name="connsiteY7" fmla="*/ 404037 h 723014"/>
                <a:gd name="connsiteX8" fmla="*/ 361507 w 723014"/>
                <a:gd name="connsiteY8" fmla="*/ 372140 h 723014"/>
                <a:gd name="connsiteX9" fmla="*/ 297711 w 723014"/>
                <a:gd name="connsiteY9" fmla="*/ 318977 h 723014"/>
                <a:gd name="connsiteX10" fmla="*/ 276446 w 723014"/>
                <a:gd name="connsiteY10" fmla="*/ 287079 h 723014"/>
                <a:gd name="connsiteX11" fmla="*/ 244549 w 723014"/>
                <a:gd name="connsiteY11" fmla="*/ 265814 h 723014"/>
                <a:gd name="connsiteX12" fmla="*/ 180753 w 723014"/>
                <a:gd name="connsiteY12" fmla="*/ 191386 h 723014"/>
                <a:gd name="connsiteX13" fmla="*/ 127590 w 723014"/>
                <a:gd name="connsiteY13" fmla="*/ 138223 h 723014"/>
                <a:gd name="connsiteX14" fmla="*/ 106325 w 723014"/>
                <a:gd name="connsiteY14" fmla="*/ 106326 h 723014"/>
                <a:gd name="connsiteX15" fmla="*/ 53163 w 723014"/>
                <a:gd name="connsiteY15" fmla="*/ 63795 h 723014"/>
                <a:gd name="connsiteX16" fmla="*/ 31897 w 723014"/>
                <a:gd name="connsiteY16" fmla="*/ 31898 h 723014"/>
                <a:gd name="connsiteX17" fmla="*/ 0 w 723014"/>
                <a:gd name="connsiteY17" fmla="*/ 0 h 72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3014" h="723014">
                  <a:moveTo>
                    <a:pt x="723014" y="723014"/>
                  </a:moveTo>
                  <a:cubicBezTo>
                    <a:pt x="705293" y="715926"/>
                    <a:pt x="686607" y="710888"/>
                    <a:pt x="669851" y="701749"/>
                  </a:cubicBezTo>
                  <a:cubicBezTo>
                    <a:pt x="647414" y="689511"/>
                    <a:pt x="606056" y="659219"/>
                    <a:pt x="606056" y="659219"/>
                  </a:cubicBezTo>
                  <a:cubicBezTo>
                    <a:pt x="598967" y="648586"/>
                    <a:pt x="594407" y="635736"/>
                    <a:pt x="584790" y="627321"/>
                  </a:cubicBezTo>
                  <a:cubicBezTo>
                    <a:pt x="565556" y="610491"/>
                    <a:pt x="536330" y="605237"/>
                    <a:pt x="520995" y="584791"/>
                  </a:cubicBezTo>
                  <a:cubicBezTo>
                    <a:pt x="481430" y="532038"/>
                    <a:pt x="503841" y="552091"/>
                    <a:pt x="457200" y="520995"/>
                  </a:cubicBezTo>
                  <a:cubicBezTo>
                    <a:pt x="443023" y="499730"/>
                    <a:pt x="432742" y="475271"/>
                    <a:pt x="414670" y="457200"/>
                  </a:cubicBezTo>
                  <a:cubicBezTo>
                    <a:pt x="384368" y="426899"/>
                    <a:pt x="398965" y="444276"/>
                    <a:pt x="372139" y="404037"/>
                  </a:cubicBezTo>
                  <a:cubicBezTo>
                    <a:pt x="368595" y="393405"/>
                    <a:pt x="367724" y="381465"/>
                    <a:pt x="361507" y="372140"/>
                  </a:cubicBezTo>
                  <a:cubicBezTo>
                    <a:pt x="345133" y="347579"/>
                    <a:pt x="321249" y="334668"/>
                    <a:pt x="297711" y="318977"/>
                  </a:cubicBezTo>
                  <a:cubicBezTo>
                    <a:pt x="290623" y="308344"/>
                    <a:pt x="285482" y="296115"/>
                    <a:pt x="276446" y="287079"/>
                  </a:cubicBezTo>
                  <a:cubicBezTo>
                    <a:pt x="267410" y="278043"/>
                    <a:pt x="251637" y="276446"/>
                    <a:pt x="244549" y="265814"/>
                  </a:cubicBezTo>
                  <a:cubicBezTo>
                    <a:pt x="185447" y="177161"/>
                    <a:pt x="307904" y="267677"/>
                    <a:pt x="180753" y="191386"/>
                  </a:cubicBezTo>
                  <a:cubicBezTo>
                    <a:pt x="124049" y="106329"/>
                    <a:pt x="198471" y="209103"/>
                    <a:pt x="127590" y="138223"/>
                  </a:cubicBezTo>
                  <a:cubicBezTo>
                    <a:pt x="118554" y="129187"/>
                    <a:pt x="115361" y="115362"/>
                    <a:pt x="106325" y="106326"/>
                  </a:cubicBezTo>
                  <a:cubicBezTo>
                    <a:pt x="51052" y="51053"/>
                    <a:pt x="95259" y="116414"/>
                    <a:pt x="53163" y="63795"/>
                  </a:cubicBezTo>
                  <a:cubicBezTo>
                    <a:pt x="45180" y="53817"/>
                    <a:pt x="40078" y="41715"/>
                    <a:pt x="31897" y="31898"/>
                  </a:cubicBezTo>
                  <a:cubicBezTo>
                    <a:pt x="22271" y="2034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3" name="รูปแบบอิสระ 102"/>
            <p:cNvSpPr/>
            <p:nvPr/>
          </p:nvSpPr>
          <p:spPr>
            <a:xfrm>
              <a:off x="4444378" y="5528930"/>
              <a:ext cx="510394" cy="669851"/>
            </a:xfrm>
            <a:custGeom>
              <a:avLst/>
              <a:gdLst>
                <a:gd name="connsiteX0" fmla="*/ 510394 w 510394"/>
                <a:gd name="connsiteY0" fmla="*/ 669851 h 669851"/>
                <a:gd name="connsiteX1" fmla="*/ 446599 w 510394"/>
                <a:gd name="connsiteY1" fmla="*/ 659219 h 669851"/>
                <a:gd name="connsiteX2" fmla="*/ 372171 w 510394"/>
                <a:gd name="connsiteY2" fmla="*/ 595423 h 669851"/>
                <a:gd name="connsiteX3" fmla="*/ 340273 w 510394"/>
                <a:gd name="connsiteY3" fmla="*/ 584791 h 669851"/>
                <a:gd name="connsiteX4" fmla="*/ 276478 w 510394"/>
                <a:gd name="connsiteY4" fmla="*/ 531628 h 669851"/>
                <a:gd name="connsiteX5" fmla="*/ 223315 w 510394"/>
                <a:gd name="connsiteY5" fmla="*/ 467833 h 669851"/>
                <a:gd name="connsiteX6" fmla="*/ 180785 w 510394"/>
                <a:gd name="connsiteY6" fmla="*/ 435935 h 669851"/>
                <a:gd name="connsiteX7" fmla="*/ 138255 w 510394"/>
                <a:gd name="connsiteY7" fmla="*/ 361507 h 669851"/>
                <a:gd name="connsiteX8" fmla="*/ 127622 w 510394"/>
                <a:gd name="connsiteY8" fmla="*/ 329610 h 669851"/>
                <a:gd name="connsiteX9" fmla="*/ 106357 w 510394"/>
                <a:gd name="connsiteY9" fmla="*/ 297712 h 669851"/>
                <a:gd name="connsiteX10" fmla="*/ 85092 w 510394"/>
                <a:gd name="connsiteY10" fmla="*/ 223284 h 669851"/>
                <a:gd name="connsiteX11" fmla="*/ 42562 w 510394"/>
                <a:gd name="connsiteY11" fmla="*/ 159489 h 669851"/>
                <a:gd name="connsiteX12" fmla="*/ 10664 w 510394"/>
                <a:gd name="connsiteY12" fmla="*/ 85061 h 669851"/>
                <a:gd name="connsiteX13" fmla="*/ 31 w 510394"/>
                <a:gd name="connsiteY13" fmla="*/ 0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394" h="669851">
                  <a:moveTo>
                    <a:pt x="510394" y="669851"/>
                  </a:moveTo>
                  <a:cubicBezTo>
                    <a:pt x="489129" y="666307"/>
                    <a:pt x="466615" y="667226"/>
                    <a:pt x="446599" y="659219"/>
                  </a:cubicBezTo>
                  <a:cubicBezTo>
                    <a:pt x="398201" y="639860"/>
                    <a:pt x="411372" y="621556"/>
                    <a:pt x="372171" y="595423"/>
                  </a:cubicBezTo>
                  <a:cubicBezTo>
                    <a:pt x="362846" y="589206"/>
                    <a:pt x="350906" y="588335"/>
                    <a:pt x="340273" y="584791"/>
                  </a:cubicBezTo>
                  <a:cubicBezTo>
                    <a:pt x="298352" y="521908"/>
                    <a:pt x="345154" y="580682"/>
                    <a:pt x="276478" y="531628"/>
                  </a:cubicBezTo>
                  <a:cubicBezTo>
                    <a:pt x="215514" y="488082"/>
                    <a:pt x="269943" y="514461"/>
                    <a:pt x="223315" y="467833"/>
                  </a:cubicBezTo>
                  <a:cubicBezTo>
                    <a:pt x="210784" y="455302"/>
                    <a:pt x="193315" y="448466"/>
                    <a:pt x="180785" y="435935"/>
                  </a:cubicBezTo>
                  <a:cubicBezTo>
                    <a:pt x="167438" y="422587"/>
                    <a:pt x="144509" y="376100"/>
                    <a:pt x="138255" y="361507"/>
                  </a:cubicBezTo>
                  <a:cubicBezTo>
                    <a:pt x="133840" y="351206"/>
                    <a:pt x="132634" y="339634"/>
                    <a:pt x="127622" y="329610"/>
                  </a:cubicBezTo>
                  <a:cubicBezTo>
                    <a:pt x="121907" y="318180"/>
                    <a:pt x="113445" y="308345"/>
                    <a:pt x="106357" y="297712"/>
                  </a:cubicBezTo>
                  <a:cubicBezTo>
                    <a:pt x="103856" y="287707"/>
                    <a:pt x="92023" y="235760"/>
                    <a:pt x="85092" y="223284"/>
                  </a:cubicBezTo>
                  <a:cubicBezTo>
                    <a:pt x="72680" y="200943"/>
                    <a:pt x="50644" y="183735"/>
                    <a:pt x="42562" y="159489"/>
                  </a:cubicBezTo>
                  <a:cubicBezTo>
                    <a:pt x="26917" y="112554"/>
                    <a:pt x="36941" y="137616"/>
                    <a:pt x="10664" y="85061"/>
                  </a:cubicBezTo>
                  <a:cubicBezTo>
                    <a:pt x="-1134" y="14273"/>
                    <a:pt x="31" y="42824"/>
                    <a:pt x="3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4" name="รูปแบบอิสระ 103"/>
            <p:cNvSpPr/>
            <p:nvPr/>
          </p:nvSpPr>
          <p:spPr>
            <a:xfrm>
              <a:off x="4455042" y="4837814"/>
              <a:ext cx="978195" cy="1414130"/>
            </a:xfrm>
            <a:custGeom>
              <a:avLst/>
              <a:gdLst>
                <a:gd name="connsiteX0" fmla="*/ 978195 w 978195"/>
                <a:gd name="connsiteY0" fmla="*/ 1414130 h 1414130"/>
                <a:gd name="connsiteX1" fmla="*/ 925032 w 978195"/>
                <a:gd name="connsiteY1" fmla="*/ 1392865 h 1414130"/>
                <a:gd name="connsiteX2" fmla="*/ 850605 w 978195"/>
                <a:gd name="connsiteY2" fmla="*/ 1307805 h 1414130"/>
                <a:gd name="connsiteX3" fmla="*/ 818707 w 978195"/>
                <a:gd name="connsiteY3" fmla="*/ 1254642 h 1414130"/>
                <a:gd name="connsiteX4" fmla="*/ 776177 w 978195"/>
                <a:gd name="connsiteY4" fmla="*/ 1201479 h 1414130"/>
                <a:gd name="connsiteX5" fmla="*/ 754911 w 978195"/>
                <a:gd name="connsiteY5" fmla="*/ 1148316 h 1414130"/>
                <a:gd name="connsiteX6" fmla="*/ 723014 w 978195"/>
                <a:gd name="connsiteY6" fmla="*/ 1127051 h 1414130"/>
                <a:gd name="connsiteX7" fmla="*/ 691116 w 978195"/>
                <a:gd name="connsiteY7" fmla="*/ 1095153 h 1414130"/>
                <a:gd name="connsiteX8" fmla="*/ 606056 w 978195"/>
                <a:gd name="connsiteY8" fmla="*/ 967563 h 1414130"/>
                <a:gd name="connsiteX9" fmla="*/ 552893 w 978195"/>
                <a:gd name="connsiteY9" fmla="*/ 882502 h 1414130"/>
                <a:gd name="connsiteX10" fmla="*/ 499730 w 978195"/>
                <a:gd name="connsiteY10" fmla="*/ 818707 h 1414130"/>
                <a:gd name="connsiteX11" fmla="*/ 489098 w 978195"/>
                <a:gd name="connsiteY11" fmla="*/ 776177 h 1414130"/>
                <a:gd name="connsiteX12" fmla="*/ 467832 w 978195"/>
                <a:gd name="connsiteY12" fmla="*/ 754912 h 1414130"/>
                <a:gd name="connsiteX13" fmla="*/ 435935 w 978195"/>
                <a:gd name="connsiteY13" fmla="*/ 712381 h 1414130"/>
                <a:gd name="connsiteX14" fmla="*/ 404037 w 978195"/>
                <a:gd name="connsiteY14" fmla="*/ 648586 h 1414130"/>
                <a:gd name="connsiteX15" fmla="*/ 393405 w 978195"/>
                <a:gd name="connsiteY15" fmla="*/ 616688 h 1414130"/>
                <a:gd name="connsiteX16" fmla="*/ 361507 w 978195"/>
                <a:gd name="connsiteY16" fmla="*/ 606056 h 1414130"/>
                <a:gd name="connsiteX17" fmla="*/ 318977 w 978195"/>
                <a:gd name="connsiteY17" fmla="*/ 520995 h 1414130"/>
                <a:gd name="connsiteX18" fmla="*/ 265814 w 978195"/>
                <a:gd name="connsiteY18" fmla="*/ 467833 h 1414130"/>
                <a:gd name="connsiteX19" fmla="*/ 244549 w 978195"/>
                <a:gd name="connsiteY19" fmla="*/ 446567 h 1414130"/>
                <a:gd name="connsiteX20" fmla="*/ 223284 w 978195"/>
                <a:gd name="connsiteY20" fmla="*/ 414670 h 1414130"/>
                <a:gd name="connsiteX21" fmla="*/ 170121 w 978195"/>
                <a:gd name="connsiteY21" fmla="*/ 361507 h 1414130"/>
                <a:gd name="connsiteX22" fmla="*/ 159488 w 978195"/>
                <a:gd name="connsiteY22" fmla="*/ 318977 h 1414130"/>
                <a:gd name="connsiteX23" fmla="*/ 138223 w 978195"/>
                <a:gd name="connsiteY23" fmla="*/ 287079 h 1414130"/>
                <a:gd name="connsiteX24" fmla="*/ 116958 w 978195"/>
                <a:gd name="connsiteY24" fmla="*/ 244549 h 1414130"/>
                <a:gd name="connsiteX25" fmla="*/ 95693 w 978195"/>
                <a:gd name="connsiteY25" fmla="*/ 159488 h 1414130"/>
                <a:gd name="connsiteX26" fmla="*/ 85060 w 978195"/>
                <a:gd name="connsiteY26" fmla="*/ 116958 h 1414130"/>
                <a:gd name="connsiteX27" fmla="*/ 42530 w 978195"/>
                <a:gd name="connsiteY27" fmla="*/ 53163 h 1414130"/>
                <a:gd name="connsiteX28" fmla="*/ 0 w 978195"/>
                <a:gd name="connsiteY28" fmla="*/ 0 h 1414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78195" h="1414130">
                  <a:moveTo>
                    <a:pt x="978195" y="1414130"/>
                  </a:moveTo>
                  <a:cubicBezTo>
                    <a:pt x="960474" y="1407042"/>
                    <a:pt x="940913" y="1403452"/>
                    <a:pt x="925032" y="1392865"/>
                  </a:cubicBezTo>
                  <a:cubicBezTo>
                    <a:pt x="901934" y="1377467"/>
                    <a:pt x="866280" y="1331318"/>
                    <a:pt x="850605" y="1307805"/>
                  </a:cubicBezTo>
                  <a:cubicBezTo>
                    <a:pt x="839142" y="1290610"/>
                    <a:pt x="830558" y="1271572"/>
                    <a:pt x="818707" y="1254642"/>
                  </a:cubicBezTo>
                  <a:cubicBezTo>
                    <a:pt x="805693" y="1236050"/>
                    <a:pt x="787853" y="1220939"/>
                    <a:pt x="776177" y="1201479"/>
                  </a:cubicBezTo>
                  <a:cubicBezTo>
                    <a:pt x="766357" y="1185113"/>
                    <a:pt x="766005" y="1163847"/>
                    <a:pt x="754911" y="1148316"/>
                  </a:cubicBezTo>
                  <a:cubicBezTo>
                    <a:pt x="747484" y="1137918"/>
                    <a:pt x="732831" y="1135232"/>
                    <a:pt x="723014" y="1127051"/>
                  </a:cubicBezTo>
                  <a:cubicBezTo>
                    <a:pt x="711462" y="1117425"/>
                    <a:pt x="701749" y="1105786"/>
                    <a:pt x="691116" y="1095153"/>
                  </a:cubicBezTo>
                  <a:cubicBezTo>
                    <a:pt x="634899" y="926502"/>
                    <a:pt x="719835" y="1149610"/>
                    <a:pt x="606056" y="967563"/>
                  </a:cubicBezTo>
                  <a:cubicBezTo>
                    <a:pt x="588335" y="939209"/>
                    <a:pt x="576536" y="906144"/>
                    <a:pt x="552893" y="882502"/>
                  </a:cubicBezTo>
                  <a:cubicBezTo>
                    <a:pt x="511959" y="841569"/>
                    <a:pt x="529336" y="863116"/>
                    <a:pt x="499730" y="818707"/>
                  </a:cubicBezTo>
                  <a:cubicBezTo>
                    <a:pt x="496186" y="804530"/>
                    <a:pt x="495633" y="789247"/>
                    <a:pt x="489098" y="776177"/>
                  </a:cubicBezTo>
                  <a:cubicBezTo>
                    <a:pt x="484615" y="767211"/>
                    <a:pt x="474250" y="762613"/>
                    <a:pt x="467832" y="754912"/>
                  </a:cubicBezTo>
                  <a:cubicBezTo>
                    <a:pt x="456487" y="741298"/>
                    <a:pt x="446567" y="726558"/>
                    <a:pt x="435935" y="712381"/>
                  </a:cubicBezTo>
                  <a:cubicBezTo>
                    <a:pt x="409205" y="632197"/>
                    <a:pt x="445264" y="731043"/>
                    <a:pt x="404037" y="648586"/>
                  </a:cubicBezTo>
                  <a:cubicBezTo>
                    <a:pt x="399025" y="638561"/>
                    <a:pt x="401330" y="624613"/>
                    <a:pt x="393405" y="616688"/>
                  </a:cubicBezTo>
                  <a:cubicBezTo>
                    <a:pt x="385480" y="608763"/>
                    <a:pt x="372140" y="609600"/>
                    <a:pt x="361507" y="606056"/>
                  </a:cubicBezTo>
                  <a:cubicBezTo>
                    <a:pt x="347330" y="577702"/>
                    <a:pt x="341393" y="543410"/>
                    <a:pt x="318977" y="520995"/>
                  </a:cubicBezTo>
                  <a:lnTo>
                    <a:pt x="265814" y="467833"/>
                  </a:lnTo>
                  <a:cubicBezTo>
                    <a:pt x="258725" y="460744"/>
                    <a:pt x="250110" y="454908"/>
                    <a:pt x="244549" y="446567"/>
                  </a:cubicBezTo>
                  <a:cubicBezTo>
                    <a:pt x="237461" y="435935"/>
                    <a:pt x="231699" y="424287"/>
                    <a:pt x="223284" y="414670"/>
                  </a:cubicBezTo>
                  <a:cubicBezTo>
                    <a:pt x="206781" y="395810"/>
                    <a:pt x="170121" y="361507"/>
                    <a:pt x="170121" y="361507"/>
                  </a:cubicBezTo>
                  <a:cubicBezTo>
                    <a:pt x="166577" y="347330"/>
                    <a:pt x="165244" y="332408"/>
                    <a:pt x="159488" y="318977"/>
                  </a:cubicBezTo>
                  <a:cubicBezTo>
                    <a:pt x="154454" y="307231"/>
                    <a:pt x="144563" y="298174"/>
                    <a:pt x="138223" y="287079"/>
                  </a:cubicBezTo>
                  <a:cubicBezTo>
                    <a:pt x="130359" y="273317"/>
                    <a:pt x="123202" y="259117"/>
                    <a:pt x="116958" y="244549"/>
                  </a:cubicBezTo>
                  <a:cubicBezTo>
                    <a:pt x="103802" y="213853"/>
                    <a:pt x="103375" y="194059"/>
                    <a:pt x="95693" y="159488"/>
                  </a:cubicBezTo>
                  <a:cubicBezTo>
                    <a:pt x="92523" y="145223"/>
                    <a:pt x="91595" y="130028"/>
                    <a:pt x="85060" y="116958"/>
                  </a:cubicBezTo>
                  <a:cubicBezTo>
                    <a:pt x="73630" y="94099"/>
                    <a:pt x="56707" y="74428"/>
                    <a:pt x="42530" y="53163"/>
                  </a:cubicBezTo>
                  <a:cubicBezTo>
                    <a:pt x="15704" y="12923"/>
                    <a:pt x="30302" y="3030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5" name="รูปแบบอิสระ 104"/>
            <p:cNvSpPr/>
            <p:nvPr/>
          </p:nvSpPr>
          <p:spPr>
            <a:xfrm>
              <a:off x="4997245" y="5252484"/>
              <a:ext cx="733704" cy="903767"/>
            </a:xfrm>
            <a:custGeom>
              <a:avLst/>
              <a:gdLst>
                <a:gd name="connsiteX0" fmla="*/ 733704 w 733704"/>
                <a:gd name="connsiteY0" fmla="*/ 903767 h 903767"/>
                <a:gd name="connsiteX1" fmla="*/ 627378 w 733704"/>
                <a:gd name="connsiteY1" fmla="*/ 882502 h 903767"/>
                <a:gd name="connsiteX2" fmla="*/ 563583 w 733704"/>
                <a:gd name="connsiteY2" fmla="*/ 839972 h 903767"/>
                <a:gd name="connsiteX3" fmla="*/ 531685 w 733704"/>
                <a:gd name="connsiteY3" fmla="*/ 818707 h 903767"/>
                <a:gd name="connsiteX4" fmla="*/ 499788 w 733704"/>
                <a:gd name="connsiteY4" fmla="*/ 797442 h 903767"/>
                <a:gd name="connsiteX5" fmla="*/ 467890 w 733704"/>
                <a:gd name="connsiteY5" fmla="*/ 786809 h 903767"/>
                <a:gd name="connsiteX6" fmla="*/ 446625 w 733704"/>
                <a:gd name="connsiteY6" fmla="*/ 754911 h 903767"/>
                <a:gd name="connsiteX7" fmla="*/ 435992 w 733704"/>
                <a:gd name="connsiteY7" fmla="*/ 723014 h 903767"/>
                <a:gd name="connsiteX8" fmla="*/ 382829 w 733704"/>
                <a:gd name="connsiteY8" fmla="*/ 669851 h 903767"/>
                <a:gd name="connsiteX9" fmla="*/ 361564 w 733704"/>
                <a:gd name="connsiteY9" fmla="*/ 627321 h 903767"/>
                <a:gd name="connsiteX10" fmla="*/ 297769 w 733704"/>
                <a:gd name="connsiteY10" fmla="*/ 552893 h 903767"/>
                <a:gd name="connsiteX11" fmla="*/ 265871 w 733704"/>
                <a:gd name="connsiteY11" fmla="*/ 531628 h 903767"/>
                <a:gd name="connsiteX12" fmla="*/ 202076 w 733704"/>
                <a:gd name="connsiteY12" fmla="*/ 425302 h 903767"/>
                <a:gd name="connsiteX13" fmla="*/ 148913 w 733704"/>
                <a:gd name="connsiteY13" fmla="*/ 350874 h 903767"/>
                <a:gd name="connsiteX14" fmla="*/ 63853 w 733704"/>
                <a:gd name="connsiteY14" fmla="*/ 255181 h 903767"/>
                <a:gd name="connsiteX15" fmla="*/ 31955 w 733704"/>
                <a:gd name="connsiteY15" fmla="*/ 127590 h 903767"/>
                <a:gd name="connsiteX16" fmla="*/ 21322 w 733704"/>
                <a:gd name="connsiteY16" fmla="*/ 85060 h 903767"/>
                <a:gd name="connsiteX17" fmla="*/ 57 w 733704"/>
                <a:gd name="connsiteY17" fmla="*/ 0 h 90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3704" h="903767">
                  <a:moveTo>
                    <a:pt x="733704" y="903767"/>
                  </a:moveTo>
                  <a:cubicBezTo>
                    <a:pt x="698262" y="896679"/>
                    <a:pt x="661221" y="895193"/>
                    <a:pt x="627378" y="882502"/>
                  </a:cubicBezTo>
                  <a:cubicBezTo>
                    <a:pt x="603448" y="873528"/>
                    <a:pt x="584848" y="854149"/>
                    <a:pt x="563583" y="839972"/>
                  </a:cubicBezTo>
                  <a:lnTo>
                    <a:pt x="531685" y="818707"/>
                  </a:lnTo>
                  <a:cubicBezTo>
                    <a:pt x="521053" y="811619"/>
                    <a:pt x="511911" y="801483"/>
                    <a:pt x="499788" y="797442"/>
                  </a:cubicBezTo>
                  <a:lnTo>
                    <a:pt x="467890" y="786809"/>
                  </a:lnTo>
                  <a:cubicBezTo>
                    <a:pt x="460802" y="776176"/>
                    <a:pt x="452340" y="766341"/>
                    <a:pt x="446625" y="754911"/>
                  </a:cubicBezTo>
                  <a:cubicBezTo>
                    <a:pt x="441613" y="744887"/>
                    <a:pt x="442717" y="731980"/>
                    <a:pt x="435992" y="723014"/>
                  </a:cubicBezTo>
                  <a:cubicBezTo>
                    <a:pt x="420955" y="702965"/>
                    <a:pt x="382829" y="669851"/>
                    <a:pt x="382829" y="669851"/>
                  </a:cubicBezTo>
                  <a:cubicBezTo>
                    <a:pt x="375741" y="655674"/>
                    <a:pt x="369964" y="640762"/>
                    <a:pt x="361564" y="627321"/>
                  </a:cubicBezTo>
                  <a:cubicBezTo>
                    <a:pt x="346257" y="602829"/>
                    <a:pt x="320466" y="571806"/>
                    <a:pt x="297769" y="552893"/>
                  </a:cubicBezTo>
                  <a:cubicBezTo>
                    <a:pt x="287952" y="544712"/>
                    <a:pt x="276504" y="538716"/>
                    <a:pt x="265871" y="531628"/>
                  </a:cubicBezTo>
                  <a:cubicBezTo>
                    <a:pt x="236359" y="472603"/>
                    <a:pt x="248266" y="492021"/>
                    <a:pt x="202076" y="425302"/>
                  </a:cubicBezTo>
                  <a:cubicBezTo>
                    <a:pt x="184722" y="400235"/>
                    <a:pt x="170471" y="372432"/>
                    <a:pt x="148913" y="350874"/>
                  </a:cubicBezTo>
                  <a:cubicBezTo>
                    <a:pt x="76082" y="278043"/>
                    <a:pt x="101799" y="312102"/>
                    <a:pt x="63853" y="255181"/>
                  </a:cubicBezTo>
                  <a:lnTo>
                    <a:pt x="31955" y="127590"/>
                  </a:lnTo>
                  <a:cubicBezTo>
                    <a:pt x="28411" y="113413"/>
                    <a:pt x="25943" y="98923"/>
                    <a:pt x="21322" y="85060"/>
                  </a:cubicBezTo>
                  <a:cubicBezTo>
                    <a:pt x="-2185" y="14540"/>
                    <a:pt x="57" y="43680"/>
                    <a:pt x="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6" name="รูปแบบอิสระ 105"/>
            <p:cNvSpPr/>
            <p:nvPr/>
          </p:nvSpPr>
          <p:spPr>
            <a:xfrm>
              <a:off x="5071730" y="5390707"/>
              <a:ext cx="595423" cy="669851"/>
            </a:xfrm>
            <a:custGeom>
              <a:avLst/>
              <a:gdLst>
                <a:gd name="connsiteX0" fmla="*/ 595423 w 595423"/>
                <a:gd name="connsiteY0" fmla="*/ 669851 h 669851"/>
                <a:gd name="connsiteX1" fmla="*/ 489098 w 595423"/>
                <a:gd name="connsiteY1" fmla="*/ 648586 h 669851"/>
                <a:gd name="connsiteX2" fmla="*/ 435935 w 595423"/>
                <a:gd name="connsiteY2" fmla="*/ 606056 h 669851"/>
                <a:gd name="connsiteX3" fmla="*/ 372140 w 595423"/>
                <a:gd name="connsiteY3" fmla="*/ 552893 h 669851"/>
                <a:gd name="connsiteX4" fmla="*/ 329610 w 595423"/>
                <a:gd name="connsiteY4" fmla="*/ 489098 h 669851"/>
                <a:gd name="connsiteX5" fmla="*/ 308344 w 595423"/>
                <a:gd name="connsiteY5" fmla="*/ 457200 h 669851"/>
                <a:gd name="connsiteX6" fmla="*/ 287079 w 595423"/>
                <a:gd name="connsiteY6" fmla="*/ 425302 h 669851"/>
                <a:gd name="connsiteX7" fmla="*/ 255182 w 595423"/>
                <a:gd name="connsiteY7" fmla="*/ 393405 h 669851"/>
                <a:gd name="connsiteX8" fmla="*/ 223284 w 595423"/>
                <a:gd name="connsiteY8" fmla="*/ 329609 h 669851"/>
                <a:gd name="connsiteX9" fmla="*/ 191386 w 595423"/>
                <a:gd name="connsiteY9" fmla="*/ 276446 h 669851"/>
                <a:gd name="connsiteX10" fmla="*/ 159489 w 595423"/>
                <a:gd name="connsiteY10" fmla="*/ 202019 h 669851"/>
                <a:gd name="connsiteX11" fmla="*/ 138223 w 595423"/>
                <a:gd name="connsiteY11" fmla="*/ 138223 h 669851"/>
                <a:gd name="connsiteX12" fmla="*/ 0 w 595423"/>
                <a:gd name="connsiteY12" fmla="*/ 0 h 6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5423" h="669851">
                  <a:moveTo>
                    <a:pt x="595423" y="669851"/>
                  </a:moveTo>
                  <a:cubicBezTo>
                    <a:pt x="559981" y="662763"/>
                    <a:pt x="522656" y="662009"/>
                    <a:pt x="489098" y="648586"/>
                  </a:cubicBezTo>
                  <a:cubicBezTo>
                    <a:pt x="468027" y="640158"/>
                    <a:pt x="454090" y="619672"/>
                    <a:pt x="435935" y="606056"/>
                  </a:cubicBezTo>
                  <a:cubicBezTo>
                    <a:pt x="403169" y="581482"/>
                    <a:pt x="399373" y="587907"/>
                    <a:pt x="372140" y="552893"/>
                  </a:cubicBezTo>
                  <a:cubicBezTo>
                    <a:pt x="356449" y="532719"/>
                    <a:pt x="343787" y="510363"/>
                    <a:pt x="329610" y="489098"/>
                  </a:cubicBezTo>
                  <a:lnTo>
                    <a:pt x="308344" y="457200"/>
                  </a:lnTo>
                  <a:cubicBezTo>
                    <a:pt x="301256" y="446567"/>
                    <a:pt x="296115" y="434338"/>
                    <a:pt x="287079" y="425302"/>
                  </a:cubicBezTo>
                  <a:lnTo>
                    <a:pt x="255182" y="393405"/>
                  </a:lnTo>
                  <a:cubicBezTo>
                    <a:pt x="228457" y="313232"/>
                    <a:pt x="264506" y="412052"/>
                    <a:pt x="223284" y="329609"/>
                  </a:cubicBezTo>
                  <a:cubicBezTo>
                    <a:pt x="195679" y="274399"/>
                    <a:pt x="232921" y="317983"/>
                    <a:pt x="191386" y="276446"/>
                  </a:cubicBezTo>
                  <a:cubicBezTo>
                    <a:pt x="157168" y="173788"/>
                    <a:pt x="212035" y="333381"/>
                    <a:pt x="159489" y="202019"/>
                  </a:cubicBezTo>
                  <a:cubicBezTo>
                    <a:pt x="151164" y="181207"/>
                    <a:pt x="154073" y="154073"/>
                    <a:pt x="138223" y="13822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7" name="รูปแบบอิสระ 106"/>
            <p:cNvSpPr/>
            <p:nvPr/>
          </p:nvSpPr>
          <p:spPr>
            <a:xfrm>
              <a:off x="5699051" y="6422065"/>
              <a:ext cx="106326" cy="276447"/>
            </a:xfrm>
            <a:custGeom>
              <a:avLst/>
              <a:gdLst>
                <a:gd name="connsiteX0" fmla="*/ 106326 w 106326"/>
                <a:gd name="connsiteY0" fmla="*/ 276447 h 276447"/>
                <a:gd name="connsiteX1" fmla="*/ 85061 w 106326"/>
                <a:gd name="connsiteY1" fmla="*/ 223284 h 276447"/>
                <a:gd name="connsiteX2" fmla="*/ 74428 w 106326"/>
                <a:gd name="connsiteY2" fmla="*/ 191386 h 276447"/>
                <a:gd name="connsiteX3" fmla="*/ 53163 w 106326"/>
                <a:gd name="connsiteY3" fmla="*/ 159488 h 276447"/>
                <a:gd name="connsiteX4" fmla="*/ 21265 w 106326"/>
                <a:gd name="connsiteY4" fmla="*/ 53163 h 276447"/>
                <a:gd name="connsiteX5" fmla="*/ 0 w 106326"/>
                <a:gd name="connsiteY5" fmla="*/ 0 h 27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326" h="276447">
                  <a:moveTo>
                    <a:pt x="106326" y="276447"/>
                  </a:moveTo>
                  <a:cubicBezTo>
                    <a:pt x="99238" y="258726"/>
                    <a:pt x="91763" y="241155"/>
                    <a:pt x="85061" y="223284"/>
                  </a:cubicBezTo>
                  <a:cubicBezTo>
                    <a:pt x="81126" y="212790"/>
                    <a:pt x="79440" y="201411"/>
                    <a:pt x="74428" y="191386"/>
                  </a:cubicBezTo>
                  <a:cubicBezTo>
                    <a:pt x="68713" y="179956"/>
                    <a:pt x="60251" y="170121"/>
                    <a:pt x="53163" y="159488"/>
                  </a:cubicBezTo>
                  <a:cubicBezTo>
                    <a:pt x="37092" y="95208"/>
                    <a:pt x="47153" y="130828"/>
                    <a:pt x="21265" y="53163"/>
                  </a:cubicBezTo>
                  <a:cubicBezTo>
                    <a:pt x="8125" y="13743"/>
                    <a:pt x="15647" y="312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0" name="รูปแบบอิสระ 109"/>
            <p:cNvSpPr/>
            <p:nvPr/>
          </p:nvSpPr>
          <p:spPr>
            <a:xfrm>
              <a:off x="3352609" y="1912722"/>
              <a:ext cx="2987631" cy="1384510"/>
            </a:xfrm>
            <a:custGeom>
              <a:avLst/>
              <a:gdLst>
                <a:gd name="connsiteX0" fmla="*/ 53994 w 3044978"/>
                <a:gd name="connsiteY0" fmla="*/ 318977 h 1384510"/>
                <a:gd name="connsiteX1" fmla="*/ 447398 w 3044978"/>
                <a:gd name="connsiteY1" fmla="*/ 308344 h 1384510"/>
                <a:gd name="connsiteX2" fmla="*/ 532459 w 3044978"/>
                <a:gd name="connsiteY2" fmla="*/ 287079 h 1384510"/>
                <a:gd name="connsiteX3" fmla="*/ 617519 w 3044978"/>
                <a:gd name="connsiteY3" fmla="*/ 265814 h 1384510"/>
                <a:gd name="connsiteX4" fmla="*/ 681315 w 3044978"/>
                <a:gd name="connsiteY4" fmla="*/ 244549 h 1384510"/>
                <a:gd name="connsiteX5" fmla="*/ 787640 w 3044978"/>
                <a:gd name="connsiteY5" fmla="*/ 212651 h 1384510"/>
                <a:gd name="connsiteX6" fmla="*/ 819538 w 3044978"/>
                <a:gd name="connsiteY6" fmla="*/ 202019 h 1384510"/>
                <a:gd name="connsiteX7" fmla="*/ 872701 w 3044978"/>
                <a:gd name="connsiteY7" fmla="*/ 191386 h 1384510"/>
                <a:gd name="connsiteX8" fmla="*/ 968394 w 3044978"/>
                <a:gd name="connsiteY8" fmla="*/ 159488 h 1384510"/>
                <a:gd name="connsiteX9" fmla="*/ 1032189 w 3044978"/>
                <a:gd name="connsiteY9" fmla="*/ 138223 h 1384510"/>
                <a:gd name="connsiteX10" fmla="*/ 1064087 w 3044978"/>
                <a:gd name="connsiteY10" fmla="*/ 116958 h 1384510"/>
                <a:gd name="connsiteX11" fmla="*/ 1095985 w 3044978"/>
                <a:gd name="connsiteY11" fmla="*/ 106326 h 1384510"/>
                <a:gd name="connsiteX12" fmla="*/ 1191678 w 3044978"/>
                <a:gd name="connsiteY12" fmla="*/ 85060 h 1384510"/>
                <a:gd name="connsiteX13" fmla="*/ 1223575 w 3044978"/>
                <a:gd name="connsiteY13" fmla="*/ 74428 h 1384510"/>
                <a:gd name="connsiteX14" fmla="*/ 1287371 w 3044978"/>
                <a:gd name="connsiteY14" fmla="*/ 31898 h 1384510"/>
                <a:gd name="connsiteX15" fmla="*/ 1351166 w 3044978"/>
                <a:gd name="connsiteY15" fmla="*/ 0 h 1384510"/>
                <a:gd name="connsiteX16" fmla="*/ 1468124 w 3044978"/>
                <a:gd name="connsiteY16" fmla="*/ 10633 h 1384510"/>
                <a:gd name="connsiteX17" fmla="*/ 1531919 w 3044978"/>
                <a:gd name="connsiteY17" fmla="*/ 42530 h 1384510"/>
                <a:gd name="connsiteX18" fmla="*/ 1595715 w 3044978"/>
                <a:gd name="connsiteY18" fmla="*/ 63795 h 1384510"/>
                <a:gd name="connsiteX19" fmla="*/ 1638245 w 3044978"/>
                <a:gd name="connsiteY19" fmla="*/ 85060 h 1384510"/>
                <a:gd name="connsiteX20" fmla="*/ 1659510 w 3044978"/>
                <a:gd name="connsiteY20" fmla="*/ 106326 h 1384510"/>
                <a:gd name="connsiteX21" fmla="*/ 1723305 w 3044978"/>
                <a:gd name="connsiteY21" fmla="*/ 138223 h 1384510"/>
                <a:gd name="connsiteX22" fmla="*/ 1765836 w 3044978"/>
                <a:gd name="connsiteY22" fmla="*/ 191386 h 1384510"/>
                <a:gd name="connsiteX23" fmla="*/ 1797733 w 3044978"/>
                <a:gd name="connsiteY23" fmla="*/ 223284 h 1384510"/>
                <a:gd name="connsiteX24" fmla="*/ 1808366 w 3044978"/>
                <a:gd name="connsiteY24" fmla="*/ 255181 h 1384510"/>
                <a:gd name="connsiteX25" fmla="*/ 1850896 w 3044978"/>
                <a:gd name="connsiteY25" fmla="*/ 318977 h 1384510"/>
                <a:gd name="connsiteX26" fmla="*/ 2616440 w 3044978"/>
                <a:gd name="connsiteY26" fmla="*/ 308344 h 1384510"/>
                <a:gd name="connsiteX27" fmla="*/ 2860989 w 3044978"/>
                <a:gd name="connsiteY27" fmla="*/ 287079 h 1384510"/>
                <a:gd name="connsiteX28" fmla="*/ 3031110 w 3044978"/>
                <a:gd name="connsiteY28" fmla="*/ 297712 h 1384510"/>
                <a:gd name="connsiteX29" fmla="*/ 2999212 w 3044978"/>
                <a:gd name="connsiteY29" fmla="*/ 425302 h 1384510"/>
                <a:gd name="connsiteX30" fmla="*/ 2967315 w 3044978"/>
                <a:gd name="connsiteY30" fmla="*/ 435935 h 1384510"/>
                <a:gd name="connsiteX31" fmla="*/ 2829091 w 3044978"/>
                <a:gd name="connsiteY31" fmla="*/ 457200 h 1384510"/>
                <a:gd name="connsiteX32" fmla="*/ 2722766 w 3044978"/>
                <a:gd name="connsiteY32" fmla="*/ 489098 h 1384510"/>
                <a:gd name="connsiteX33" fmla="*/ 2648338 w 3044978"/>
                <a:gd name="connsiteY33" fmla="*/ 520995 h 1384510"/>
                <a:gd name="connsiteX34" fmla="*/ 2584543 w 3044978"/>
                <a:gd name="connsiteY34" fmla="*/ 542260 h 1384510"/>
                <a:gd name="connsiteX35" fmla="*/ 2478217 w 3044978"/>
                <a:gd name="connsiteY35" fmla="*/ 563526 h 1384510"/>
                <a:gd name="connsiteX36" fmla="*/ 2446319 w 3044978"/>
                <a:gd name="connsiteY36" fmla="*/ 574158 h 1384510"/>
                <a:gd name="connsiteX37" fmla="*/ 2116710 w 3044978"/>
                <a:gd name="connsiteY37" fmla="*/ 584791 h 1384510"/>
                <a:gd name="connsiteX38" fmla="*/ 2084812 w 3044978"/>
                <a:gd name="connsiteY38" fmla="*/ 606056 h 1384510"/>
                <a:gd name="connsiteX39" fmla="*/ 2052915 w 3044978"/>
                <a:gd name="connsiteY39" fmla="*/ 616688 h 1384510"/>
                <a:gd name="connsiteX40" fmla="*/ 2074180 w 3044978"/>
                <a:gd name="connsiteY40" fmla="*/ 648586 h 1384510"/>
                <a:gd name="connsiteX41" fmla="*/ 2127343 w 3044978"/>
                <a:gd name="connsiteY41" fmla="*/ 659219 h 1384510"/>
                <a:gd name="connsiteX42" fmla="*/ 2286831 w 3044978"/>
                <a:gd name="connsiteY42" fmla="*/ 680484 h 1384510"/>
                <a:gd name="connsiteX43" fmla="*/ 2414422 w 3044978"/>
                <a:gd name="connsiteY43" fmla="*/ 712381 h 1384510"/>
                <a:gd name="connsiteX44" fmla="*/ 2542012 w 3044978"/>
                <a:gd name="connsiteY44" fmla="*/ 754912 h 1384510"/>
                <a:gd name="connsiteX45" fmla="*/ 2573910 w 3044978"/>
                <a:gd name="connsiteY45" fmla="*/ 765544 h 1384510"/>
                <a:gd name="connsiteX46" fmla="*/ 2786561 w 3044978"/>
                <a:gd name="connsiteY46" fmla="*/ 786809 h 1384510"/>
                <a:gd name="connsiteX47" fmla="*/ 2914152 w 3044978"/>
                <a:gd name="connsiteY47" fmla="*/ 808074 h 1384510"/>
                <a:gd name="connsiteX48" fmla="*/ 2946050 w 3044978"/>
                <a:gd name="connsiteY48" fmla="*/ 818707 h 1384510"/>
                <a:gd name="connsiteX49" fmla="*/ 2977947 w 3044978"/>
                <a:gd name="connsiteY49" fmla="*/ 850605 h 1384510"/>
                <a:gd name="connsiteX50" fmla="*/ 2967315 w 3044978"/>
                <a:gd name="connsiteY50" fmla="*/ 925033 h 1384510"/>
                <a:gd name="connsiteX51" fmla="*/ 2903519 w 3044978"/>
                <a:gd name="connsiteY51" fmla="*/ 956930 h 1384510"/>
                <a:gd name="connsiteX52" fmla="*/ 2765296 w 3044978"/>
                <a:gd name="connsiteY52" fmla="*/ 967563 h 1384510"/>
                <a:gd name="connsiteX53" fmla="*/ 2499482 w 3044978"/>
                <a:gd name="connsiteY53" fmla="*/ 999460 h 1384510"/>
                <a:gd name="connsiteX54" fmla="*/ 2201771 w 3044978"/>
                <a:gd name="connsiteY54" fmla="*/ 978195 h 1384510"/>
                <a:gd name="connsiteX55" fmla="*/ 2095445 w 3044978"/>
                <a:gd name="connsiteY55" fmla="*/ 956930 h 1384510"/>
                <a:gd name="connsiteX56" fmla="*/ 2063547 w 3044978"/>
                <a:gd name="connsiteY56" fmla="*/ 946298 h 1384510"/>
                <a:gd name="connsiteX57" fmla="*/ 1840264 w 3044978"/>
                <a:gd name="connsiteY57" fmla="*/ 925033 h 1384510"/>
                <a:gd name="connsiteX58" fmla="*/ 1691408 w 3044978"/>
                <a:gd name="connsiteY58" fmla="*/ 935665 h 1384510"/>
                <a:gd name="connsiteX59" fmla="*/ 1648878 w 3044978"/>
                <a:gd name="connsiteY59" fmla="*/ 967563 h 1384510"/>
                <a:gd name="connsiteX60" fmla="*/ 1585082 w 3044978"/>
                <a:gd name="connsiteY60" fmla="*/ 1010093 h 1384510"/>
                <a:gd name="connsiteX61" fmla="*/ 1531919 w 3044978"/>
                <a:gd name="connsiteY61" fmla="*/ 1169581 h 1384510"/>
                <a:gd name="connsiteX62" fmla="*/ 1500022 w 3044978"/>
                <a:gd name="connsiteY62" fmla="*/ 1180214 h 1384510"/>
                <a:gd name="connsiteX63" fmla="*/ 1478757 w 3044978"/>
                <a:gd name="connsiteY63" fmla="*/ 1212112 h 1384510"/>
                <a:gd name="connsiteX64" fmla="*/ 1414961 w 3044978"/>
                <a:gd name="connsiteY64" fmla="*/ 1254642 h 1384510"/>
                <a:gd name="connsiteX65" fmla="*/ 1393696 w 3044978"/>
                <a:gd name="connsiteY65" fmla="*/ 1286540 h 1384510"/>
                <a:gd name="connsiteX66" fmla="*/ 1372431 w 3044978"/>
                <a:gd name="connsiteY66" fmla="*/ 1350335 h 1384510"/>
                <a:gd name="connsiteX67" fmla="*/ 1340533 w 3044978"/>
                <a:gd name="connsiteY67" fmla="*/ 1360967 h 1384510"/>
                <a:gd name="connsiteX68" fmla="*/ 1319268 w 3044978"/>
                <a:gd name="connsiteY68" fmla="*/ 1382233 h 1384510"/>
                <a:gd name="connsiteX69" fmla="*/ 1159780 w 3044978"/>
                <a:gd name="connsiteY69" fmla="*/ 1350335 h 1384510"/>
                <a:gd name="connsiteX70" fmla="*/ 1074719 w 3044978"/>
                <a:gd name="connsiteY70" fmla="*/ 1329070 h 1384510"/>
                <a:gd name="connsiteX71" fmla="*/ 1032189 w 3044978"/>
                <a:gd name="connsiteY71" fmla="*/ 1265274 h 1384510"/>
                <a:gd name="connsiteX72" fmla="*/ 979026 w 3044978"/>
                <a:gd name="connsiteY72" fmla="*/ 1201479 h 1384510"/>
                <a:gd name="connsiteX73" fmla="*/ 915231 w 3044978"/>
                <a:gd name="connsiteY73" fmla="*/ 1169581 h 1384510"/>
                <a:gd name="connsiteX74" fmla="*/ 851436 w 3044978"/>
                <a:gd name="connsiteY74" fmla="*/ 1127051 h 1384510"/>
                <a:gd name="connsiteX75" fmla="*/ 808905 w 3044978"/>
                <a:gd name="connsiteY75" fmla="*/ 1095154 h 1384510"/>
                <a:gd name="connsiteX76" fmla="*/ 745110 w 3044978"/>
                <a:gd name="connsiteY76" fmla="*/ 1073888 h 1384510"/>
                <a:gd name="connsiteX77" fmla="*/ 638785 w 3044978"/>
                <a:gd name="connsiteY77" fmla="*/ 1031358 h 1384510"/>
                <a:gd name="connsiteX78" fmla="*/ 606887 w 3044978"/>
                <a:gd name="connsiteY78" fmla="*/ 1020726 h 1384510"/>
                <a:gd name="connsiteX79" fmla="*/ 543091 w 3044978"/>
                <a:gd name="connsiteY79" fmla="*/ 1010093 h 1384510"/>
                <a:gd name="connsiteX80" fmla="*/ 22096 w 3044978"/>
                <a:gd name="connsiteY80" fmla="*/ 1010093 h 1384510"/>
                <a:gd name="connsiteX81" fmla="*/ 11464 w 3044978"/>
                <a:gd name="connsiteY81" fmla="*/ 861237 h 1384510"/>
                <a:gd name="connsiteX82" fmla="*/ 831 w 3044978"/>
                <a:gd name="connsiteY82" fmla="*/ 829340 h 1384510"/>
                <a:gd name="connsiteX83" fmla="*/ 11464 w 3044978"/>
                <a:gd name="connsiteY83" fmla="*/ 733647 h 1384510"/>
                <a:gd name="connsiteX84" fmla="*/ 22096 w 3044978"/>
                <a:gd name="connsiteY84" fmla="*/ 648586 h 1384510"/>
                <a:gd name="connsiteX85" fmla="*/ 53994 w 3044978"/>
                <a:gd name="connsiteY85" fmla="*/ 318977 h 138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044978" h="1384510">
                  <a:moveTo>
                    <a:pt x="53994" y="318977"/>
                  </a:moveTo>
                  <a:cubicBezTo>
                    <a:pt x="124878" y="262270"/>
                    <a:pt x="316364" y="314584"/>
                    <a:pt x="447398" y="308344"/>
                  </a:cubicBezTo>
                  <a:cubicBezTo>
                    <a:pt x="489421" y="306343"/>
                    <a:pt x="497142" y="296711"/>
                    <a:pt x="532459" y="287079"/>
                  </a:cubicBezTo>
                  <a:cubicBezTo>
                    <a:pt x="560655" y="279389"/>
                    <a:pt x="589793" y="275056"/>
                    <a:pt x="617519" y="265814"/>
                  </a:cubicBezTo>
                  <a:cubicBezTo>
                    <a:pt x="638784" y="258726"/>
                    <a:pt x="659569" y="249986"/>
                    <a:pt x="681315" y="244549"/>
                  </a:cubicBezTo>
                  <a:cubicBezTo>
                    <a:pt x="745595" y="228478"/>
                    <a:pt x="709975" y="238539"/>
                    <a:pt x="787640" y="212651"/>
                  </a:cubicBezTo>
                  <a:cubicBezTo>
                    <a:pt x="798273" y="209107"/>
                    <a:pt x="808548" y="204217"/>
                    <a:pt x="819538" y="202019"/>
                  </a:cubicBezTo>
                  <a:cubicBezTo>
                    <a:pt x="837259" y="198475"/>
                    <a:pt x="855266" y="196141"/>
                    <a:pt x="872701" y="191386"/>
                  </a:cubicBezTo>
                  <a:cubicBezTo>
                    <a:pt x="872719" y="191381"/>
                    <a:pt x="952436" y="164807"/>
                    <a:pt x="968394" y="159488"/>
                  </a:cubicBezTo>
                  <a:cubicBezTo>
                    <a:pt x="968398" y="159487"/>
                    <a:pt x="1032186" y="138225"/>
                    <a:pt x="1032189" y="138223"/>
                  </a:cubicBezTo>
                  <a:cubicBezTo>
                    <a:pt x="1042822" y="131135"/>
                    <a:pt x="1052657" y="122673"/>
                    <a:pt x="1064087" y="116958"/>
                  </a:cubicBezTo>
                  <a:cubicBezTo>
                    <a:pt x="1074112" y="111946"/>
                    <a:pt x="1085208" y="109405"/>
                    <a:pt x="1095985" y="106326"/>
                  </a:cubicBezTo>
                  <a:cubicBezTo>
                    <a:pt x="1172401" y="84493"/>
                    <a:pt x="1103961" y="106989"/>
                    <a:pt x="1191678" y="85060"/>
                  </a:cubicBezTo>
                  <a:cubicBezTo>
                    <a:pt x="1202551" y="82342"/>
                    <a:pt x="1212943" y="77972"/>
                    <a:pt x="1223575" y="74428"/>
                  </a:cubicBezTo>
                  <a:cubicBezTo>
                    <a:pt x="1244840" y="60251"/>
                    <a:pt x="1263125" y="39980"/>
                    <a:pt x="1287371" y="31898"/>
                  </a:cubicBezTo>
                  <a:cubicBezTo>
                    <a:pt x="1331391" y="17224"/>
                    <a:pt x="1309943" y="27482"/>
                    <a:pt x="1351166" y="0"/>
                  </a:cubicBezTo>
                  <a:cubicBezTo>
                    <a:pt x="1390152" y="3544"/>
                    <a:pt x="1429371" y="5097"/>
                    <a:pt x="1468124" y="10633"/>
                  </a:cubicBezTo>
                  <a:cubicBezTo>
                    <a:pt x="1510987" y="16756"/>
                    <a:pt x="1492016" y="24796"/>
                    <a:pt x="1531919" y="42530"/>
                  </a:cubicBezTo>
                  <a:cubicBezTo>
                    <a:pt x="1552403" y="51634"/>
                    <a:pt x="1575666" y="53770"/>
                    <a:pt x="1595715" y="63795"/>
                  </a:cubicBezTo>
                  <a:lnTo>
                    <a:pt x="1638245" y="85060"/>
                  </a:lnTo>
                  <a:cubicBezTo>
                    <a:pt x="1645333" y="92149"/>
                    <a:pt x="1650914" y="101168"/>
                    <a:pt x="1659510" y="106326"/>
                  </a:cubicBezTo>
                  <a:cubicBezTo>
                    <a:pt x="1738133" y="153500"/>
                    <a:pt x="1642631" y="73685"/>
                    <a:pt x="1723305" y="138223"/>
                  </a:cubicBezTo>
                  <a:cubicBezTo>
                    <a:pt x="1754242" y="162972"/>
                    <a:pt x="1738202" y="158224"/>
                    <a:pt x="1765836" y="191386"/>
                  </a:cubicBezTo>
                  <a:cubicBezTo>
                    <a:pt x="1775462" y="202938"/>
                    <a:pt x="1787101" y="212651"/>
                    <a:pt x="1797733" y="223284"/>
                  </a:cubicBezTo>
                  <a:cubicBezTo>
                    <a:pt x="1801277" y="233916"/>
                    <a:pt x="1802923" y="245384"/>
                    <a:pt x="1808366" y="255181"/>
                  </a:cubicBezTo>
                  <a:cubicBezTo>
                    <a:pt x="1820778" y="277522"/>
                    <a:pt x="1850896" y="318977"/>
                    <a:pt x="1850896" y="318977"/>
                  </a:cubicBezTo>
                  <a:lnTo>
                    <a:pt x="2616440" y="308344"/>
                  </a:lnTo>
                  <a:cubicBezTo>
                    <a:pt x="2786607" y="304563"/>
                    <a:pt x="2756279" y="308022"/>
                    <a:pt x="2860989" y="287079"/>
                  </a:cubicBezTo>
                  <a:cubicBezTo>
                    <a:pt x="2917696" y="290623"/>
                    <a:pt x="2985292" y="264112"/>
                    <a:pt x="3031110" y="297712"/>
                  </a:cubicBezTo>
                  <a:cubicBezTo>
                    <a:pt x="3063593" y="321533"/>
                    <a:pt x="3033249" y="404879"/>
                    <a:pt x="2999212" y="425302"/>
                  </a:cubicBezTo>
                  <a:cubicBezTo>
                    <a:pt x="2989602" y="431068"/>
                    <a:pt x="2978188" y="433217"/>
                    <a:pt x="2967315" y="435935"/>
                  </a:cubicBezTo>
                  <a:cubicBezTo>
                    <a:pt x="2918614" y="448110"/>
                    <a:pt x="2880726" y="450745"/>
                    <a:pt x="2829091" y="457200"/>
                  </a:cubicBezTo>
                  <a:cubicBezTo>
                    <a:pt x="2751433" y="483086"/>
                    <a:pt x="2787042" y="473028"/>
                    <a:pt x="2722766" y="489098"/>
                  </a:cubicBezTo>
                  <a:cubicBezTo>
                    <a:pt x="2672158" y="522836"/>
                    <a:pt x="2710757" y="502270"/>
                    <a:pt x="2648338" y="520995"/>
                  </a:cubicBezTo>
                  <a:cubicBezTo>
                    <a:pt x="2626868" y="527436"/>
                    <a:pt x="2606523" y="537864"/>
                    <a:pt x="2584543" y="542260"/>
                  </a:cubicBezTo>
                  <a:cubicBezTo>
                    <a:pt x="2549101" y="549349"/>
                    <a:pt x="2512506" y="552097"/>
                    <a:pt x="2478217" y="563526"/>
                  </a:cubicBezTo>
                  <a:cubicBezTo>
                    <a:pt x="2467584" y="567070"/>
                    <a:pt x="2457507" y="573500"/>
                    <a:pt x="2446319" y="574158"/>
                  </a:cubicBezTo>
                  <a:cubicBezTo>
                    <a:pt x="2336582" y="580613"/>
                    <a:pt x="2226580" y="581247"/>
                    <a:pt x="2116710" y="584791"/>
                  </a:cubicBezTo>
                  <a:cubicBezTo>
                    <a:pt x="2106077" y="591879"/>
                    <a:pt x="2096242" y="600341"/>
                    <a:pt x="2084812" y="606056"/>
                  </a:cubicBezTo>
                  <a:cubicBezTo>
                    <a:pt x="2074788" y="611068"/>
                    <a:pt x="2055633" y="605815"/>
                    <a:pt x="2052915" y="616688"/>
                  </a:cubicBezTo>
                  <a:cubicBezTo>
                    <a:pt x="2049816" y="629085"/>
                    <a:pt x="2063085" y="642246"/>
                    <a:pt x="2074180" y="648586"/>
                  </a:cubicBezTo>
                  <a:cubicBezTo>
                    <a:pt x="2089871" y="657552"/>
                    <a:pt x="2109701" y="655299"/>
                    <a:pt x="2127343" y="659219"/>
                  </a:cubicBezTo>
                  <a:cubicBezTo>
                    <a:pt x="2224876" y="680893"/>
                    <a:pt x="2109712" y="664382"/>
                    <a:pt x="2286831" y="680484"/>
                  </a:cubicBezTo>
                  <a:cubicBezTo>
                    <a:pt x="2371078" y="708566"/>
                    <a:pt x="2328516" y="698064"/>
                    <a:pt x="2414422" y="712381"/>
                  </a:cubicBezTo>
                  <a:lnTo>
                    <a:pt x="2542012" y="754912"/>
                  </a:lnTo>
                  <a:cubicBezTo>
                    <a:pt x="2552645" y="758456"/>
                    <a:pt x="2562741" y="764613"/>
                    <a:pt x="2573910" y="765544"/>
                  </a:cubicBezTo>
                  <a:cubicBezTo>
                    <a:pt x="2729976" y="778550"/>
                    <a:pt x="2659153" y="770884"/>
                    <a:pt x="2786561" y="786809"/>
                  </a:cubicBezTo>
                  <a:cubicBezTo>
                    <a:pt x="2861342" y="811737"/>
                    <a:pt x="2771709" y="784334"/>
                    <a:pt x="2914152" y="808074"/>
                  </a:cubicBezTo>
                  <a:cubicBezTo>
                    <a:pt x="2925207" y="809917"/>
                    <a:pt x="2935417" y="815163"/>
                    <a:pt x="2946050" y="818707"/>
                  </a:cubicBezTo>
                  <a:cubicBezTo>
                    <a:pt x="2956682" y="829340"/>
                    <a:pt x="2974998" y="835860"/>
                    <a:pt x="2977947" y="850605"/>
                  </a:cubicBezTo>
                  <a:cubicBezTo>
                    <a:pt x="2982862" y="875180"/>
                    <a:pt x="2977493" y="902132"/>
                    <a:pt x="2967315" y="925033"/>
                  </a:cubicBezTo>
                  <a:cubicBezTo>
                    <a:pt x="2961728" y="937605"/>
                    <a:pt x="2916285" y="955334"/>
                    <a:pt x="2903519" y="956930"/>
                  </a:cubicBezTo>
                  <a:cubicBezTo>
                    <a:pt x="2857665" y="962662"/>
                    <a:pt x="2811370" y="964019"/>
                    <a:pt x="2765296" y="967563"/>
                  </a:cubicBezTo>
                  <a:cubicBezTo>
                    <a:pt x="2621683" y="1003466"/>
                    <a:pt x="2709412" y="987112"/>
                    <a:pt x="2499482" y="999460"/>
                  </a:cubicBezTo>
                  <a:cubicBezTo>
                    <a:pt x="2400245" y="992372"/>
                    <a:pt x="2300714" y="988610"/>
                    <a:pt x="2201771" y="978195"/>
                  </a:cubicBezTo>
                  <a:cubicBezTo>
                    <a:pt x="2165826" y="974411"/>
                    <a:pt x="2129734" y="968359"/>
                    <a:pt x="2095445" y="956930"/>
                  </a:cubicBezTo>
                  <a:cubicBezTo>
                    <a:pt x="2084812" y="953386"/>
                    <a:pt x="2074602" y="948141"/>
                    <a:pt x="2063547" y="946298"/>
                  </a:cubicBezTo>
                  <a:cubicBezTo>
                    <a:pt x="2017498" y="938623"/>
                    <a:pt x="1877419" y="928129"/>
                    <a:pt x="1840264" y="925033"/>
                  </a:cubicBezTo>
                  <a:cubicBezTo>
                    <a:pt x="1790645" y="928577"/>
                    <a:pt x="1739969" y="924874"/>
                    <a:pt x="1691408" y="935665"/>
                  </a:cubicBezTo>
                  <a:cubicBezTo>
                    <a:pt x="1674109" y="939509"/>
                    <a:pt x="1663396" y="957401"/>
                    <a:pt x="1648878" y="967563"/>
                  </a:cubicBezTo>
                  <a:cubicBezTo>
                    <a:pt x="1627940" y="982219"/>
                    <a:pt x="1585082" y="1010093"/>
                    <a:pt x="1585082" y="1010093"/>
                  </a:cubicBezTo>
                  <a:cubicBezTo>
                    <a:pt x="1572604" y="1184798"/>
                    <a:pt x="1622947" y="1143573"/>
                    <a:pt x="1531919" y="1169581"/>
                  </a:cubicBezTo>
                  <a:cubicBezTo>
                    <a:pt x="1521143" y="1172660"/>
                    <a:pt x="1510654" y="1176670"/>
                    <a:pt x="1500022" y="1180214"/>
                  </a:cubicBezTo>
                  <a:cubicBezTo>
                    <a:pt x="1492934" y="1190847"/>
                    <a:pt x="1488374" y="1203697"/>
                    <a:pt x="1478757" y="1212112"/>
                  </a:cubicBezTo>
                  <a:cubicBezTo>
                    <a:pt x="1459523" y="1228942"/>
                    <a:pt x="1414961" y="1254642"/>
                    <a:pt x="1414961" y="1254642"/>
                  </a:cubicBezTo>
                  <a:cubicBezTo>
                    <a:pt x="1407873" y="1265275"/>
                    <a:pt x="1398886" y="1274863"/>
                    <a:pt x="1393696" y="1286540"/>
                  </a:cubicBezTo>
                  <a:cubicBezTo>
                    <a:pt x="1384592" y="1307023"/>
                    <a:pt x="1393696" y="1343247"/>
                    <a:pt x="1372431" y="1350335"/>
                  </a:cubicBezTo>
                  <a:lnTo>
                    <a:pt x="1340533" y="1360967"/>
                  </a:lnTo>
                  <a:cubicBezTo>
                    <a:pt x="1333445" y="1368056"/>
                    <a:pt x="1329258" y="1381400"/>
                    <a:pt x="1319268" y="1382233"/>
                  </a:cubicBezTo>
                  <a:cubicBezTo>
                    <a:pt x="1214719" y="1390946"/>
                    <a:pt x="1234886" y="1373444"/>
                    <a:pt x="1159780" y="1350335"/>
                  </a:cubicBezTo>
                  <a:cubicBezTo>
                    <a:pt x="1131846" y="1341740"/>
                    <a:pt x="1074719" y="1329070"/>
                    <a:pt x="1074719" y="1329070"/>
                  </a:cubicBezTo>
                  <a:lnTo>
                    <a:pt x="1032189" y="1265274"/>
                  </a:lnTo>
                  <a:cubicBezTo>
                    <a:pt x="1011280" y="1233911"/>
                    <a:pt x="1009725" y="1227062"/>
                    <a:pt x="979026" y="1201479"/>
                  </a:cubicBezTo>
                  <a:cubicBezTo>
                    <a:pt x="922387" y="1154279"/>
                    <a:pt x="972774" y="1201549"/>
                    <a:pt x="915231" y="1169581"/>
                  </a:cubicBezTo>
                  <a:cubicBezTo>
                    <a:pt x="892890" y="1157169"/>
                    <a:pt x="871882" y="1142385"/>
                    <a:pt x="851436" y="1127051"/>
                  </a:cubicBezTo>
                  <a:cubicBezTo>
                    <a:pt x="837259" y="1116419"/>
                    <a:pt x="824755" y="1103079"/>
                    <a:pt x="808905" y="1095154"/>
                  </a:cubicBezTo>
                  <a:cubicBezTo>
                    <a:pt x="788856" y="1085130"/>
                    <a:pt x="765159" y="1083912"/>
                    <a:pt x="745110" y="1073888"/>
                  </a:cubicBezTo>
                  <a:cubicBezTo>
                    <a:pt x="682533" y="1042600"/>
                    <a:pt x="717613" y="1057634"/>
                    <a:pt x="638785" y="1031358"/>
                  </a:cubicBezTo>
                  <a:cubicBezTo>
                    <a:pt x="628152" y="1027814"/>
                    <a:pt x="617942" y="1022569"/>
                    <a:pt x="606887" y="1020726"/>
                  </a:cubicBezTo>
                  <a:lnTo>
                    <a:pt x="543091" y="1010093"/>
                  </a:lnTo>
                  <a:cubicBezTo>
                    <a:pt x="399193" y="1021163"/>
                    <a:pt x="115216" y="1047845"/>
                    <a:pt x="22096" y="1010093"/>
                  </a:cubicBezTo>
                  <a:cubicBezTo>
                    <a:pt x="-24005" y="991403"/>
                    <a:pt x="17276" y="910641"/>
                    <a:pt x="11464" y="861237"/>
                  </a:cubicBezTo>
                  <a:cubicBezTo>
                    <a:pt x="10155" y="850106"/>
                    <a:pt x="4375" y="839972"/>
                    <a:pt x="831" y="829340"/>
                  </a:cubicBezTo>
                  <a:cubicBezTo>
                    <a:pt x="4375" y="797442"/>
                    <a:pt x="7714" y="765521"/>
                    <a:pt x="11464" y="733647"/>
                  </a:cubicBezTo>
                  <a:cubicBezTo>
                    <a:pt x="14803" y="705268"/>
                    <a:pt x="19723" y="677062"/>
                    <a:pt x="22096" y="648586"/>
                  </a:cubicBezTo>
                  <a:cubicBezTo>
                    <a:pt x="35161" y="491805"/>
                    <a:pt x="-16890" y="375684"/>
                    <a:pt x="53994" y="318977"/>
                  </a:cubicBezTo>
                  <a:close/>
                </a:path>
              </a:pathLst>
            </a:cu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รูปแบบอิสระ 110"/>
            <p:cNvSpPr/>
            <p:nvPr/>
          </p:nvSpPr>
          <p:spPr>
            <a:xfrm>
              <a:off x="5975498" y="2732567"/>
              <a:ext cx="53162" cy="148856"/>
            </a:xfrm>
            <a:custGeom>
              <a:avLst/>
              <a:gdLst>
                <a:gd name="connsiteX0" fmla="*/ 53162 w 53162"/>
                <a:gd name="connsiteY0" fmla="*/ 0 h 148856"/>
                <a:gd name="connsiteX1" fmla="*/ 31897 w 53162"/>
                <a:gd name="connsiteY1" fmla="*/ 85061 h 148856"/>
                <a:gd name="connsiteX2" fmla="*/ 10632 w 53162"/>
                <a:gd name="connsiteY2" fmla="*/ 127591 h 148856"/>
                <a:gd name="connsiteX3" fmla="*/ 0 w 53162"/>
                <a:gd name="connsiteY3" fmla="*/ 148856 h 1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62" h="148856">
                  <a:moveTo>
                    <a:pt x="53162" y="0"/>
                  </a:moveTo>
                  <a:cubicBezTo>
                    <a:pt x="46921" y="31209"/>
                    <a:pt x="44159" y="56450"/>
                    <a:pt x="31897" y="85061"/>
                  </a:cubicBezTo>
                  <a:cubicBezTo>
                    <a:pt x="25653" y="99629"/>
                    <a:pt x="17720" y="113414"/>
                    <a:pt x="10632" y="127591"/>
                  </a:cubicBezTo>
                  <a:lnTo>
                    <a:pt x="0" y="1488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2" name="รูปแบบอิสระ 111"/>
            <p:cNvSpPr/>
            <p:nvPr/>
          </p:nvSpPr>
          <p:spPr>
            <a:xfrm>
              <a:off x="5667153" y="2711302"/>
              <a:ext cx="106326" cy="159489"/>
            </a:xfrm>
            <a:custGeom>
              <a:avLst/>
              <a:gdLst>
                <a:gd name="connsiteX0" fmla="*/ 106326 w 106326"/>
                <a:gd name="connsiteY0" fmla="*/ 0 h 159489"/>
                <a:gd name="connsiteX1" fmla="*/ 74428 w 106326"/>
                <a:gd name="connsiteY1" fmla="*/ 106326 h 159489"/>
                <a:gd name="connsiteX2" fmla="*/ 31898 w 106326"/>
                <a:gd name="connsiteY2" fmla="*/ 138224 h 159489"/>
                <a:gd name="connsiteX3" fmla="*/ 0 w 106326"/>
                <a:gd name="connsiteY3" fmla="*/ 159489 h 1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26" h="159489">
                  <a:moveTo>
                    <a:pt x="106326" y="0"/>
                  </a:moveTo>
                  <a:cubicBezTo>
                    <a:pt x="97199" y="73021"/>
                    <a:pt x="114935" y="72570"/>
                    <a:pt x="74428" y="106326"/>
                  </a:cubicBezTo>
                  <a:cubicBezTo>
                    <a:pt x="60814" y="117671"/>
                    <a:pt x="46318" y="127924"/>
                    <a:pt x="31898" y="138224"/>
                  </a:cubicBezTo>
                  <a:cubicBezTo>
                    <a:pt x="21499" y="145652"/>
                    <a:pt x="0" y="159489"/>
                    <a:pt x="0" y="1594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3" name="รูปแบบอิสระ 112"/>
            <p:cNvSpPr/>
            <p:nvPr/>
          </p:nvSpPr>
          <p:spPr>
            <a:xfrm>
              <a:off x="6081823" y="2264735"/>
              <a:ext cx="10634" cy="116958"/>
            </a:xfrm>
            <a:custGeom>
              <a:avLst/>
              <a:gdLst>
                <a:gd name="connsiteX0" fmla="*/ 0 w 10634"/>
                <a:gd name="connsiteY0" fmla="*/ 0 h 116958"/>
                <a:gd name="connsiteX1" fmla="*/ 10633 w 10634"/>
                <a:gd name="connsiteY1" fmla="*/ 116958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34" h="116958">
                  <a:moveTo>
                    <a:pt x="0" y="0"/>
                  </a:moveTo>
                  <a:cubicBezTo>
                    <a:pt x="10986" y="109852"/>
                    <a:pt x="10633" y="70707"/>
                    <a:pt x="10633" y="11695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4" name="รูปแบบอิสระ 113"/>
            <p:cNvSpPr/>
            <p:nvPr/>
          </p:nvSpPr>
          <p:spPr>
            <a:xfrm>
              <a:off x="5720316" y="2307265"/>
              <a:ext cx="31906" cy="159488"/>
            </a:xfrm>
            <a:custGeom>
              <a:avLst/>
              <a:gdLst>
                <a:gd name="connsiteX0" fmla="*/ 31898 w 31906"/>
                <a:gd name="connsiteY0" fmla="*/ 0 h 159488"/>
                <a:gd name="connsiteX1" fmla="*/ 0 w 31906"/>
                <a:gd name="connsiteY1" fmla="*/ 159488 h 15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06" h="159488">
                  <a:moveTo>
                    <a:pt x="31898" y="0"/>
                  </a:moveTo>
                  <a:cubicBezTo>
                    <a:pt x="20496" y="148218"/>
                    <a:pt x="53941" y="105547"/>
                    <a:pt x="0" y="1594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5" name="รูปแบบอิสระ 114"/>
            <p:cNvSpPr/>
            <p:nvPr/>
          </p:nvSpPr>
          <p:spPr>
            <a:xfrm>
              <a:off x="5295014" y="2658140"/>
              <a:ext cx="64233" cy="159488"/>
            </a:xfrm>
            <a:custGeom>
              <a:avLst/>
              <a:gdLst>
                <a:gd name="connsiteX0" fmla="*/ 53163 w 64233"/>
                <a:gd name="connsiteY0" fmla="*/ 0 h 159488"/>
                <a:gd name="connsiteX1" fmla="*/ 42530 w 64233"/>
                <a:gd name="connsiteY1" fmla="*/ 95693 h 159488"/>
                <a:gd name="connsiteX2" fmla="*/ 31898 w 64233"/>
                <a:gd name="connsiteY2" fmla="*/ 127590 h 159488"/>
                <a:gd name="connsiteX3" fmla="*/ 0 w 64233"/>
                <a:gd name="connsiteY3" fmla="*/ 159488 h 15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33" h="159488">
                  <a:moveTo>
                    <a:pt x="53163" y="0"/>
                  </a:moveTo>
                  <a:cubicBezTo>
                    <a:pt x="68424" y="76309"/>
                    <a:pt x="70543" y="30328"/>
                    <a:pt x="42530" y="95693"/>
                  </a:cubicBezTo>
                  <a:cubicBezTo>
                    <a:pt x="38115" y="105994"/>
                    <a:pt x="38115" y="118265"/>
                    <a:pt x="31898" y="127590"/>
                  </a:cubicBezTo>
                  <a:cubicBezTo>
                    <a:pt x="23557" y="140101"/>
                    <a:pt x="0" y="159488"/>
                    <a:pt x="0" y="15948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6" name="รูปแบบอิสระ 115"/>
            <p:cNvSpPr/>
            <p:nvPr/>
          </p:nvSpPr>
          <p:spPr>
            <a:xfrm>
              <a:off x="5295014" y="2402958"/>
              <a:ext cx="42530" cy="106326"/>
            </a:xfrm>
            <a:custGeom>
              <a:avLst/>
              <a:gdLst>
                <a:gd name="connsiteX0" fmla="*/ 42530 w 42530"/>
                <a:gd name="connsiteY0" fmla="*/ 106326 h 106326"/>
                <a:gd name="connsiteX1" fmla="*/ 21265 w 42530"/>
                <a:gd name="connsiteY1" fmla="*/ 53163 h 106326"/>
                <a:gd name="connsiteX2" fmla="*/ 0 w 42530"/>
                <a:gd name="connsiteY2" fmla="*/ 0 h 10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30" h="106326">
                  <a:moveTo>
                    <a:pt x="42530" y="106326"/>
                  </a:moveTo>
                  <a:cubicBezTo>
                    <a:pt x="35442" y="88605"/>
                    <a:pt x="27966" y="71034"/>
                    <a:pt x="21265" y="53163"/>
                  </a:cubicBezTo>
                  <a:cubicBezTo>
                    <a:pt x="1557" y="608"/>
                    <a:pt x="20291" y="4058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7" name="รูปแบบอิสระ 116"/>
            <p:cNvSpPr/>
            <p:nvPr/>
          </p:nvSpPr>
          <p:spPr>
            <a:xfrm>
              <a:off x="5178056" y="2254102"/>
              <a:ext cx="95693" cy="95693"/>
            </a:xfrm>
            <a:custGeom>
              <a:avLst/>
              <a:gdLst>
                <a:gd name="connsiteX0" fmla="*/ 95693 w 95693"/>
                <a:gd name="connsiteY0" fmla="*/ 95693 h 95693"/>
                <a:gd name="connsiteX1" fmla="*/ 31897 w 95693"/>
                <a:gd name="connsiteY1" fmla="*/ 53163 h 95693"/>
                <a:gd name="connsiteX2" fmla="*/ 0 w 95693"/>
                <a:gd name="connsiteY2" fmla="*/ 0 h 9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693" h="95693">
                  <a:moveTo>
                    <a:pt x="95693" y="95693"/>
                  </a:moveTo>
                  <a:cubicBezTo>
                    <a:pt x="74428" y="81516"/>
                    <a:pt x="51131" y="69993"/>
                    <a:pt x="31897" y="53163"/>
                  </a:cubicBezTo>
                  <a:cubicBezTo>
                    <a:pt x="20492" y="43183"/>
                    <a:pt x="7506" y="15013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8" name="รูปแบบอิสระ 117"/>
            <p:cNvSpPr/>
            <p:nvPr/>
          </p:nvSpPr>
          <p:spPr>
            <a:xfrm>
              <a:off x="4401879" y="2041451"/>
              <a:ext cx="520995" cy="637954"/>
            </a:xfrm>
            <a:custGeom>
              <a:avLst/>
              <a:gdLst>
                <a:gd name="connsiteX0" fmla="*/ 233916 w 520995"/>
                <a:gd name="connsiteY0" fmla="*/ 0 h 637954"/>
                <a:gd name="connsiteX1" fmla="*/ 212651 w 520995"/>
                <a:gd name="connsiteY1" fmla="*/ 85061 h 637954"/>
                <a:gd name="connsiteX2" fmla="*/ 191386 w 520995"/>
                <a:gd name="connsiteY2" fmla="*/ 116958 h 637954"/>
                <a:gd name="connsiteX3" fmla="*/ 159488 w 520995"/>
                <a:gd name="connsiteY3" fmla="*/ 191386 h 637954"/>
                <a:gd name="connsiteX4" fmla="*/ 148856 w 520995"/>
                <a:gd name="connsiteY4" fmla="*/ 223284 h 637954"/>
                <a:gd name="connsiteX5" fmla="*/ 127591 w 520995"/>
                <a:gd name="connsiteY5" fmla="*/ 255182 h 637954"/>
                <a:gd name="connsiteX6" fmla="*/ 95693 w 520995"/>
                <a:gd name="connsiteY6" fmla="*/ 318977 h 637954"/>
                <a:gd name="connsiteX7" fmla="*/ 63795 w 520995"/>
                <a:gd name="connsiteY7" fmla="*/ 382772 h 637954"/>
                <a:gd name="connsiteX8" fmla="*/ 42530 w 520995"/>
                <a:gd name="connsiteY8" fmla="*/ 467833 h 637954"/>
                <a:gd name="connsiteX9" fmla="*/ 0 w 520995"/>
                <a:gd name="connsiteY9" fmla="*/ 520996 h 637954"/>
                <a:gd name="connsiteX10" fmla="*/ 10633 w 520995"/>
                <a:gd name="connsiteY10" fmla="*/ 595423 h 637954"/>
                <a:gd name="connsiteX11" fmla="*/ 21265 w 520995"/>
                <a:gd name="connsiteY11" fmla="*/ 627321 h 637954"/>
                <a:gd name="connsiteX12" fmla="*/ 53163 w 520995"/>
                <a:gd name="connsiteY12" fmla="*/ 637954 h 637954"/>
                <a:gd name="connsiteX13" fmla="*/ 95693 w 520995"/>
                <a:gd name="connsiteY13" fmla="*/ 574158 h 637954"/>
                <a:gd name="connsiteX14" fmla="*/ 159488 w 520995"/>
                <a:gd name="connsiteY14" fmla="*/ 520996 h 637954"/>
                <a:gd name="connsiteX15" fmla="*/ 244549 w 520995"/>
                <a:gd name="connsiteY15" fmla="*/ 457200 h 637954"/>
                <a:gd name="connsiteX16" fmla="*/ 276447 w 520995"/>
                <a:gd name="connsiteY16" fmla="*/ 425302 h 637954"/>
                <a:gd name="connsiteX17" fmla="*/ 297712 w 520995"/>
                <a:gd name="connsiteY17" fmla="*/ 393405 h 637954"/>
                <a:gd name="connsiteX18" fmla="*/ 361507 w 520995"/>
                <a:gd name="connsiteY18" fmla="*/ 350875 h 637954"/>
                <a:gd name="connsiteX19" fmla="*/ 404037 w 520995"/>
                <a:gd name="connsiteY19" fmla="*/ 297712 h 637954"/>
                <a:gd name="connsiteX20" fmla="*/ 435935 w 520995"/>
                <a:gd name="connsiteY20" fmla="*/ 265814 h 637954"/>
                <a:gd name="connsiteX21" fmla="*/ 489098 w 520995"/>
                <a:gd name="connsiteY21" fmla="*/ 170121 h 637954"/>
                <a:gd name="connsiteX22" fmla="*/ 499730 w 520995"/>
                <a:gd name="connsiteY22" fmla="*/ 106326 h 637954"/>
                <a:gd name="connsiteX23" fmla="*/ 520995 w 520995"/>
                <a:gd name="connsiteY23" fmla="*/ 53163 h 63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0995" h="637954">
                  <a:moveTo>
                    <a:pt x="233916" y="0"/>
                  </a:moveTo>
                  <a:cubicBezTo>
                    <a:pt x="229871" y="20225"/>
                    <a:pt x="223551" y="63262"/>
                    <a:pt x="212651" y="85061"/>
                  </a:cubicBezTo>
                  <a:cubicBezTo>
                    <a:pt x="206936" y="96490"/>
                    <a:pt x="198474" y="106326"/>
                    <a:pt x="191386" y="116958"/>
                  </a:cubicBezTo>
                  <a:cubicBezTo>
                    <a:pt x="166452" y="191764"/>
                    <a:pt x="198904" y="99415"/>
                    <a:pt x="159488" y="191386"/>
                  </a:cubicBezTo>
                  <a:cubicBezTo>
                    <a:pt x="155073" y="201688"/>
                    <a:pt x="153868" y="213259"/>
                    <a:pt x="148856" y="223284"/>
                  </a:cubicBezTo>
                  <a:cubicBezTo>
                    <a:pt x="143141" y="234714"/>
                    <a:pt x="133306" y="243752"/>
                    <a:pt x="127591" y="255182"/>
                  </a:cubicBezTo>
                  <a:cubicBezTo>
                    <a:pt x="83570" y="343223"/>
                    <a:pt x="156636" y="227561"/>
                    <a:pt x="95693" y="318977"/>
                  </a:cubicBezTo>
                  <a:cubicBezTo>
                    <a:pt x="68969" y="399154"/>
                    <a:pt x="105019" y="300326"/>
                    <a:pt x="63795" y="382772"/>
                  </a:cubicBezTo>
                  <a:cubicBezTo>
                    <a:pt x="44124" y="422113"/>
                    <a:pt x="60721" y="419323"/>
                    <a:pt x="42530" y="467833"/>
                  </a:cubicBezTo>
                  <a:cubicBezTo>
                    <a:pt x="34483" y="489291"/>
                    <a:pt x="15569" y="505426"/>
                    <a:pt x="0" y="520996"/>
                  </a:cubicBezTo>
                  <a:cubicBezTo>
                    <a:pt x="3544" y="545805"/>
                    <a:pt x="5718" y="570849"/>
                    <a:pt x="10633" y="595423"/>
                  </a:cubicBezTo>
                  <a:cubicBezTo>
                    <a:pt x="12831" y="606413"/>
                    <a:pt x="13340" y="619396"/>
                    <a:pt x="21265" y="627321"/>
                  </a:cubicBezTo>
                  <a:cubicBezTo>
                    <a:pt x="29190" y="635246"/>
                    <a:pt x="42530" y="634410"/>
                    <a:pt x="53163" y="637954"/>
                  </a:cubicBezTo>
                  <a:cubicBezTo>
                    <a:pt x="154925" y="536192"/>
                    <a:pt x="34140" y="666488"/>
                    <a:pt x="95693" y="574158"/>
                  </a:cubicBezTo>
                  <a:cubicBezTo>
                    <a:pt x="121296" y="535754"/>
                    <a:pt x="128109" y="548453"/>
                    <a:pt x="159488" y="520996"/>
                  </a:cubicBezTo>
                  <a:cubicBezTo>
                    <a:pt x="234673" y="455209"/>
                    <a:pt x="182572" y="477860"/>
                    <a:pt x="244549" y="457200"/>
                  </a:cubicBezTo>
                  <a:cubicBezTo>
                    <a:pt x="255182" y="446567"/>
                    <a:pt x="266821" y="436854"/>
                    <a:pt x="276447" y="425302"/>
                  </a:cubicBezTo>
                  <a:cubicBezTo>
                    <a:pt x="284628" y="415485"/>
                    <a:pt x="288095" y="401820"/>
                    <a:pt x="297712" y="393405"/>
                  </a:cubicBezTo>
                  <a:cubicBezTo>
                    <a:pt x="316946" y="376575"/>
                    <a:pt x="343436" y="368947"/>
                    <a:pt x="361507" y="350875"/>
                  </a:cubicBezTo>
                  <a:cubicBezTo>
                    <a:pt x="423382" y="288997"/>
                    <a:pt x="336963" y="378201"/>
                    <a:pt x="404037" y="297712"/>
                  </a:cubicBezTo>
                  <a:cubicBezTo>
                    <a:pt x="413663" y="286160"/>
                    <a:pt x="426703" y="277683"/>
                    <a:pt x="435935" y="265814"/>
                  </a:cubicBezTo>
                  <a:cubicBezTo>
                    <a:pt x="478588" y="210974"/>
                    <a:pt x="473055" y="218248"/>
                    <a:pt x="489098" y="170121"/>
                  </a:cubicBezTo>
                  <a:cubicBezTo>
                    <a:pt x="492642" y="148856"/>
                    <a:pt x="495053" y="127371"/>
                    <a:pt x="499730" y="106326"/>
                  </a:cubicBezTo>
                  <a:cubicBezTo>
                    <a:pt x="504985" y="82679"/>
                    <a:pt x="510926" y="73302"/>
                    <a:pt x="520995" y="531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9" name="รูปแบบอิสระ 118"/>
            <p:cNvSpPr/>
            <p:nvPr/>
          </p:nvSpPr>
          <p:spPr>
            <a:xfrm>
              <a:off x="4423144" y="2568370"/>
              <a:ext cx="95755" cy="101708"/>
            </a:xfrm>
            <a:custGeom>
              <a:avLst/>
              <a:gdLst>
                <a:gd name="connsiteX0" fmla="*/ 95693 w 95755"/>
                <a:gd name="connsiteY0" fmla="*/ 15342 h 101708"/>
                <a:gd name="connsiteX1" fmla="*/ 42530 w 95755"/>
                <a:gd name="connsiteY1" fmla="*/ 4709 h 101708"/>
                <a:gd name="connsiteX2" fmla="*/ 0 w 95755"/>
                <a:gd name="connsiteY2" fmla="*/ 68504 h 101708"/>
                <a:gd name="connsiteX3" fmla="*/ 53163 w 95755"/>
                <a:gd name="connsiteY3" fmla="*/ 100402 h 101708"/>
                <a:gd name="connsiteX4" fmla="*/ 95693 w 95755"/>
                <a:gd name="connsiteY4" fmla="*/ 15342 h 10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5" h="101708">
                  <a:moveTo>
                    <a:pt x="95693" y="15342"/>
                  </a:moveTo>
                  <a:cubicBezTo>
                    <a:pt x="93921" y="-607"/>
                    <a:pt x="58328" y="-4067"/>
                    <a:pt x="42530" y="4709"/>
                  </a:cubicBezTo>
                  <a:cubicBezTo>
                    <a:pt x="20189" y="17121"/>
                    <a:pt x="0" y="68504"/>
                    <a:pt x="0" y="68504"/>
                  </a:cubicBezTo>
                  <a:cubicBezTo>
                    <a:pt x="9790" y="78295"/>
                    <a:pt x="33444" y="108290"/>
                    <a:pt x="53163" y="100402"/>
                  </a:cubicBezTo>
                  <a:cubicBezTo>
                    <a:pt x="61181" y="97195"/>
                    <a:pt x="97465" y="31291"/>
                    <a:pt x="95693" y="1534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0" name="รูปแบบอิสระ 119"/>
            <p:cNvSpPr/>
            <p:nvPr/>
          </p:nvSpPr>
          <p:spPr>
            <a:xfrm>
              <a:off x="4465674" y="2328530"/>
              <a:ext cx="712382" cy="520996"/>
            </a:xfrm>
            <a:custGeom>
              <a:avLst/>
              <a:gdLst>
                <a:gd name="connsiteX0" fmla="*/ 74428 w 712382"/>
                <a:gd name="connsiteY0" fmla="*/ 287079 h 520996"/>
                <a:gd name="connsiteX1" fmla="*/ 42531 w 712382"/>
                <a:gd name="connsiteY1" fmla="*/ 350875 h 520996"/>
                <a:gd name="connsiteX2" fmla="*/ 0 w 712382"/>
                <a:gd name="connsiteY2" fmla="*/ 414670 h 520996"/>
                <a:gd name="connsiteX3" fmla="*/ 10633 w 712382"/>
                <a:gd name="connsiteY3" fmla="*/ 446568 h 520996"/>
                <a:gd name="connsiteX4" fmla="*/ 63796 w 712382"/>
                <a:gd name="connsiteY4" fmla="*/ 510363 h 520996"/>
                <a:gd name="connsiteX5" fmla="*/ 95693 w 712382"/>
                <a:gd name="connsiteY5" fmla="*/ 520996 h 520996"/>
                <a:gd name="connsiteX6" fmla="*/ 170121 w 712382"/>
                <a:gd name="connsiteY6" fmla="*/ 510363 h 520996"/>
                <a:gd name="connsiteX7" fmla="*/ 191386 w 712382"/>
                <a:gd name="connsiteY7" fmla="*/ 446568 h 520996"/>
                <a:gd name="connsiteX8" fmla="*/ 202019 w 712382"/>
                <a:gd name="connsiteY8" fmla="*/ 414670 h 520996"/>
                <a:gd name="connsiteX9" fmla="*/ 212652 w 712382"/>
                <a:gd name="connsiteY9" fmla="*/ 372140 h 520996"/>
                <a:gd name="connsiteX10" fmla="*/ 233917 w 712382"/>
                <a:gd name="connsiteY10" fmla="*/ 340242 h 520996"/>
                <a:gd name="connsiteX11" fmla="*/ 318977 w 712382"/>
                <a:gd name="connsiteY11" fmla="*/ 318977 h 520996"/>
                <a:gd name="connsiteX12" fmla="*/ 350875 w 712382"/>
                <a:gd name="connsiteY12" fmla="*/ 287079 h 520996"/>
                <a:gd name="connsiteX13" fmla="*/ 446568 w 712382"/>
                <a:gd name="connsiteY13" fmla="*/ 255182 h 520996"/>
                <a:gd name="connsiteX14" fmla="*/ 478466 w 712382"/>
                <a:gd name="connsiteY14" fmla="*/ 244549 h 520996"/>
                <a:gd name="connsiteX15" fmla="*/ 542261 w 712382"/>
                <a:gd name="connsiteY15" fmla="*/ 202019 h 520996"/>
                <a:gd name="connsiteX16" fmla="*/ 574159 w 712382"/>
                <a:gd name="connsiteY16" fmla="*/ 180754 h 520996"/>
                <a:gd name="connsiteX17" fmla="*/ 606056 w 712382"/>
                <a:gd name="connsiteY17" fmla="*/ 170121 h 520996"/>
                <a:gd name="connsiteX18" fmla="*/ 680484 w 712382"/>
                <a:gd name="connsiteY18" fmla="*/ 74428 h 520996"/>
                <a:gd name="connsiteX19" fmla="*/ 712382 w 712382"/>
                <a:gd name="connsiteY19" fmla="*/ 0 h 5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2382" h="520996">
                  <a:moveTo>
                    <a:pt x="74428" y="287079"/>
                  </a:moveTo>
                  <a:cubicBezTo>
                    <a:pt x="63796" y="308344"/>
                    <a:pt x="55719" y="331093"/>
                    <a:pt x="42531" y="350875"/>
                  </a:cubicBezTo>
                  <a:cubicBezTo>
                    <a:pt x="-10569" y="430525"/>
                    <a:pt x="25284" y="338821"/>
                    <a:pt x="0" y="414670"/>
                  </a:cubicBezTo>
                  <a:cubicBezTo>
                    <a:pt x="3544" y="425303"/>
                    <a:pt x="5621" y="436543"/>
                    <a:pt x="10633" y="446568"/>
                  </a:cubicBezTo>
                  <a:cubicBezTo>
                    <a:pt x="20440" y="466182"/>
                    <a:pt x="46160" y="498605"/>
                    <a:pt x="63796" y="510363"/>
                  </a:cubicBezTo>
                  <a:cubicBezTo>
                    <a:pt x="73121" y="516580"/>
                    <a:pt x="85061" y="517452"/>
                    <a:pt x="95693" y="520996"/>
                  </a:cubicBezTo>
                  <a:cubicBezTo>
                    <a:pt x="120502" y="517452"/>
                    <a:pt x="150339" y="525749"/>
                    <a:pt x="170121" y="510363"/>
                  </a:cubicBezTo>
                  <a:cubicBezTo>
                    <a:pt x="187815" y="496601"/>
                    <a:pt x="184298" y="467833"/>
                    <a:pt x="191386" y="446568"/>
                  </a:cubicBezTo>
                  <a:cubicBezTo>
                    <a:pt x="194930" y="435935"/>
                    <a:pt x="199301" y="425543"/>
                    <a:pt x="202019" y="414670"/>
                  </a:cubicBezTo>
                  <a:cubicBezTo>
                    <a:pt x="205563" y="400493"/>
                    <a:pt x="206896" y="385571"/>
                    <a:pt x="212652" y="372140"/>
                  </a:cubicBezTo>
                  <a:cubicBezTo>
                    <a:pt x="217686" y="360394"/>
                    <a:pt x="222487" y="345957"/>
                    <a:pt x="233917" y="340242"/>
                  </a:cubicBezTo>
                  <a:cubicBezTo>
                    <a:pt x="260057" y="327172"/>
                    <a:pt x="318977" y="318977"/>
                    <a:pt x="318977" y="318977"/>
                  </a:cubicBezTo>
                  <a:cubicBezTo>
                    <a:pt x="329610" y="308344"/>
                    <a:pt x="337730" y="294382"/>
                    <a:pt x="350875" y="287079"/>
                  </a:cubicBezTo>
                  <a:cubicBezTo>
                    <a:pt x="350884" y="287074"/>
                    <a:pt x="430614" y="260500"/>
                    <a:pt x="446568" y="255182"/>
                  </a:cubicBezTo>
                  <a:cubicBezTo>
                    <a:pt x="457201" y="251638"/>
                    <a:pt x="469141" y="250766"/>
                    <a:pt x="478466" y="244549"/>
                  </a:cubicBezTo>
                  <a:lnTo>
                    <a:pt x="542261" y="202019"/>
                  </a:lnTo>
                  <a:cubicBezTo>
                    <a:pt x="552894" y="194931"/>
                    <a:pt x="562036" y="184795"/>
                    <a:pt x="574159" y="180754"/>
                  </a:cubicBezTo>
                  <a:lnTo>
                    <a:pt x="606056" y="170121"/>
                  </a:lnTo>
                  <a:cubicBezTo>
                    <a:pt x="633578" y="142599"/>
                    <a:pt x="667766" y="112581"/>
                    <a:pt x="680484" y="74428"/>
                  </a:cubicBezTo>
                  <a:cubicBezTo>
                    <a:pt x="703334" y="5878"/>
                    <a:pt x="685899" y="26483"/>
                    <a:pt x="71238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5" name="รูปแบบอิสระ 124"/>
            <p:cNvSpPr/>
            <p:nvPr/>
          </p:nvSpPr>
          <p:spPr>
            <a:xfrm>
              <a:off x="4516996" y="2658140"/>
              <a:ext cx="145648" cy="142446"/>
            </a:xfrm>
            <a:custGeom>
              <a:avLst/>
              <a:gdLst>
                <a:gd name="connsiteX0" fmla="*/ 129432 w 145648"/>
                <a:gd name="connsiteY0" fmla="*/ 127590 h 142446"/>
                <a:gd name="connsiteX1" fmla="*/ 44371 w 145648"/>
                <a:gd name="connsiteY1" fmla="*/ 127590 h 142446"/>
                <a:gd name="connsiteX2" fmla="*/ 12474 w 145648"/>
                <a:gd name="connsiteY2" fmla="*/ 95693 h 142446"/>
                <a:gd name="connsiteX3" fmla="*/ 12474 w 145648"/>
                <a:gd name="connsiteY3" fmla="*/ 21265 h 142446"/>
                <a:gd name="connsiteX4" fmla="*/ 76269 w 145648"/>
                <a:gd name="connsiteY4" fmla="*/ 0 h 142446"/>
                <a:gd name="connsiteX5" fmla="*/ 129432 w 145648"/>
                <a:gd name="connsiteY5" fmla="*/ 10632 h 142446"/>
                <a:gd name="connsiteX6" fmla="*/ 129432 w 145648"/>
                <a:gd name="connsiteY6" fmla="*/ 127590 h 14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648" h="142446">
                  <a:moveTo>
                    <a:pt x="129432" y="127590"/>
                  </a:moveTo>
                  <a:cubicBezTo>
                    <a:pt x="115255" y="147083"/>
                    <a:pt x="74552" y="147711"/>
                    <a:pt x="44371" y="127590"/>
                  </a:cubicBezTo>
                  <a:cubicBezTo>
                    <a:pt x="31860" y="119249"/>
                    <a:pt x="23106" y="106325"/>
                    <a:pt x="12474" y="95693"/>
                  </a:cubicBezTo>
                  <a:cubicBezTo>
                    <a:pt x="5563" y="74962"/>
                    <a:pt x="-11756" y="42033"/>
                    <a:pt x="12474" y="21265"/>
                  </a:cubicBezTo>
                  <a:cubicBezTo>
                    <a:pt x="29493" y="6677"/>
                    <a:pt x="76269" y="0"/>
                    <a:pt x="76269" y="0"/>
                  </a:cubicBezTo>
                  <a:cubicBezTo>
                    <a:pt x="93990" y="3544"/>
                    <a:pt x="116653" y="-2147"/>
                    <a:pt x="129432" y="10632"/>
                  </a:cubicBezTo>
                  <a:cubicBezTo>
                    <a:pt x="157422" y="38621"/>
                    <a:pt x="143609" y="108097"/>
                    <a:pt x="129432" y="12759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8" name="รูปแบบอิสระ 127"/>
            <p:cNvSpPr/>
            <p:nvPr/>
          </p:nvSpPr>
          <p:spPr>
            <a:xfrm>
              <a:off x="4369981" y="2647507"/>
              <a:ext cx="574159" cy="554991"/>
            </a:xfrm>
            <a:custGeom>
              <a:avLst/>
              <a:gdLst>
                <a:gd name="connsiteX0" fmla="*/ 552893 w 574159"/>
                <a:gd name="connsiteY0" fmla="*/ 233916 h 554991"/>
                <a:gd name="connsiteX1" fmla="*/ 563526 w 574159"/>
                <a:gd name="connsiteY1" fmla="*/ 180753 h 554991"/>
                <a:gd name="connsiteX2" fmla="*/ 574159 w 574159"/>
                <a:gd name="connsiteY2" fmla="*/ 148856 h 554991"/>
                <a:gd name="connsiteX3" fmla="*/ 542261 w 574159"/>
                <a:gd name="connsiteY3" fmla="*/ 31898 h 554991"/>
                <a:gd name="connsiteX4" fmla="*/ 510363 w 574159"/>
                <a:gd name="connsiteY4" fmla="*/ 10633 h 554991"/>
                <a:gd name="connsiteX5" fmla="*/ 478466 w 574159"/>
                <a:gd name="connsiteY5" fmla="*/ 0 h 554991"/>
                <a:gd name="connsiteX6" fmla="*/ 382772 w 574159"/>
                <a:gd name="connsiteY6" fmla="*/ 21265 h 554991"/>
                <a:gd name="connsiteX7" fmla="*/ 350875 w 574159"/>
                <a:gd name="connsiteY7" fmla="*/ 31898 h 554991"/>
                <a:gd name="connsiteX8" fmla="*/ 329610 w 574159"/>
                <a:gd name="connsiteY8" fmla="*/ 63795 h 554991"/>
                <a:gd name="connsiteX9" fmla="*/ 308345 w 574159"/>
                <a:gd name="connsiteY9" fmla="*/ 159488 h 554991"/>
                <a:gd name="connsiteX10" fmla="*/ 287079 w 574159"/>
                <a:gd name="connsiteY10" fmla="*/ 180753 h 554991"/>
                <a:gd name="connsiteX11" fmla="*/ 265814 w 574159"/>
                <a:gd name="connsiteY11" fmla="*/ 212651 h 554991"/>
                <a:gd name="connsiteX12" fmla="*/ 202019 w 574159"/>
                <a:gd name="connsiteY12" fmla="*/ 255181 h 554991"/>
                <a:gd name="connsiteX13" fmla="*/ 170121 w 574159"/>
                <a:gd name="connsiteY13" fmla="*/ 287079 h 554991"/>
                <a:gd name="connsiteX14" fmla="*/ 106326 w 574159"/>
                <a:gd name="connsiteY14" fmla="*/ 329609 h 554991"/>
                <a:gd name="connsiteX15" fmla="*/ 95693 w 574159"/>
                <a:gd name="connsiteY15" fmla="*/ 361507 h 554991"/>
                <a:gd name="connsiteX16" fmla="*/ 85061 w 574159"/>
                <a:gd name="connsiteY16" fmla="*/ 404037 h 554991"/>
                <a:gd name="connsiteX17" fmla="*/ 63796 w 574159"/>
                <a:gd name="connsiteY17" fmla="*/ 467833 h 554991"/>
                <a:gd name="connsiteX18" fmla="*/ 53163 w 574159"/>
                <a:gd name="connsiteY18" fmla="*/ 552893 h 554991"/>
                <a:gd name="connsiteX19" fmla="*/ 42531 w 574159"/>
                <a:gd name="connsiteY19" fmla="*/ 520995 h 554991"/>
                <a:gd name="connsiteX20" fmla="*/ 53163 w 574159"/>
                <a:gd name="connsiteY20" fmla="*/ 446567 h 554991"/>
                <a:gd name="connsiteX21" fmla="*/ 85061 w 574159"/>
                <a:gd name="connsiteY21" fmla="*/ 414670 h 554991"/>
                <a:gd name="connsiteX22" fmla="*/ 63796 w 574159"/>
                <a:gd name="connsiteY22" fmla="*/ 446567 h 554991"/>
                <a:gd name="connsiteX23" fmla="*/ 10633 w 574159"/>
                <a:gd name="connsiteY23" fmla="*/ 489098 h 554991"/>
                <a:gd name="connsiteX24" fmla="*/ 0 w 574159"/>
                <a:gd name="connsiteY24" fmla="*/ 499730 h 55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4159" h="554991">
                  <a:moveTo>
                    <a:pt x="552893" y="233916"/>
                  </a:moveTo>
                  <a:cubicBezTo>
                    <a:pt x="556437" y="216195"/>
                    <a:pt x="559143" y="198285"/>
                    <a:pt x="563526" y="180753"/>
                  </a:cubicBezTo>
                  <a:cubicBezTo>
                    <a:pt x="566244" y="169880"/>
                    <a:pt x="574159" y="160064"/>
                    <a:pt x="574159" y="148856"/>
                  </a:cubicBezTo>
                  <a:cubicBezTo>
                    <a:pt x="574159" y="104830"/>
                    <a:pt x="573912" y="63549"/>
                    <a:pt x="542261" y="31898"/>
                  </a:cubicBezTo>
                  <a:cubicBezTo>
                    <a:pt x="533225" y="22862"/>
                    <a:pt x="521793" y="16348"/>
                    <a:pt x="510363" y="10633"/>
                  </a:cubicBezTo>
                  <a:cubicBezTo>
                    <a:pt x="500339" y="5621"/>
                    <a:pt x="489098" y="3544"/>
                    <a:pt x="478466" y="0"/>
                  </a:cubicBezTo>
                  <a:cubicBezTo>
                    <a:pt x="446568" y="7088"/>
                    <a:pt x="414472" y="13340"/>
                    <a:pt x="382772" y="21265"/>
                  </a:cubicBezTo>
                  <a:cubicBezTo>
                    <a:pt x="371899" y="23983"/>
                    <a:pt x="359627" y="24897"/>
                    <a:pt x="350875" y="31898"/>
                  </a:cubicBezTo>
                  <a:cubicBezTo>
                    <a:pt x="340897" y="39881"/>
                    <a:pt x="336698" y="53163"/>
                    <a:pt x="329610" y="63795"/>
                  </a:cubicBezTo>
                  <a:cubicBezTo>
                    <a:pt x="327464" y="76672"/>
                    <a:pt x="320425" y="139356"/>
                    <a:pt x="308345" y="159488"/>
                  </a:cubicBezTo>
                  <a:cubicBezTo>
                    <a:pt x="303187" y="168084"/>
                    <a:pt x="293341" y="172925"/>
                    <a:pt x="287079" y="180753"/>
                  </a:cubicBezTo>
                  <a:cubicBezTo>
                    <a:pt x="279096" y="190732"/>
                    <a:pt x="275431" y="204236"/>
                    <a:pt x="265814" y="212651"/>
                  </a:cubicBezTo>
                  <a:cubicBezTo>
                    <a:pt x="246580" y="229481"/>
                    <a:pt x="220091" y="237109"/>
                    <a:pt x="202019" y="255181"/>
                  </a:cubicBezTo>
                  <a:cubicBezTo>
                    <a:pt x="191386" y="265814"/>
                    <a:pt x="181990" y="277847"/>
                    <a:pt x="170121" y="287079"/>
                  </a:cubicBezTo>
                  <a:cubicBezTo>
                    <a:pt x="149947" y="302770"/>
                    <a:pt x="106326" y="329609"/>
                    <a:pt x="106326" y="329609"/>
                  </a:cubicBezTo>
                  <a:cubicBezTo>
                    <a:pt x="102782" y="340242"/>
                    <a:pt x="98772" y="350730"/>
                    <a:pt x="95693" y="361507"/>
                  </a:cubicBezTo>
                  <a:cubicBezTo>
                    <a:pt x="91679" y="375558"/>
                    <a:pt x="89260" y="390040"/>
                    <a:pt x="85061" y="404037"/>
                  </a:cubicBezTo>
                  <a:cubicBezTo>
                    <a:pt x="78620" y="425507"/>
                    <a:pt x="63796" y="467833"/>
                    <a:pt x="63796" y="467833"/>
                  </a:cubicBezTo>
                  <a:cubicBezTo>
                    <a:pt x="60252" y="496186"/>
                    <a:pt x="63775" y="526363"/>
                    <a:pt x="53163" y="552893"/>
                  </a:cubicBezTo>
                  <a:cubicBezTo>
                    <a:pt x="49001" y="563299"/>
                    <a:pt x="42531" y="532203"/>
                    <a:pt x="42531" y="520995"/>
                  </a:cubicBezTo>
                  <a:cubicBezTo>
                    <a:pt x="42531" y="495934"/>
                    <a:pt x="43856" y="469836"/>
                    <a:pt x="53163" y="446567"/>
                  </a:cubicBezTo>
                  <a:cubicBezTo>
                    <a:pt x="58747" y="432606"/>
                    <a:pt x="70024" y="414670"/>
                    <a:pt x="85061" y="414670"/>
                  </a:cubicBezTo>
                  <a:cubicBezTo>
                    <a:pt x="97840" y="414670"/>
                    <a:pt x="71779" y="436589"/>
                    <a:pt x="63796" y="446567"/>
                  </a:cubicBezTo>
                  <a:cubicBezTo>
                    <a:pt x="43383" y="472084"/>
                    <a:pt x="38268" y="468373"/>
                    <a:pt x="10633" y="489098"/>
                  </a:cubicBezTo>
                  <a:cubicBezTo>
                    <a:pt x="6623" y="492105"/>
                    <a:pt x="3544" y="496186"/>
                    <a:pt x="0" y="49973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9" name="รูปแบบอิสระ 128"/>
            <p:cNvSpPr/>
            <p:nvPr/>
          </p:nvSpPr>
          <p:spPr>
            <a:xfrm>
              <a:off x="4726440" y="2687319"/>
              <a:ext cx="175169" cy="204737"/>
            </a:xfrm>
            <a:custGeom>
              <a:avLst/>
              <a:gdLst>
                <a:gd name="connsiteX0" fmla="*/ 47579 w 175169"/>
                <a:gd name="connsiteY0" fmla="*/ 2718 h 204737"/>
                <a:gd name="connsiteX1" fmla="*/ 5048 w 175169"/>
                <a:gd name="connsiteY1" fmla="*/ 55881 h 204737"/>
                <a:gd name="connsiteX2" fmla="*/ 47579 w 175169"/>
                <a:gd name="connsiteY2" fmla="*/ 194104 h 204737"/>
                <a:gd name="connsiteX3" fmla="*/ 79476 w 175169"/>
                <a:gd name="connsiteY3" fmla="*/ 204737 h 204737"/>
                <a:gd name="connsiteX4" fmla="*/ 143272 w 175169"/>
                <a:gd name="connsiteY4" fmla="*/ 194104 h 204737"/>
                <a:gd name="connsiteX5" fmla="*/ 153904 w 175169"/>
                <a:gd name="connsiteY5" fmla="*/ 162207 h 204737"/>
                <a:gd name="connsiteX6" fmla="*/ 175169 w 175169"/>
                <a:gd name="connsiteY6" fmla="*/ 130309 h 204737"/>
                <a:gd name="connsiteX7" fmla="*/ 122007 w 175169"/>
                <a:gd name="connsiteY7" fmla="*/ 23983 h 204737"/>
                <a:gd name="connsiteX8" fmla="*/ 47579 w 175169"/>
                <a:gd name="connsiteY8" fmla="*/ 2718 h 20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69" h="204737">
                  <a:moveTo>
                    <a:pt x="47579" y="2718"/>
                  </a:moveTo>
                  <a:cubicBezTo>
                    <a:pt x="28086" y="8034"/>
                    <a:pt x="9499" y="33628"/>
                    <a:pt x="5048" y="55881"/>
                  </a:cubicBezTo>
                  <a:cubicBezTo>
                    <a:pt x="-6975" y="115997"/>
                    <a:pt x="690" y="162845"/>
                    <a:pt x="47579" y="194104"/>
                  </a:cubicBezTo>
                  <a:cubicBezTo>
                    <a:pt x="56904" y="200321"/>
                    <a:pt x="68844" y="201193"/>
                    <a:pt x="79476" y="204737"/>
                  </a:cubicBezTo>
                  <a:cubicBezTo>
                    <a:pt x="100741" y="201193"/>
                    <a:pt x="124554" y="204800"/>
                    <a:pt x="143272" y="194104"/>
                  </a:cubicBezTo>
                  <a:cubicBezTo>
                    <a:pt x="153003" y="188544"/>
                    <a:pt x="148892" y="172231"/>
                    <a:pt x="153904" y="162207"/>
                  </a:cubicBezTo>
                  <a:cubicBezTo>
                    <a:pt x="159619" y="150777"/>
                    <a:pt x="168081" y="140942"/>
                    <a:pt x="175169" y="130309"/>
                  </a:cubicBezTo>
                  <a:cubicBezTo>
                    <a:pt x="158165" y="-22732"/>
                    <a:pt x="197839" y="61899"/>
                    <a:pt x="122007" y="23983"/>
                  </a:cubicBezTo>
                  <a:cubicBezTo>
                    <a:pt x="69453" y="-2294"/>
                    <a:pt x="67072" y="-2598"/>
                    <a:pt x="47579" y="27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0" name="รูปแบบอิสระ 129"/>
            <p:cNvSpPr/>
            <p:nvPr/>
          </p:nvSpPr>
          <p:spPr>
            <a:xfrm>
              <a:off x="4008474" y="2541181"/>
              <a:ext cx="382773" cy="329610"/>
            </a:xfrm>
            <a:custGeom>
              <a:avLst/>
              <a:gdLst>
                <a:gd name="connsiteX0" fmla="*/ 0 w 382773"/>
                <a:gd name="connsiteY0" fmla="*/ 329610 h 329610"/>
                <a:gd name="connsiteX1" fmla="*/ 21266 w 382773"/>
                <a:gd name="connsiteY1" fmla="*/ 276447 h 329610"/>
                <a:gd name="connsiteX2" fmla="*/ 31898 w 382773"/>
                <a:gd name="connsiteY2" fmla="*/ 244549 h 329610"/>
                <a:gd name="connsiteX3" fmla="*/ 74428 w 382773"/>
                <a:gd name="connsiteY3" fmla="*/ 74428 h 329610"/>
                <a:gd name="connsiteX4" fmla="*/ 159489 w 382773"/>
                <a:gd name="connsiteY4" fmla="*/ 53163 h 329610"/>
                <a:gd name="connsiteX5" fmla="*/ 223284 w 382773"/>
                <a:gd name="connsiteY5" fmla="*/ 31898 h 329610"/>
                <a:gd name="connsiteX6" fmla="*/ 255182 w 382773"/>
                <a:gd name="connsiteY6" fmla="*/ 21266 h 329610"/>
                <a:gd name="connsiteX7" fmla="*/ 329610 w 382773"/>
                <a:gd name="connsiteY7" fmla="*/ 10633 h 329610"/>
                <a:gd name="connsiteX8" fmla="*/ 382773 w 382773"/>
                <a:gd name="connsiteY8" fmla="*/ 0 h 32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773" h="329610">
                  <a:moveTo>
                    <a:pt x="0" y="329610"/>
                  </a:moveTo>
                  <a:cubicBezTo>
                    <a:pt x="7089" y="311889"/>
                    <a:pt x="14564" y="294318"/>
                    <a:pt x="21266" y="276447"/>
                  </a:cubicBezTo>
                  <a:cubicBezTo>
                    <a:pt x="25201" y="265953"/>
                    <a:pt x="30588" y="255680"/>
                    <a:pt x="31898" y="244549"/>
                  </a:cubicBezTo>
                  <a:cubicBezTo>
                    <a:pt x="45432" y="129506"/>
                    <a:pt x="629" y="111327"/>
                    <a:pt x="74428" y="74428"/>
                  </a:cubicBezTo>
                  <a:cubicBezTo>
                    <a:pt x="100233" y="61526"/>
                    <a:pt x="132806" y="60440"/>
                    <a:pt x="159489" y="53163"/>
                  </a:cubicBezTo>
                  <a:cubicBezTo>
                    <a:pt x="181114" y="47265"/>
                    <a:pt x="202019" y="38986"/>
                    <a:pt x="223284" y="31898"/>
                  </a:cubicBezTo>
                  <a:cubicBezTo>
                    <a:pt x="233917" y="28354"/>
                    <a:pt x="244087" y="22851"/>
                    <a:pt x="255182" y="21266"/>
                  </a:cubicBezTo>
                  <a:cubicBezTo>
                    <a:pt x="279991" y="17722"/>
                    <a:pt x="304890" y="14753"/>
                    <a:pt x="329610" y="10633"/>
                  </a:cubicBezTo>
                  <a:cubicBezTo>
                    <a:pt x="347436" y="7662"/>
                    <a:pt x="382773" y="0"/>
                    <a:pt x="3827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1" name="รูปแบบอิสระ 130"/>
            <p:cNvSpPr/>
            <p:nvPr/>
          </p:nvSpPr>
          <p:spPr>
            <a:xfrm>
              <a:off x="4508205" y="2041451"/>
              <a:ext cx="74584" cy="148856"/>
            </a:xfrm>
            <a:custGeom>
              <a:avLst/>
              <a:gdLst>
                <a:gd name="connsiteX0" fmla="*/ 10632 w 74584"/>
                <a:gd name="connsiteY0" fmla="*/ 0 h 148856"/>
                <a:gd name="connsiteX1" fmla="*/ 0 w 74584"/>
                <a:gd name="connsiteY1" fmla="*/ 63796 h 148856"/>
                <a:gd name="connsiteX2" fmla="*/ 10632 w 74584"/>
                <a:gd name="connsiteY2" fmla="*/ 95693 h 148856"/>
                <a:gd name="connsiteX3" fmla="*/ 74428 w 74584"/>
                <a:gd name="connsiteY3" fmla="*/ 148856 h 148856"/>
                <a:gd name="connsiteX4" fmla="*/ 63795 w 74584"/>
                <a:gd name="connsiteY4" fmla="*/ 116958 h 148856"/>
                <a:gd name="connsiteX5" fmla="*/ 74428 w 74584"/>
                <a:gd name="connsiteY5" fmla="*/ 21265 h 148856"/>
                <a:gd name="connsiteX6" fmla="*/ 74428 w 74584"/>
                <a:gd name="connsiteY6" fmla="*/ 10633 h 1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584" h="148856">
                  <a:moveTo>
                    <a:pt x="10632" y="0"/>
                  </a:moveTo>
                  <a:cubicBezTo>
                    <a:pt x="7088" y="21265"/>
                    <a:pt x="0" y="42237"/>
                    <a:pt x="0" y="63796"/>
                  </a:cubicBezTo>
                  <a:cubicBezTo>
                    <a:pt x="0" y="75003"/>
                    <a:pt x="4415" y="86368"/>
                    <a:pt x="10632" y="95693"/>
                  </a:cubicBezTo>
                  <a:cubicBezTo>
                    <a:pt x="27006" y="120254"/>
                    <a:pt x="50890" y="133165"/>
                    <a:pt x="74428" y="148856"/>
                  </a:cubicBezTo>
                  <a:cubicBezTo>
                    <a:pt x="70884" y="138223"/>
                    <a:pt x="63795" y="128166"/>
                    <a:pt x="63795" y="116958"/>
                  </a:cubicBezTo>
                  <a:cubicBezTo>
                    <a:pt x="63795" y="84864"/>
                    <a:pt x="71234" y="53200"/>
                    <a:pt x="74428" y="21265"/>
                  </a:cubicBezTo>
                  <a:cubicBezTo>
                    <a:pt x="74781" y="17739"/>
                    <a:pt x="74428" y="14177"/>
                    <a:pt x="74428" y="106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2" name="รูปแบบอิสระ 131"/>
            <p:cNvSpPr/>
            <p:nvPr/>
          </p:nvSpPr>
          <p:spPr>
            <a:xfrm>
              <a:off x="4125433" y="2371060"/>
              <a:ext cx="329609" cy="42531"/>
            </a:xfrm>
            <a:custGeom>
              <a:avLst/>
              <a:gdLst>
                <a:gd name="connsiteX0" fmla="*/ 0 w 329609"/>
                <a:gd name="connsiteY0" fmla="*/ 0 h 42531"/>
                <a:gd name="connsiteX1" fmla="*/ 63795 w 329609"/>
                <a:gd name="connsiteY1" fmla="*/ 10633 h 42531"/>
                <a:gd name="connsiteX2" fmla="*/ 95693 w 329609"/>
                <a:gd name="connsiteY2" fmla="*/ 21266 h 42531"/>
                <a:gd name="connsiteX3" fmla="*/ 329609 w 329609"/>
                <a:gd name="connsiteY3" fmla="*/ 42531 h 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09" h="42531">
                  <a:moveTo>
                    <a:pt x="0" y="0"/>
                  </a:moveTo>
                  <a:cubicBezTo>
                    <a:pt x="21265" y="3544"/>
                    <a:pt x="42750" y="5956"/>
                    <a:pt x="63795" y="10633"/>
                  </a:cubicBezTo>
                  <a:cubicBezTo>
                    <a:pt x="74736" y="13064"/>
                    <a:pt x="84572" y="19876"/>
                    <a:pt x="95693" y="21266"/>
                  </a:cubicBezTo>
                  <a:cubicBezTo>
                    <a:pt x="268499" y="42867"/>
                    <a:pt x="246772" y="42531"/>
                    <a:pt x="329609" y="4253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5" name="รูปแบบอิสระ 134"/>
            <p:cNvSpPr/>
            <p:nvPr/>
          </p:nvSpPr>
          <p:spPr>
            <a:xfrm>
              <a:off x="4306186" y="2892056"/>
              <a:ext cx="244549" cy="191386"/>
            </a:xfrm>
            <a:custGeom>
              <a:avLst/>
              <a:gdLst>
                <a:gd name="connsiteX0" fmla="*/ 0 w 244549"/>
                <a:gd name="connsiteY0" fmla="*/ 191386 h 191386"/>
                <a:gd name="connsiteX1" fmla="*/ 53163 w 244549"/>
                <a:gd name="connsiteY1" fmla="*/ 138223 h 191386"/>
                <a:gd name="connsiteX2" fmla="*/ 116958 w 244549"/>
                <a:gd name="connsiteY2" fmla="*/ 95693 h 191386"/>
                <a:gd name="connsiteX3" fmla="*/ 159488 w 244549"/>
                <a:gd name="connsiteY3" fmla="*/ 74428 h 191386"/>
                <a:gd name="connsiteX4" fmla="*/ 202019 w 244549"/>
                <a:gd name="connsiteY4" fmla="*/ 31897 h 191386"/>
                <a:gd name="connsiteX5" fmla="*/ 244549 w 244549"/>
                <a:gd name="connsiteY5" fmla="*/ 0 h 19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49" h="191386">
                  <a:moveTo>
                    <a:pt x="0" y="191386"/>
                  </a:moveTo>
                  <a:cubicBezTo>
                    <a:pt x="17721" y="173665"/>
                    <a:pt x="33767" y="154093"/>
                    <a:pt x="53163" y="138223"/>
                  </a:cubicBezTo>
                  <a:cubicBezTo>
                    <a:pt x="72943" y="122039"/>
                    <a:pt x="94099" y="107123"/>
                    <a:pt x="116958" y="95693"/>
                  </a:cubicBezTo>
                  <a:cubicBezTo>
                    <a:pt x="131135" y="88605"/>
                    <a:pt x="146808" y="83938"/>
                    <a:pt x="159488" y="74428"/>
                  </a:cubicBezTo>
                  <a:cubicBezTo>
                    <a:pt x="175527" y="62398"/>
                    <a:pt x="185337" y="43018"/>
                    <a:pt x="202019" y="31897"/>
                  </a:cubicBezTo>
                  <a:cubicBezTo>
                    <a:pt x="238086" y="7852"/>
                    <a:pt x="224880" y="19667"/>
                    <a:pt x="24454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6" name="รูปแบบอิสระ 135"/>
            <p:cNvSpPr/>
            <p:nvPr/>
          </p:nvSpPr>
          <p:spPr>
            <a:xfrm>
              <a:off x="4157330" y="2764465"/>
              <a:ext cx="276447" cy="191386"/>
            </a:xfrm>
            <a:custGeom>
              <a:avLst/>
              <a:gdLst>
                <a:gd name="connsiteX0" fmla="*/ 0 w 276447"/>
                <a:gd name="connsiteY0" fmla="*/ 191386 h 191386"/>
                <a:gd name="connsiteX1" fmla="*/ 53163 w 276447"/>
                <a:gd name="connsiteY1" fmla="*/ 148856 h 191386"/>
                <a:gd name="connsiteX2" fmla="*/ 106326 w 276447"/>
                <a:gd name="connsiteY2" fmla="*/ 95693 h 191386"/>
                <a:gd name="connsiteX3" fmla="*/ 159489 w 276447"/>
                <a:gd name="connsiteY3" fmla="*/ 42530 h 191386"/>
                <a:gd name="connsiteX4" fmla="*/ 265814 w 276447"/>
                <a:gd name="connsiteY4" fmla="*/ 10633 h 191386"/>
                <a:gd name="connsiteX5" fmla="*/ 276447 w 276447"/>
                <a:gd name="connsiteY5" fmla="*/ 0 h 19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447" h="191386">
                  <a:moveTo>
                    <a:pt x="0" y="191386"/>
                  </a:moveTo>
                  <a:cubicBezTo>
                    <a:pt x="17721" y="177209"/>
                    <a:pt x="37116" y="164903"/>
                    <a:pt x="53163" y="148856"/>
                  </a:cubicBezTo>
                  <a:cubicBezTo>
                    <a:pt x="124047" y="77972"/>
                    <a:pt x="21265" y="152400"/>
                    <a:pt x="106326" y="95693"/>
                  </a:cubicBezTo>
                  <a:cubicBezTo>
                    <a:pt x="125228" y="67339"/>
                    <a:pt x="126409" y="56707"/>
                    <a:pt x="159489" y="42530"/>
                  </a:cubicBezTo>
                  <a:cubicBezTo>
                    <a:pt x="184788" y="31688"/>
                    <a:pt x="247945" y="28502"/>
                    <a:pt x="265814" y="10633"/>
                  </a:cubicBezTo>
                  <a:lnTo>
                    <a:pt x="27644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7" name="รูปแบบอิสระ 136"/>
            <p:cNvSpPr/>
            <p:nvPr/>
          </p:nvSpPr>
          <p:spPr>
            <a:xfrm>
              <a:off x="4114800" y="2700670"/>
              <a:ext cx="308344" cy="233916"/>
            </a:xfrm>
            <a:custGeom>
              <a:avLst/>
              <a:gdLst>
                <a:gd name="connsiteX0" fmla="*/ 0 w 308344"/>
                <a:gd name="connsiteY0" fmla="*/ 233916 h 233916"/>
                <a:gd name="connsiteX1" fmla="*/ 21265 w 308344"/>
                <a:gd name="connsiteY1" fmla="*/ 148856 h 233916"/>
                <a:gd name="connsiteX2" fmla="*/ 106326 w 308344"/>
                <a:gd name="connsiteY2" fmla="*/ 85060 h 233916"/>
                <a:gd name="connsiteX3" fmla="*/ 138223 w 308344"/>
                <a:gd name="connsiteY3" fmla="*/ 63795 h 233916"/>
                <a:gd name="connsiteX4" fmla="*/ 265814 w 308344"/>
                <a:gd name="connsiteY4" fmla="*/ 31897 h 233916"/>
                <a:gd name="connsiteX5" fmla="*/ 308344 w 308344"/>
                <a:gd name="connsiteY5" fmla="*/ 0 h 2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344" h="233916">
                  <a:moveTo>
                    <a:pt x="0" y="233916"/>
                  </a:moveTo>
                  <a:cubicBezTo>
                    <a:pt x="2286" y="222485"/>
                    <a:pt x="11458" y="165202"/>
                    <a:pt x="21265" y="148856"/>
                  </a:cubicBezTo>
                  <a:cubicBezTo>
                    <a:pt x="34379" y="126999"/>
                    <a:pt x="101043" y="88582"/>
                    <a:pt x="106326" y="85060"/>
                  </a:cubicBezTo>
                  <a:cubicBezTo>
                    <a:pt x="116958" y="77972"/>
                    <a:pt x="126100" y="67836"/>
                    <a:pt x="138223" y="63795"/>
                  </a:cubicBezTo>
                  <a:cubicBezTo>
                    <a:pt x="222471" y="35713"/>
                    <a:pt x="179908" y="46215"/>
                    <a:pt x="265814" y="31897"/>
                  </a:cubicBezTo>
                  <a:cubicBezTo>
                    <a:pt x="301882" y="7852"/>
                    <a:pt x="288676" y="19668"/>
                    <a:pt x="30834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8" name="รูปแบบอิสระ 137"/>
            <p:cNvSpPr/>
            <p:nvPr/>
          </p:nvSpPr>
          <p:spPr>
            <a:xfrm>
              <a:off x="4072270" y="2615609"/>
              <a:ext cx="340242" cy="287079"/>
            </a:xfrm>
            <a:custGeom>
              <a:avLst/>
              <a:gdLst>
                <a:gd name="connsiteX0" fmla="*/ 0 w 340242"/>
                <a:gd name="connsiteY0" fmla="*/ 287079 h 287079"/>
                <a:gd name="connsiteX1" fmla="*/ 10632 w 340242"/>
                <a:gd name="connsiteY1" fmla="*/ 180754 h 287079"/>
                <a:gd name="connsiteX2" fmla="*/ 31897 w 340242"/>
                <a:gd name="connsiteY2" fmla="*/ 116958 h 287079"/>
                <a:gd name="connsiteX3" fmla="*/ 74428 w 340242"/>
                <a:gd name="connsiteY3" fmla="*/ 106326 h 287079"/>
                <a:gd name="connsiteX4" fmla="*/ 106325 w 340242"/>
                <a:gd name="connsiteY4" fmla="*/ 74428 h 287079"/>
                <a:gd name="connsiteX5" fmla="*/ 148856 w 340242"/>
                <a:gd name="connsiteY5" fmla="*/ 63796 h 287079"/>
                <a:gd name="connsiteX6" fmla="*/ 180753 w 340242"/>
                <a:gd name="connsiteY6" fmla="*/ 53163 h 287079"/>
                <a:gd name="connsiteX7" fmla="*/ 212651 w 340242"/>
                <a:gd name="connsiteY7" fmla="*/ 31898 h 287079"/>
                <a:gd name="connsiteX8" fmla="*/ 308344 w 340242"/>
                <a:gd name="connsiteY8" fmla="*/ 10633 h 287079"/>
                <a:gd name="connsiteX9" fmla="*/ 340242 w 340242"/>
                <a:gd name="connsiteY9" fmla="*/ 0 h 2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0242" h="287079">
                  <a:moveTo>
                    <a:pt x="0" y="287079"/>
                  </a:moveTo>
                  <a:cubicBezTo>
                    <a:pt x="3544" y="251637"/>
                    <a:pt x="4068" y="215762"/>
                    <a:pt x="10632" y="180754"/>
                  </a:cubicBezTo>
                  <a:cubicBezTo>
                    <a:pt x="14763" y="158722"/>
                    <a:pt x="10151" y="122394"/>
                    <a:pt x="31897" y="116958"/>
                  </a:cubicBezTo>
                  <a:lnTo>
                    <a:pt x="74428" y="106326"/>
                  </a:lnTo>
                  <a:cubicBezTo>
                    <a:pt x="85060" y="95693"/>
                    <a:pt x="93270" y="81888"/>
                    <a:pt x="106325" y="74428"/>
                  </a:cubicBezTo>
                  <a:cubicBezTo>
                    <a:pt x="119013" y="67178"/>
                    <a:pt x="134805" y="67811"/>
                    <a:pt x="148856" y="63796"/>
                  </a:cubicBezTo>
                  <a:cubicBezTo>
                    <a:pt x="159632" y="60717"/>
                    <a:pt x="170729" y="58175"/>
                    <a:pt x="180753" y="53163"/>
                  </a:cubicBezTo>
                  <a:cubicBezTo>
                    <a:pt x="192183" y="47448"/>
                    <a:pt x="201221" y="37613"/>
                    <a:pt x="212651" y="31898"/>
                  </a:cubicBezTo>
                  <a:cubicBezTo>
                    <a:pt x="238828" y="18809"/>
                    <a:pt x="283837" y="14717"/>
                    <a:pt x="308344" y="10633"/>
                  </a:cubicBezTo>
                  <a:lnTo>
                    <a:pt x="340242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9" name="รูปแบบอิสระ 138"/>
            <p:cNvSpPr/>
            <p:nvPr/>
          </p:nvSpPr>
          <p:spPr>
            <a:xfrm>
              <a:off x="3580597" y="2098561"/>
              <a:ext cx="83570" cy="118404"/>
            </a:xfrm>
            <a:custGeom>
              <a:avLst/>
              <a:gdLst>
                <a:gd name="connsiteX0" fmla="*/ 2575 w 83570"/>
                <a:gd name="connsiteY0" fmla="*/ 91746 h 118404"/>
                <a:gd name="connsiteX1" fmla="*/ 23840 w 83570"/>
                <a:gd name="connsiteY1" fmla="*/ 6686 h 118404"/>
                <a:gd name="connsiteX2" fmla="*/ 77003 w 83570"/>
                <a:gd name="connsiteY2" fmla="*/ 17318 h 118404"/>
                <a:gd name="connsiteX3" fmla="*/ 66370 w 83570"/>
                <a:gd name="connsiteY3" fmla="*/ 113011 h 118404"/>
                <a:gd name="connsiteX4" fmla="*/ 2575 w 83570"/>
                <a:gd name="connsiteY4" fmla="*/ 91746 h 1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70" h="118404">
                  <a:moveTo>
                    <a:pt x="2575" y="91746"/>
                  </a:moveTo>
                  <a:cubicBezTo>
                    <a:pt x="-4513" y="74025"/>
                    <a:pt x="3174" y="27352"/>
                    <a:pt x="23840" y="6686"/>
                  </a:cubicBezTo>
                  <a:cubicBezTo>
                    <a:pt x="36619" y="-6093"/>
                    <a:pt x="70291" y="539"/>
                    <a:pt x="77003" y="17318"/>
                  </a:cubicBezTo>
                  <a:cubicBezTo>
                    <a:pt x="88922" y="47117"/>
                    <a:pt x="84172" y="86307"/>
                    <a:pt x="66370" y="113011"/>
                  </a:cubicBezTo>
                  <a:cubicBezTo>
                    <a:pt x="56540" y="127756"/>
                    <a:pt x="9663" y="109467"/>
                    <a:pt x="2575" y="9174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0" name="รูปแบบอิสระ 139"/>
            <p:cNvSpPr/>
            <p:nvPr/>
          </p:nvSpPr>
          <p:spPr>
            <a:xfrm>
              <a:off x="3469719" y="2190307"/>
              <a:ext cx="100048" cy="212651"/>
            </a:xfrm>
            <a:custGeom>
              <a:avLst/>
              <a:gdLst>
                <a:gd name="connsiteX0" fmla="*/ 81556 w 113721"/>
                <a:gd name="connsiteY0" fmla="*/ 1062 h 171183"/>
                <a:gd name="connsiteX1" fmla="*/ 49659 w 113721"/>
                <a:gd name="connsiteY1" fmla="*/ 54225 h 171183"/>
                <a:gd name="connsiteX2" fmla="*/ 28394 w 113721"/>
                <a:gd name="connsiteY2" fmla="*/ 160551 h 171183"/>
                <a:gd name="connsiteX3" fmla="*/ 70924 w 113721"/>
                <a:gd name="connsiteY3" fmla="*/ 171183 h 171183"/>
                <a:gd name="connsiteX4" fmla="*/ 81556 w 113721"/>
                <a:gd name="connsiteY4" fmla="*/ 96755 h 171183"/>
                <a:gd name="connsiteX5" fmla="*/ 102822 w 113721"/>
                <a:gd name="connsiteY5" fmla="*/ 64858 h 171183"/>
                <a:gd name="connsiteX6" fmla="*/ 113454 w 113721"/>
                <a:gd name="connsiteY6" fmla="*/ 22327 h 171183"/>
                <a:gd name="connsiteX7" fmla="*/ 81556 w 113721"/>
                <a:gd name="connsiteY7" fmla="*/ 1062 h 1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721" h="171183">
                  <a:moveTo>
                    <a:pt x="81556" y="1062"/>
                  </a:moveTo>
                  <a:cubicBezTo>
                    <a:pt x="70923" y="6378"/>
                    <a:pt x="63108" y="38534"/>
                    <a:pt x="49659" y="54225"/>
                  </a:cubicBezTo>
                  <a:cubicBezTo>
                    <a:pt x="14788" y="94908"/>
                    <a:pt x="-30340" y="54831"/>
                    <a:pt x="28394" y="160551"/>
                  </a:cubicBezTo>
                  <a:cubicBezTo>
                    <a:pt x="35491" y="173325"/>
                    <a:pt x="56747" y="167639"/>
                    <a:pt x="70924" y="171183"/>
                  </a:cubicBezTo>
                  <a:cubicBezTo>
                    <a:pt x="74468" y="146374"/>
                    <a:pt x="74355" y="120759"/>
                    <a:pt x="81556" y="96755"/>
                  </a:cubicBezTo>
                  <a:cubicBezTo>
                    <a:pt x="85228" y="84515"/>
                    <a:pt x="97788" y="76603"/>
                    <a:pt x="102822" y="64858"/>
                  </a:cubicBezTo>
                  <a:cubicBezTo>
                    <a:pt x="108578" y="51426"/>
                    <a:pt x="109439" y="36378"/>
                    <a:pt x="113454" y="22327"/>
                  </a:cubicBezTo>
                  <a:cubicBezTo>
                    <a:pt x="116533" y="11551"/>
                    <a:pt x="92189" y="-4254"/>
                    <a:pt x="81556" y="1062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1" name="รูปแบบอิสระ 140"/>
            <p:cNvSpPr/>
            <p:nvPr/>
          </p:nvSpPr>
          <p:spPr>
            <a:xfrm>
              <a:off x="3561907" y="2198662"/>
              <a:ext cx="53163" cy="87338"/>
            </a:xfrm>
            <a:custGeom>
              <a:avLst/>
              <a:gdLst>
                <a:gd name="connsiteX0" fmla="*/ 10633 w 53163"/>
                <a:gd name="connsiteY0" fmla="*/ 87338 h 87338"/>
                <a:gd name="connsiteX1" fmla="*/ 21265 w 53163"/>
                <a:gd name="connsiteY1" fmla="*/ 34175 h 87338"/>
                <a:gd name="connsiteX2" fmla="*/ 31898 w 53163"/>
                <a:gd name="connsiteY2" fmla="*/ 2278 h 87338"/>
                <a:gd name="connsiteX3" fmla="*/ 0 w 53163"/>
                <a:gd name="connsiteY3" fmla="*/ 12910 h 87338"/>
                <a:gd name="connsiteX4" fmla="*/ 53163 w 53163"/>
                <a:gd name="connsiteY4" fmla="*/ 55440 h 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63" h="87338">
                  <a:moveTo>
                    <a:pt x="10633" y="87338"/>
                  </a:moveTo>
                  <a:cubicBezTo>
                    <a:pt x="14177" y="69617"/>
                    <a:pt x="16882" y="51707"/>
                    <a:pt x="21265" y="34175"/>
                  </a:cubicBezTo>
                  <a:cubicBezTo>
                    <a:pt x="23983" y="23302"/>
                    <a:pt x="39823" y="10203"/>
                    <a:pt x="31898" y="2278"/>
                  </a:cubicBezTo>
                  <a:cubicBezTo>
                    <a:pt x="23973" y="-5647"/>
                    <a:pt x="10633" y="9366"/>
                    <a:pt x="0" y="12910"/>
                  </a:cubicBezTo>
                  <a:cubicBezTo>
                    <a:pt x="14071" y="69193"/>
                    <a:pt x="-3980" y="55440"/>
                    <a:pt x="53163" y="5544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2" name="รูปแบบอิสระ 141"/>
            <p:cNvSpPr/>
            <p:nvPr/>
          </p:nvSpPr>
          <p:spPr>
            <a:xfrm>
              <a:off x="3419948" y="2380349"/>
              <a:ext cx="184489" cy="163983"/>
            </a:xfrm>
            <a:custGeom>
              <a:avLst/>
              <a:gdLst>
                <a:gd name="connsiteX0" fmla="*/ 99429 w 184489"/>
                <a:gd name="connsiteY0" fmla="*/ 43874 h 163983"/>
                <a:gd name="connsiteX1" fmla="*/ 163224 w 184489"/>
                <a:gd name="connsiteY1" fmla="*/ 33242 h 163983"/>
                <a:gd name="connsiteX2" fmla="*/ 152592 w 184489"/>
                <a:gd name="connsiteY2" fmla="*/ 1344 h 163983"/>
                <a:gd name="connsiteX3" fmla="*/ 110061 w 184489"/>
                <a:gd name="connsiteY3" fmla="*/ 11977 h 163983"/>
                <a:gd name="connsiteX4" fmla="*/ 163224 w 184489"/>
                <a:gd name="connsiteY4" fmla="*/ 118302 h 163983"/>
                <a:gd name="connsiteX5" fmla="*/ 184489 w 184489"/>
                <a:gd name="connsiteY5" fmla="*/ 86404 h 163983"/>
                <a:gd name="connsiteX6" fmla="*/ 152592 w 184489"/>
                <a:gd name="connsiteY6" fmla="*/ 65139 h 163983"/>
                <a:gd name="connsiteX7" fmla="*/ 131326 w 184489"/>
                <a:gd name="connsiteY7" fmla="*/ 43874 h 163983"/>
                <a:gd name="connsiteX8" fmla="*/ 99429 w 184489"/>
                <a:gd name="connsiteY8" fmla="*/ 33242 h 163983"/>
                <a:gd name="connsiteX9" fmla="*/ 56899 w 184489"/>
                <a:gd name="connsiteY9" fmla="*/ 11977 h 163983"/>
                <a:gd name="connsiteX10" fmla="*/ 3736 w 184489"/>
                <a:gd name="connsiteY10" fmla="*/ 22609 h 163983"/>
                <a:gd name="connsiteX11" fmla="*/ 35633 w 184489"/>
                <a:gd name="connsiteY11" fmla="*/ 107670 h 163983"/>
                <a:gd name="connsiteX12" fmla="*/ 46266 w 184489"/>
                <a:gd name="connsiteY12" fmla="*/ 160832 h 163983"/>
                <a:gd name="connsiteX13" fmla="*/ 78164 w 184489"/>
                <a:gd name="connsiteY13" fmla="*/ 150200 h 163983"/>
                <a:gd name="connsiteX14" fmla="*/ 99429 w 184489"/>
                <a:gd name="connsiteY14" fmla="*/ 43874 h 16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489" h="163983">
                  <a:moveTo>
                    <a:pt x="99429" y="43874"/>
                  </a:moveTo>
                  <a:cubicBezTo>
                    <a:pt x="113606" y="24381"/>
                    <a:pt x="146390" y="46709"/>
                    <a:pt x="163224" y="33242"/>
                  </a:cubicBezTo>
                  <a:cubicBezTo>
                    <a:pt x="171976" y="26241"/>
                    <a:pt x="162998" y="5506"/>
                    <a:pt x="152592" y="1344"/>
                  </a:cubicBezTo>
                  <a:cubicBezTo>
                    <a:pt x="139024" y="-4083"/>
                    <a:pt x="124238" y="8433"/>
                    <a:pt x="110061" y="11977"/>
                  </a:cubicBezTo>
                  <a:cubicBezTo>
                    <a:pt x="112195" y="31186"/>
                    <a:pt x="94163" y="141324"/>
                    <a:pt x="163224" y="118302"/>
                  </a:cubicBezTo>
                  <a:cubicBezTo>
                    <a:pt x="175347" y="114261"/>
                    <a:pt x="177401" y="97037"/>
                    <a:pt x="184489" y="86404"/>
                  </a:cubicBezTo>
                  <a:cubicBezTo>
                    <a:pt x="173857" y="79316"/>
                    <a:pt x="162570" y="73122"/>
                    <a:pt x="152592" y="65139"/>
                  </a:cubicBezTo>
                  <a:cubicBezTo>
                    <a:pt x="144764" y="58877"/>
                    <a:pt x="139922" y="49032"/>
                    <a:pt x="131326" y="43874"/>
                  </a:cubicBezTo>
                  <a:cubicBezTo>
                    <a:pt x="121716" y="38108"/>
                    <a:pt x="109730" y="37657"/>
                    <a:pt x="99429" y="33242"/>
                  </a:cubicBezTo>
                  <a:cubicBezTo>
                    <a:pt x="84861" y="26998"/>
                    <a:pt x="71076" y="19065"/>
                    <a:pt x="56899" y="11977"/>
                  </a:cubicBezTo>
                  <a:cubicBezTo>
                    <a:pt x="39178" y="15521"/>
                    <a:pt x="13761" y="7572"/>
                    <a:pt x="3736" y="22609"/>
                  </a:cubicBezTo>
                  <a:cubicBezTo>
                    <a:pt x="-11593" y="45602"/>
                    <a:pt x="24473" y="90929"/>
                    <a:pt x="35633" y="107670"/>
                  </a:cubicBezTo>
                  <a:cubicBezTo>
                    <a:pt x="39177" y="125391"/>
                    <a:pt x="33487" y="148054"/>
                    <a:pt x="46266" y="160832"/>
                  </a:cubicBezTo>
                  <a:cubicBezTo>
                    <a:pt x="54191" y="168757"/>
                    <a:pt x="73612" y="160442"/>
                    <a:pt x="78164" y="150200"/>
                  </a:cubicBezTo>
                  <a:cubicBezTo>
                    <a:pt x="89769" y="124088"/>
                    <a:pt x="85252" y="63367"/>
                    <a:pt x="99429" y="4387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3" name="รูปแบบอิสระ 142"/>
            <p:cNvSpPr/>
            <p:nvPr/>
          </p:nvSpPr>
          <p:spPr>
            <a:xfrm>
              <a:off x="3474467" y="2488019"/>
              <a:ext cx="66422" cy="265814"/>
            </a:xfrm>
            <a:custGeom>
              <a:avLst/>
              <a:gdLst>
                <a:gd name="connsiteX0" fmla="*/ 2380 w 66422"/>
                <a:gd name="connsiteY0" fmla="*/ 42530 h 265814"/>
                <a:gd name="connsiteX1" fmla="*/ 13012 w 66422"/>
                <a:gd name="connsiteY1" fmla="*/ 202018 h 265814"/>
                <a:gd name="connsiteX2" fmla="*/ 55542 w 66422"/>
                <a:gd name="connsiteY2" fmla="*/ 265814 h 265814"/>
                <a:gd name="connsiteX3" fmla="*/ 66175 w 66422"/>
                <a:gd name="connsiteY3" fmla="*/ 233916 h 265814"/>
                <a:gd name="connsiteX4" fmla="*/ 44910 w 66422"/>
                <a:gd name="connsiteY4" fmla="*/ 202018 h 265814"/>
                <a:gd name="connsiteX5" fmla="*/ 34277 w 66422"/>
                <a:gd name="connsiteY5" fmla="*/ 170121 h 265814"/>
                <a:gd name="connsiteX6" fmla="*/ 44910 w 66422"/>
                <a:gd name="connsiteY6" fmla="*/ 74428 h 265814"/>
                <a:gd name="connsiteX7" fmla="*/ 55542 w 66422"/>
                <a:gd name="connsiteY7" fmla="*/ 42530 h 265814"/>
                <a:gd name="connsiteX8" fmla="*/ 44910 w 66422"/>
                <a:gd name="connsiteY8" fmla="*/ 0 h 265814"/>
                <a:gd name="connsiteX9" fmla="*/ 2380 w 66422"/>
                <a:gd name="connsiteY9" fmla="*/ 42530 h 26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422" h="265814">
                  <a:moveTo>
                    <a:pt x="2380" y="42530"/>
                  </a:moveTo>
                  <a:cubicBezTo>
                    <a:pt x="-2936" y="76200"/>
                    <a:pt x="671" y="150186"/>
                    <a:pt x="13012" y="202018"/>
                  </a:cubicBezTo>
                  <a:cubicBezTo>
                    <a:pt x="18932" y="226881"/>
                    <a:pt x="55542" y="265814"/>
                    <a:pt x="55542" y="265814"/>
                  </a:cubicBezTo>
                  <a:cubicBezTo>
                    <a:pt x="59086" y="255181"/>
                    <a:pt x="68017" y="244971"/>
                    <a:pt x="66175" y="233916"/>
                  </a:cubicBezTo>
                  <a:cubicBezTo>
                    <a:pt x="64074" y="221311"/>
                    <a:pt x="50625" y="213448"/>
                    <a:pt x="44910" y="202018"/>
                  </a:cubicBezTo>
                  <a:cubicBezTo>
                    <a:pt x="39898" y="191994"/>
                    <a:pt x="37821" y="180753"/>
                    <a:pt x="34277" y="170121"/>
                  </a:cubicBezTo>
                  <a:cubicBezTo>
                    <a:pt x="37821" y="138223"/>
                    <a:pt x="39634" y="106085"/>
                    <a:pt x="44910" y="74428"/>
                  </a:cubicBezTo>
                  <a:cubicBezTo>
                    <a:pt x="46753" y="63373"/>
                    <a:pt x="55542" y="53738"/>
                    <a:pt x="55542" y="42530"/>
                  </a:cubicBezTo>
                  <a:cubicBezTo>
                    <a:pt x="55542" y="27917"/>
                    <a:pt x="48454" y="14177"/>
                    <a:pt x="44910" y="0"/>
                  </a:cubicBezTo>
                  <a:cubicBezTo>
                    <a:pt x="33156" y="35259"/>
                    <a:pt x="7696" y="8860"/>
                    <a:pt x="2380" y="4253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4" name="รูปแบบอิสระ 143"/>
            <p:cNvSpPr/>
            <p:nvPr/>
          </p:nvSpPr>
          <p:spPr>
            <a:xfrm>
              <a:off x="3412268" y="2721743"/>
              <a:ext cx="202802" cy="141244"/>
            </a:xfrm>
            <a:custGeom>
              <a:avLst/>
              <a:gdLst>
                <a:gd name="connsiteX0" fmla="*/ 181537 w 202802"/>
                <a:gd name="connsiteY0" fmla="*/ 192 h 141244"/>
                <a:gd name="connsiteX1" fmla="*/ 139006 w 202802"/>
                <a:gd name="connsiteY1" fmla="*/ 53355 h 141244"/>
                <a:gd name="connsiteX2" fmla="*/ 96476 w 202802"/>
                <a:gd name="connsiteY2" fmla="*/ 42722 h 141244"/>
                <a:gd name="connsiteX3" fmla="*/ 64579 w 202802"/>
                <a:gd name="connsiteY3" fmla="*/ 21457 h 141244"/>
                <a:gd name="connsiteX4" fmla="*/ 32681 w 202802"/>
                <a:gd name="connsiteY4" fmla="*/ 10824 h 141244"/>
                <a:gd name="connsiteX5" fmla="*/ 783 w 202802"/>
                <a:gd name="connsiteY5" fmla="*/ 21457 h 141244"/>
                <a:gd name="connsiteX6" fmla="*/ 53946 w 202802"/>
                <a:gd name="connsiteY6" fmla="*/ 63987 h 141244"/>
                <a:gd name="connsiteX7" fmla="*/ 32681 w 202802"/>
                <a:gd name="connsiteY7" fmla="*/ 138415 h 141244"/>
                <a:gd name="connsiteX8" fmla="*/ 64579 w 202802"/>
                <a:gd name="connsiteY8" fmla="*/ 127783 h 141244"/>
                <a:gd name="connsiteX9" fmla="*/ 85844 w 202802"/>
                <a:gd name="connsiteY9" fmla="*/ 106517 h 141244"/>
                <a:gd name="connsiteX10" fmla="*/ 117741 w 202802"/>
                <a:gd name="connsiteY10" fmla="*/ 117150 h 141244"/>
                <a:gd name="connsiteX11" fmla="*/ 202802 w 202802"/>
                <a:gd name="connsiteY11" fmla="*/ 106517 h 141244"/>
                <a:gd name="connsiteX12" fmla="*/ 192169 w 202802"/>
                <a:gd name="connsiteY12" fmla="*/ 74620 h 141244"/>
                <a:gd name="connsiteX13" fmla="*/ 181537 w 202802"/>
                <a:gd name="connsiteY13" fmla="*/ 192 h 1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02" h="141244">
                  <a:moveTo>
                    <a:pt x="181537" y="192"/>
                  </a:moveTo>
                  <a:cubicBezTo>
                    <a:pt x="172677" y="-3352"/>
                    <a:pt x="159304" y="43206"/>
                    <a:pt x="139006" y="53355"/>
                  </a:cubicBezTo>
                  <a:cubicBezTo>
                    <a:pt x="125936" y="59890"/>
                    <a:pt x="109907" y="48478"/>
                    <a:pt x="96476" y="42722"/>
                  </a:cubicBezTo>
                  <a:cubicBezTo>
                    <a:pt x="84731" y="37688"/>
                    <a:pt x="76008" y="27172"/>
                    <a:pt x="64579" y="21457"/>
                  </a:cubicBezTo>
                  <a:cubicBezTo>
                    <a:pt x="54554" y="16445"/>
                    <a:pt x="43314" y="14368"/>
                    <a:pt x="32681" y="10824"/>
                  </a:cubicBezTo>
                  <a:cubicBezTo>
                    <a:pt x="22048" y="14368"/>
                    <a:pt x="3501" y="10584"/>
                    <a:pt x="783" y="21457"/>
                  </a:cubicBezTo>
                  <a:cubicBezTo>
                    <a:pt x="-6616" y="51054"/>
                    <a:pt x="40518" y="59511"/>
                    <a:pt x="53946" y="63987"/>
                  </a:cubicBezTo>
                  <a:cubicBezTo>
                    <a:pt x="51207" y="72203"/>
                    <a:pt x="29713" y="133964"/>
                    <a:pt x="32681" y="138415"/>
                  </a:cubicBezTo>
                  <a:cubicBezTo>
                    <a:pt x="38898" y="147740"/>
                    <a:pt x="53946" y="131327"/>
                    <a:pt x="64579" y="127783"/>
                  </a:cubicBezTo>
                  <a:cubicBezTo>
                    <a:pt x="71667" y="120694"/>
                    <a:pt x="76014" y="108483"/>
                    <a:pt x="85844" y="106517"/>
                  </a:cubicBezTo>
                  <a:cubicBezTo>
                    <a:pt x="96834" y="104319"/>
                    <a:pt x="106533" y="117150"/>
                    <a:pt x="117741" y="117150"/>
                  </a:cubicBezTo>
                  <a:cubicBezTo>
                    <a:pt x="146315" y="117150"/>
                    <a:pt x="174448" y="110061"/>
                    <a:pt x="202802" y="106517"/>
                  </a:cubicBezTo>
                  <a:cubicBezTo>
                    <a:pt x="199258" y="95885"/>
                    <a:pt x="195248" y="85396"/>
                    <a:pt x="192169" y="74620"/>
                  </a:cubicBezTo>
                  <a:cubicBezTo>
                    <a:pt x="188154" y="60569"/>
                    <a:pt x="190397" y="3736"/>
                    <a:pt x="181537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5" name="รูปแบบอิสระ 144"/>
            <p:cNvSpPr/>
            <p:nvPr/>
          </p:nvSpPr>
          <p:spPr>
            <a:xfrm>
              <a:off x="3519377" y="2800831"/>
              <a:ext cx="128500" cy="123122"/>
            </a:xfrm>
            <a:custGeom>
              <a:avLst/>
              <a:gdLst>
                <a:gd name="connsiteX0" fmla="*/ 63795 w 128500"/>
                <a:gd name="connsiteY0" fmla="*/ 27429 h 123122"/>
                <a:gd name="connsiteX1" fmla="*/ 31897 w 128500"/>
                <a:gd name="connsiteY1" fmla="*/ 80592 h 123122"/>
                <a:gd name="connsiteX2" fmla="*/ 0 w 128500"/>
                <a:gd name="connsiteY2" fmla="*/ 112490 h 123122"/>
                <a:gd name="connsiteX3" fmla="*/ 31897 w 128500"/>
                <a:gd name="connsiteY3" fmla="*/ 123122 h 123122"/>
                <a:gd name="connsiteX4" fmla="*/ 63795 w 128500"/>
                <a:gd name="connsiteY4" fmla="*/ 112490 h 123122"/>
                <a:gd name="connsiteX5" fmla="*/ 85060 w 128500"/>
                <a:gd name="connsiteY5" fmla="*/ 80592 h 123122"/>
                <a:gd name="connsiteX6" fmla="*/ 116958 w 128500"/>
                <a:gd name="connsiteY6" fmla="*/ 59327 h 123122"/>
                <a:gd name="connsiteX7" fmla="*/ 127590 w 128500"/>
                <a:gd name="connsiteY7" fmla="*/ 27429 h 123122"/>
                <a:gd name="connsiteX8" fmla="*/ 63795 w 128500"/>
                <a:gd name="connsiteY8" fmla="*/ 27429 h 1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00" h="123122">
                  <a:moveTo>
                    <a:pt x="63795" y="27429"/>
                  </a:moveTo>
                  <a:cubicBezTo>
                    <a:pt x="47846" y="36289"/>
                    <a:pt x="44297" y="64059"/>
                    <a:pt x="31897" y="80592"/>
                  </a:cubicBezTo>
                  <a:cubicBezTo>
                    <a:pt x="22875" y="92621"/>
                    <a:pt x="0" y="97453"/>
                    <a:pt x="0" y="112490"/>
                  </a:cubicBezTo>
                  <a:cubicBezTo>
                    <a:pt x="0" y="123697"/>
                    <a:pt x="21265" y="119578"/>
                    <a:pt x="31897" y="123122"/>
                  </a:cubicBezTo>
                  <a:cubicBezTo>
                    <a:pt x="42530" y="119578"/>
                    <a:pt x="55043" y="119491"/>
                    <a:pt x="63795" y="112490"/>
                  </a:cubicBezTo>
                  <a:cubicBezTo>
                    <a:pt x="73774" y="104507"/>
                    <a:pt x="76024" y="89628"/>
                    <a:pt x="85060" y="80592"/>
                  </a:cubicBezTo>
                  <a:cubicBezTo>
                    <a:pt x="94096" y="71556"/>
                    <a:pt x="106325" y="66415"/>
                    <a:pt x="116958" y="59327"/>
                  </a:cubicBezTo>
                  <a:cubicBezTo>
                    <a:pt x="120502" y="48694"/>
                    <a:pt x="131752" y="37835"/>
                    <a:pt x="127590" y="27429"/>
                  </a:cubicBezTo>
                  <a:cubicBezTo>
                    <a:pt x="104781" y="-29594"/>
                    <a:pt x="79744" y="18569"/>
                    <a:pt x="63795" y="2742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6" name="รูปแบบอิสระ 145"/>
            <p:cNvSpPr/>
            <p:nvPr/>
          </p:nvSpPr>
          <p:spPr>
            <a:xfrm>
              <a:off x="3689066" y="2944899"/>
              <a:ext cx="128022" cy="96013"/>
            </a:xfrm>
            <a:custGeom>
              <a:avLst/>
              <a:gdLst>
                <a:gd name="connsiteX0" fmla="*/ 64227 w 128022"/>
                <a:gd name="connsiteY0" fmla="*/ 21585 h 96013"/>
                <a:gd name="connsiteX1" fmla="*/ 11064 w 128022"/>
                <a:gd name="connsiteY1" fmla="*/ 320 h 96013"/>
                <a:gd name="connsiteX2" fmla="*/ 432 w 128022"/>
                <a:gd name="connsiteY2" fmla="*/ 32217 h 96013"/>
                <a:gd name="connsiteX3" fmla="*/ 21697 w 128022"/>
                <a:gd name="connsiteY3" fmla="*/ 96013 h 96013"/>
                <a:gd name="connsiteX4" fmla="*/ 117390 w 128022"/>
                <a:gd name="connsiteY4" fmla="*/ 53482 h 96013"/>
                <a:gd name="connsiteX5" fmla="*/ 128022 w 128022"/>
                <a:gd name="connsiteY5" fmla="*/ 21585 h 96013"/>
                <a:gd name="connsiteX6" fmla="*/ 64227 w 128022"/>
                <a:gd name="connsiteY6" fmla="*/ 21585 h 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022" h="96013">
                  <a:moveTo>
                    <a:pt x="64227" y="21585"/>
                  </a:moveTo>
                  <a:cubicBezTo>
                    <a:pt x="44734" y="18041"/>
                    <a:pt x="29890" y="-2818"/>
                    <a:pt x="11064" y="320"/>
                  </a:cubicBezTo>
                  <a:cubicBezTo>
                    <a:pt x="9" y="2162"/>
                    <a:pt x="-806" y="21078"/>
                    <a:pt x="432" y="32217"/>
                  </a:cubicBezTo>
                  <a:cubicBezTo>
                    <a:pt x="2907" y="54495"/>
                    <a:pt x="14609" y="74748"/>
                    <a:pt x="21697" y="96013"/>
                  </a:cubicBezTo>
                  <a:cubicBezTo>
                    <a:pt x="74979" y="87132"/>
                    <a:pt x="87926" y="97678"/>
                    <a:pt x="117390" y="53482"/>
                  </a:cubicBezTo>
                  <a:cubicBezTo>
                    <a:pt x="123607" y="44157"/>
                    <a:pt x="124478" y="32217"/>
                    <a:pt x="128022" y="21585"/>
                  </a:cubicBezTo>
                  <a:cubicBezTo>
                    <a:pt x="89400" y="8710"/>
                    <a:pt x="83720" y="25129"/>
                    <a:pt x="64227" y="215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7" name="รูปแบบอิสระ 146"/>
            <p:cNvSpPr/>
            <p:nvPr/>
          </p:nvSpPr>
          <p:spPr>
            <a:xfrm>
              <a:off x="3583172" y="2870791"/>
              <a:ext cx="142133" cy="106325"/>
            </a:xfrm>
            <a:custGeom>
              <a:avLst/>
              <a:gdLst>
                <a:gd name="connsiteX0" fmla="*/ 0 w 142133"/>
                <a:gd name="connsiteY0" fmla="*/ 0 h 106325"/>
                <a:gd name="connsiteX1" fmla="*/ 53163 w 142133"/>
                <a:gd name="connsiteY1" fmla="*/ 42530 h 106325"/>
                <a:gd name="connsiteX2" fmla="*/ 95693 w 142133"/>
                <a:gd name="connsiteY2" fmla="*/ 106325 h 106325"/>
                <a:gd name="connsiteX3" fmla="*/ 116958 w 142133"/>
                <a:gd name="connsiteY3" fmla="*/ 31897 h 106325"/>
                <a:gd name="connsiteX4" fmla="*/ 53163 w 142133"/>
                <a:gd name="connsiteY4" fmla="*/ 10632 h 106325"/>
                <a:gd name="connsiteX5" fmla="*/ 0 w 142133"/>
                <a:gd name="connsiteY5" fmla="*/ 0 h 10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133" h="106325">
                  <a:moveTo>
                    <a:pt x="0" y="0"/>
                  </a:moveTo>
                  <a:cubicBezTo>
                    <a:pt x="17721" y="14177"/>
                    <a:pt x="37982" y="25662"/>
                    <a:pt x="53163" y="42530"/>
                  </a:cubicBezTo>
                  <a:cubicBezTo>
                    <a:pt x="70260" y="61527"/>
                    <a:pt x="95693" y="106325"/>
                    <a:pt x="95693" y="106325"/>
                  </a:cubicBezTo>
                  <a:cubicBezTo>
                    <a:pt x="126704" y="95989"/>
                    <a:pt x="170481" y="93067"/>
                    <a:pt x="116958" y="31897"/>
                  </a:cubicBezTo>
                  <a:cubicBezTo>
                    <a:pt x="102197" y="15028"/>
                    <a:pt x="69013" y="26482"/>
                    <a:pt x="53163" y="106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9" name="รูปแบบอิสระ 148"/>
            <p:cNvSpPr/>
            <p:nvPr/>
          </p:nvSpPr>
          <p:spPr>
            <a:xfrm>
              <a:off x="3742605" y="2932395"/>
              <a:ext cx="106842" cy="46109"/>
            </a:xfrm>
            <a:custGeom>
              <a:avLst/>
              <a:gdLst>
                <a:gd name="connsiteX0" fmla="*/ 55 w 106842"/>
                <a:gd name="connsiteY0" fmla="*/ 44721 h 46109"/>
                <a:gd name="connsiteX1" fmla="*/ 63851 w 106842"/>
                <a:gd name="connsiteY1" fmla="*/ 2191 h 46109"/>
                <a:gd name="connsiteX2" fmla="*/ 106381 w 106842"/>
                <a:gd name="connsiteY2" fmla="*/ 12824 h 46109"/>
                <a:gd name="connsiteX3" fmla="*/ 74483 w 106842"/>
                <a:gd name="connsiteY3" fmla="*/ 34089 h 46109"/>
                <a:gd name="connsiteX4" fmla="*/ 55 w 106842"/>
                <a:gd name="connsiteY4" fmla="*/ 44721 h 4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2" h="46109">
                  <a:moveTo>
                    <a:pt x="55" y="44721"/>
                  </a:moveTo>
                  <a:cubicBezTo>
                    <a:pt x="-1717" y="39405"/>
                    <a:pt x="39371" y="9535"/>
                    <a:pt x="63851" y="2191"/>
                  </a:cubicBezTo>
                  <a:cubicBezTo>
                    <a:pt x="77848" y="-2008"/>
                    <a:pt x="101760" y="-1039"/>
                    <a:pt x="106381" y="12824"/>
                  </a:cubicBezTo>
                  <a:cubicBezTo>
                    <a:pt x="110422" y="24947"/>
                    <a:pt x="86958" y="31317"/>
                    <a:pt x="74483" y="34089"/>
                  </a:cubicBezTo>
                  <a:cubicBezTo>
                    <a:pt x="53724" y="38702"/>
                    <a:pt x="1827" y="50037"/>
                    <a:pt x="55" y="44721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0" name="รูปแบบอิสระ 149"/>
            <p:cNvSpPr/>
            <p:nvPr/>
          </p:nvSpPr>
          <p:spPr>
            <a:xfrm>
              <a:off x="5039833" y="2860158"/>
              <a:ext cx="276446" cy="116958"/>
            </a:xfrm>
            <a:custGeom>
              <a:avLst/>
              <a:gdLst>
                <a:gd name="connsiteX0" fmla="*/ 276446 w 276446"/>
                <a:gd name="connsiteY0" fmla="*/ 116958 h 116958"/>
                <a:gd name="connsiteX1" fmla="*/ 212651 w 276446"/>
                <a:gd name="connsiteY1" fmla="*/ 106326 h 116958"/>
                <a:gd name="connsiteX2" fmla="*/ 180753 w 276446"/>
                <a:gd name="connsiteY2" fmla="*/ 85061 h 116958"/>
                <a:gd name="connsiteX3" fmla="*/ 148855 w 276446"/>
                <a:gd name="connsiteY3" fmla="*/ 74428 h 116958"/>
                <a:gd name="connsiteX4" fmla="*/ 116958 w 276446"/>
                <a:gd name="connsiteY4" fmla="*/ 53163 h 116958"/>
                <a:gd name="connsiteX5" fmla="*/ 85060 w 276446"/>
                <a:gd name="connsiteY5" fmla="*/ 42530 h 116958"/>
                <a:gd name="connsiteX6" fmla="*/ 53162 w 276446"/>
                <a:gd name="connsiteY6" fmla="*/ 21265 h 116958"/>
                <a:gd name="connsiteX7" fmla="*/ 21265 w 276446"/>
                <a:gd name="connsiteY7" fmla="*/ 10633 h 116958"/>
                <a:gd name="connsiteX8" fmla="*/ 0 w 276446"/>
                <a:gd name="connsiteY8" fmla="*/ 0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46" h="116958">
                  <a:moveTo>
                    <a:pt x="276446" y="116958"/>
                  </a:moveTo>
                  <a:cubicBezTo>
                    <a:pt x="255181" y="113414"/>
                    <a:pt x="233103" y="113143"/>
                    <a:pt x="212651" y="106326"/>
                  </a:cubicBezTo>
                  <a:cubicBezTo>
                    <a:pt x="200528" y="102285"/>
                    <a:pt x="192183" y="90776"/>
                    <a:pt x="180753" y="85061"/>
                  </a:cubicBezTo>
                  <a:cubicBezTo>
                    <a:pt x="170728" y="80049"/>
                    <a:pt x="158880" y="79440"/>
                    <a:pt x="148855" y="74428"/>
                  </a:cubicBezTo>
                  <a:cubicBezTo>
                    <a:pt x="137426" y="68713"/>
                    <a:pt x="128387" y="58878"/>
                    <a:pt x="116958" y="53163"/>
                  </a:cubicBezTo>
                  <a:cubicBezTo>
                    <a:pt x="106933" y="48151"/>
                    <a:pt x="95085" y="47542"/>
                    <a:pt x="85060" y="42530"/>
                  </a:cubicBezTo>
                  <a:cubicBezTo>
                    <a:pt x="73630" y="36815"/>
                    <a:pt x="64592" y="26980"/>
                    <a:pt x="53162" y="21265"/>
                  </a:cubicBezTo>
                  <a:cubicBezTo>
                    <a:pt x="43138" y="16253"/>
                    <a:pt x="31671" y="14795"/>
                    <a:pt x="21265" y="10633"/>
                  </a:cubicBezTo>
                  <a:cubicBezTo>
                    <a:pt x="13907" y="7690"/>
                    <a:pt x="7088" y="3544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1" name="รูปแบบอิสระ 150"/>
            <p:cNvSpPr/>
            <p:nvPr/>
          </p:nvSpPr>
          <p:spPr>
            <a:xfrm>
              <a:off x="3827721" y="3115340"/>
              <a:ext cx="297712" cy="637953"/>
            </a:xfrm>
            <a:custGeom>
              <a:avLst/>
              <a:gdLst>
                <a:gd name="connsiteX0" fmla="*/ 0 w 297712"/>
                <a:gd name="connsiteY0" fmla="*/ 0 h 637953"/>
                <a:gd name="connsiteX1" fmla="*/ 53163 w 297712"/>
                <a:gd name="connsiteY1" fmla="*/ 53162 h 637953"/>
                <a:gd name="connsiteX2" fmla="*/ 74428 w 297712"/>
                <a:gd name="connsiteY2" fmla="*/ 127590 h 637953"/>
                <a:gd name="connsiteX3" fmla="*/ 95693 w 297712"/>
                <a:gd name="connsiteY3" fmla="*/ 212651 h 637953"/>
                <a:gd name="connsiteX4" fmla="*/ 127591 w 297712"/>
                <a:gd name="connsiteY4" fmla="*/ 255181 h 637953"/>
                <a:gd name="connsiteX5" fmla="*/ 159488 w 297712"/>
                <a:gd name="connsiteY5" fmla="*/ 350874 h 637953"/>
                <a:gd name="connsiteX6" fmla="*/ 212651 w 297712"/>
                <a:gd name="connsiteY6" fmla="*/ 425302 h 637953"/>
                <a:gd name="connsiteX7" fmla="*/ 233916 w 297712"/>
                <a:gd name="connsiteY7" fmla="*/ 467832 h 637953"/>
                <a:gd name="connsiteX8" fmla="*/ 255181 w 297712"/>
                <a:gd name="connsiteY8" fmla="*/ 499730 h 637953"/>
                <a:gd name="connsiteX9" fmla="*/ 265814 w 297712"/>
                <a:gd name="connsiteY9" fmla="*/ 552893 h 637953"/>
                <a:gd name="connsiteX10" fmla="*/ 297712 w 297712"/>
                <a:gd name="connsiteY10" fmla="*/ 637953 h 6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7712" h="637953">
                  <a:moveTo>
                    <a:pt x="0" y="0"/>
                  </a:moveTo>
                  <a:cubicBezTo>
                    <a:pt x="17721" y="17721"/>
                    <a:pt x="40535" y="31515"/>
                    <a:pt x="53163" y="53162"/>
                  </a:cubicBezTo>
                  <a:cubicBezTo>
                    <a:pt x="66164" y="75449"/>
                    <a:pt x="67780" y="102659"/>
                    <a:pt x="74428" y="127590"/>
                  </a:cubicBezTo>
                  <a:cubicBezTo>
                    <a:pt x="81958" y="155829"/>
                    <a:pt x="78157" y="189270"/>
                    <a:pt x="95693" y="212651"/>
                  </a:cubicBezTo>
                  <a:lnTo>
                    <a:pt x="127591" y="255181"/>
                  </a:lnTo>
                  <a:cubicBezTo>
                    <a:pt x="138223" y="287079"/>
                    <a:pt x="139945" y="323514"/>
                    <a:pt x="159488" y="350874"/>
                  </a:cubicBezTo>
                  <a:cubicBezTo>
                    <a:pt x="177209" y="375683"/>
                    <a:pt x="196283" y="399580"/>
                    <a:pt x="212651" y="425302"/>
                  </a:cubicBezTo>
                  <a:cubicBezTo>
                    <a:pt x="221160" y="438674"/>
                    <a:pt x="226052" y="454070"/>
                    <a:pt x="233916" y="467832"/>
                  </a:cubicBezTo>
                  <a:cubicBezTo>
                    <a:pt x="240256" y="478927"/>
                    <a:pt x="248093" y="489097"/>
                    <a:pt x="255181" y="499730"/>
                  </a:cubicBezTo>
                  <a:cubicBezTo>
                    <a:pt x="258725" y="517451"/>
                    <a:pt x="261059" y="535458"/>
                    <a:pt x="265814" y="552893"/>
                  </a:cubicBezTo>
                  <a:cubicBezTo>
                    <a:pt x="280078" y="605192"/>
                    <a:pt x="280416" y="603362"/>
                    <a:pt x="297712" y="63795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2" name="รูปแบบอิสระ 151"/>
            <p:cNvSpPr/>
            <p:nvPr/>
          </p:nvSpPr>
          <p:spPr>
            <a:xfrm>
              <a:off x="3678865" y="3157870"/>
              <a:ext cx="425302" cy="903767"/>
            </a:xfrm>
            <a:custGeom>
              <a:avLst/>
              <a:gdLst>
                <a:gd name="connsiteX0" fmla="*/ 0 w 425302"/>
                <a:gd name="connsiteY0" fmla="*/ 0 h 903767"/>
                <a:gd name="connsiteX1" fmla="*/ 53163 w 425302"/>
                <a:gd name="connsiteY1" fmla="*/ 63795 h 903767"/>
                <a:gd name="connsiteX2" fmla="*/ 85061 w 425302"/>
                <a:gd name="connsiteY2" fmla="*/ 148856 h 903767"/>
                <a:gd name="connsiteX3" fmla="*/ 106326 w 425302"/>
                <a:gd name="connsiteY3" fmla="*/ 180753 h 903767"/>
                <a:gd name="connsiteX4" fmla="*/ 116958 w 425302"/>
                <a:gd name="connsiteY4" fmla="*/ 244549 h 903767"/>
                <a:gd name="connsiteX5" fmla="*/ 138223 w 425302"/>
                <a:gd name="connsiteY5" fmla="*/ 276446 h 903767"/>
                <a:gd name="connsiteX6" fmla="*/ 180754 w 425302"/>
                <a:gd name="connsiteY6" fmla="*/ 361507 h 903767"/>
                <a:gd name="connsiteX7" fmla="*/ 202019 w 425302"/>
                <a:gd name="connsiteY7" fmla="*/ 467832 h 903767"/>
                <a:gd name="connsiteX8" fmla="*/ 255182 w 425302"/>
                <a:gd name="connsiteY8" fmla="*/ 563525 h 903767"/>
                <a:gd name="connsiteX9" fmla="*/ 372140 w 425302"/>
                <a:gd name="connsiteY9" fmla="*/ 744279 h 903767"/>
                <a:gd name="connsiteX10" fmla="*/ 382772 w 425302"/>
                <a:gd name="connsiteY10" fmla="*/ 776177 h 903767"/>
                <a:gd name="connsiteX11" fmla="*/ 404037 w 425302"/>
                <a:gd name="connsiteY11" fmla="*/ 829339 h 903767"/>
                <a:gd name="connsiteX12" fmla="*/ 414670 w 425302"/>
                <a:gd name="connsiteY12" fmla="*/ 871870 h 903767"/>
                <a:gd name="connsiteX13" fmla="*/ 425302 w 425302"/>
                <a:gd name="connsiteY13" fmla="*/ 903767 h 90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302" h="903767">
                  <a:moveTo>
                    <a:pt x="0" y="0"/>
                  </a:moveTo>
                  <a:cubicBezTo>
                    <a:pt x="17721" y="21265"/>
                    <a:pt x="37289" y="41118"/>
                    <a:pt x="53163" y="63795"/>
                  </a:cubicBezTo>
                  <a:cubicBezTo>
                    <a:pt x="92329" y="119746"/>
                    <a:pt x="60105" y="90625"/>
                    <a:pt x="85061" y="148856"/>
                  </a:cubicBezTo>
                  <a:cubicBezTo>
                    <a:pt x="90095" y="160601"/>
                    <a:pt x="99238" y="170121"/>
                    <a:pt x="106326" y="180753"/>
                  </a:cubicBezTo>
                  <a:cubicBezTo>
                    <a:pt x="109870" y="202018"/>
                    <a:pt x="110141" y="224097"/>
                    <a:pt x="116958" y="244549"/>
                  </a:cubicBezTo>
                  <a:cubicBezTo>
                    <a:pt x="120999" y="256672"/>
                    <a:pt x="132508" y="265017"/>
                    <a:pt x="138223" y="276446"/>
                  </a:cubicBezTo>
                  <a:cubicBezTo>
                    <a:pt x="190244" y="380487"/>
                    <a:pt x="131486" y="287607"/>
                    <a:pt x="180754" y="361507"/>
                  </a:cubicBezTo>
                  <a:cubicBezTo>
                    <a:pt x="182598" y="372574"/>
                    <a:pt x="193742" y="449899"/>
                    <a:pt x="202019" y="467832"/>
                  </a:cubicBezTo>
                  <a:cubicBezTo>
                    <a:pt x="217310" y="500963"/>
                    <a:pt x="238187" y="531235"/>
                    <a:pt x="255182" y="563525"/>
                  </a:cubicBezTo>
                  <a:cubicBezTo>
                    <a:pt x="332201" y="709862"/>
                    <a:pt x="274933" y="630872"/>
                    <a:pt x="372140" y="744279"/>
                  </a:cubicBezTo>
                  <a:cubicBezTo>
                    <a:pt x="375684" y="754912"/>
                    <a:pt x="378837" y="765683"/>
                    <a:pt x="382772" y="776177"/>
                  </a:cubicBezTo>
                  <a:cubicBezTo>
                    <a:pt x="389473" y="794048"/>
                    <a:pt x="398001" y="811233"/>
                    <a:pt x="404037" y="829339"/>
                  </a:cubicBezTo>
                  <a:cubicBezTo>
                    <a:pt x="408658" y="843202"/>
                    <a:pt x="410655" y="857819"/>
                    <a:pt x="414670" y="871870"/>
                  </a:cubicBezTo>
                  <a:cubicBezTo>
                    <a:pt x="417749" y="882646"/>
                    <a:pt x="425302" y="903767"/>
                    <a:pt x="425302" y="9037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3" name="รูปแบบอิสระ 152"/>
            <p:cNvSpPr/>
            <p:nvPr/>
          </p:nvSpPr>
          <p:spPr>
            <a:xfrm>
              <a:off x="3359888" y="2953232"/>
              <a:ext cx="287079" cy="23889"/>
            </a:xfrm>
            <a:custGeom>
              <a:avLst/>
              <a:gdLst>
                <a:gd name="connsiteX0" fmla="*/ 0 w 287079"/>
                <a:gd name="connsiteY0" fmla="*/ 13252 h 23889"/>
                <a:gd name="connsiteX1" fmla="*/ 212652 w 287079"/>
                <a:gd name="connsiteY1" fmla="*/ 13252 h 23889"/>
                <a:gd name="connsiteX2" fmla="*/ 287079 w 287079"/>
                <a:gd name="connsiteY2" fmla="*/ 23884 h 2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079" h="23889">
                  <a:moveTo>
                    <a:pt x="0" y="13252"/>
                  </a:moveTo>
                  <a:cubicBezTo>
                    <a:pt x="99583" y="-6665"/>
                    <a:pt x="52308" y="-2019"/>
                    <a:pt x="212652" y="13252"/>
                  </a:cubicBezTo>
                  <a:cubicBezTo>
                    <a:pt x="330406" y="24467"/>
                    <a:pt x="246593" y="23884"/>
                    <a:pt x="287079" y="238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4" name="รูปแบบอิสระ 153"/>
            <p:cNvSpPr/>
            <p:nvPr/>
          </p:nvSpPr>
          <p:spPr>
            <a:xfrm>
              <a:off x="3848986" y="2955847"/>
              <a:ext cx="159488" cy="10637"/>
            </a:xfrm>
            <a:custGeom>
              <a:avLst/>
              <a:gdLst>
                <a:gd name="connsiteX0" fmla="*/ 0 w 159488"/>
                <a:gd name="connsiteY0" fmla="*/ 10637 h 10637"/>
                <a:gd name="connsiteX1" fmla="*/ 159488 w 159488"/>
                <a:gd name="connsiteY1" fmla="*/ 4 h 10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488" h="10637">
                  <a:moveTo>
                    <a:pt x="0" y="10637"/>
                  </a:moveTo>
                  <a:cubicBezTo>
                    <a:pt x="145290" y="-540"/>
                    <a:pt x="92013" y="4"/>
                    <a:pt x="159488" y="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5" name="รูปแบบอิสระ 154"/>
            <p:cNvSpPr/>
            <p:nvPr/>
          </p:nvSpPr>
          <p:spPr>
            <a:xfrm>
              <a:off x="4858925" y="3030279"/>
              <a:ext cx="117112" cy="606056"/>
            </a:xfrm>
            <a:custGeom>
              <a:avLst/>
              <a:gdLst>
                <a:gd name="connsiteX0" fmla="*/ 117112 w 117112"/>
                <a:gd name="connsiteY0" fmla="*/ 0 h 606056"/>
                <a:gd name="connsiteX1" fmla="*/ 106480 w 117112"/>
                <a:gd name="connsiteY1" fmla="*/ 191386 h 606056"/>
                <a:gd name="connsiteX2" fmla="*/ 74582 w 117112"/>
                <a:gd name="connsiteY2" fmla="*/ 276447 h 606056"/>
                <a:gd name="connsiteX3" fmla="*/ 42684 w 117112"/>
                <a:gd name="connsiteY3" fmla="*/ 350874 h 606056"/>
                <a:gd name="connsiteX4" fmla="*/ 32052 w 117112"/>
                <a:gd name="connsiteY4" fmla="*/ 414670 h 606056"/>
                <a:gd name="connsiteX5" fmla="*/ 21419 w 117112"/>
                <a:gd name="connsiteY5" fmla="*/ 510363 h 606056"/>
                <a:gd name="connsiteX6" fmla="*/ 154 w 117112"/>
                <a:gd name="connsiteY6" fmla="*/ 606056 h 6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112" h="606056">
                  <a:moveTo>
                    <a:pt x="117112" y="0"/>
                  </a:moveTo>
                  <a:cubicBezTo>
                    <a:pt x="113568" y="63795"/>
                    <a:pt x="112265" y="127755"/>
                    <a:pt x="106480" y="191386"/>
                  </a:cubicBezTo>
                  <a:cubicBezTo>
                    <a:pt x="102711" y="232849"/>
                    <a:pt x="90767" y="238682"/>
                    <a:pt x="74582" y="276447"/>
                  </a:cubicBezTo>
                  <a:cubicBezTo>
                    <a:pt x="27651" y="385951"/>
                    <a:pt x="113205" y="209831"/>
                    <a:pt x="42684" y="350874"/>
                  </a:cubicBezTo>
                  <a:cubicBezTo>
                    <a:pt x="39140" y="372139"/>
                    <a:pt x="34901" y="393300"/>
                    <a:pt x="32052" y="414670"/>
                  </a:cubicBezTo>
                  <a:cubicBezTo>
                    <a:pt x="27810" y="446482"/>
                    <a:pt x="27713" y="478892"/>
                    <a:pt x="21419" y="510363"/>
                  </a:cubicBezTo>
                  <a:cubicBezTo>
                    <a:pt x="-3208" y="633498"/>
                    <a:pt x="154" y="528380"/>
                    <a:pt x="154" y="6060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6" name="รูปแบบอิสระ 155"/>
            <p:cNvSpPr/>
            <p:nvPr/>
          </p:nvSpPr>
          <p:spPr>
            <a:xfrm>
              <a:off x="4965405" y="2945219"/>
              <a:ext cx="202018" cy="1435395"/>
            </a:xfrm>
            <a:custGeom>
              <a:avLst/>
              <a:gdLst>
                <a:gd name="connsiteX0" fmla="*/ 0 w 202018"/>
                <a:gd name="connsiteY0" fmla="*/ 1435395 h 1435395"/>
                <a:gd name="connsiteX1" fmla="*/ 10632 w 202018"/>
                <a:gd name="connsiteY1" fmla="*/ 1084521 h 1435395"/>
                <a:gd name="connsiteX2" fmla="*/ 31897 w 202018"/>
                <a:gd name="connsiteY2" fmla="*/ 978195 h 1435395"/>
                <a:gd name="connsiteX3" fmla="*/ 53162 w 202018"/>
                <a:gd name="connsiteY3" fmla="*/ 903767 h 1435395"/>
                <a:gd name="connsiteX4" fmla="*/ 74428 w 202018"/>
                <a:gd name="connsiteY4" fmla="*/ 829339 h 1435395"/>
                <a:gd name="connsiteX5" fmla="*/ 85060 w 202018"/>
                <a:gd name="connsiteY5" fmla="*/ 563525 h 1435395"/>
                <a:gd name="connsiteX6" fmla="*/ 106325 w 202018"/>
                <a:gd name="connsiteY6" fmla="*/ 478465 h 1435395"/>
                <a:gd name="connsiteX7" fmla="*/ 116958 w 202018"/>
                <a:gd name="connsiteY7" fmla="*/ 170121 h 1435395"/>
                <a:gd name="connsiteX8" fmla="*/ 138223 w 202018"/>
                <a:gd name="connsiteY8" fmla="*/ 127590 h 1435395"/>
                <a:gd name="connsiteX9" fmla="*/ 180753 w 202018"/>
                <a:gd name="connsiteY9" fmla="*/ 63795 h 1435395"/>
                <a:gd name="connsiteX10" fmla="*/ 202018 w 202018"/>
                <a:gd name="connsiteY10" fmla="*/ 0 h 14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018" h="1435395">
                  <a:moveTo>
                    <a:pt x="0" y="1435395"/>
                  </a:moveTo>
                  <a:cubicBezTo>
                    <a:pt x="3544" y="1318437"/>
                    <a:pt x="2488" y="1201249"/>
                    <a:pt x="10632" y="1084521"/>
                  </a:cubicBezTo>
                  <a:cubicBezTo>
                    <a:pt x="13147" y="1048465"/>
                    <a:pt x="23130" y="1013260"/>
                    <a:pt x="31897" y="978195"/>
                  </a:cubicBezTo>
                  <a:cubicBezTo>
                    <a:pt x="65137" y="845240"/>
                    <a:pt x="22655" y="1010542"/>
                    <a:pt x="53162" y="903767"/>
                  </a:cubicBezTo>
                  <a:cubicBezTo>
                    <a:pt x="79856" y="810337"/>
                    <a:pt x="48940" y="905800"/>
                    <a:pt x="74428" y="829339"/>
                  </a:cubicBezTo>
                  <a:cubicBezTo>
                    <a:pt x="77972" y="740734"/>
                    <a:pt x="77032" y="651836"/>
                    <a:pt x="85060" y="563525"/>
                  </a:cubicBezTo>
                  <a:cubicBezTo>
                    <a:pt x="87706" y="534419"/>
                    <a:pt x="103963" y="507595"/>
                    <a:pt x="106325" y="478465"/>
                  </a:cubicBezTo>
                  <a:cubicBezTo>
                    <a:pt x="114636" y="375959"/>
                    <a:pt x="107647" y="272541"/>
                    <a:pt x="116958" y="170121"/>
                  </a:cubicBezTo>
                  <a:cubicBezTo>
                    <a:pt x="118393" y="154336"/>
                    <a:pt x="130068" y="141182"/>
                    <a:pt x="138223" y="127590"/>
                  </a:cubicBezTo>
                  <a:cubicBezTo>
                    <a:pt x="151372" y="105675"/>
                    <a:pt x="180753" y="63795"/>
                    <a:pt x="180753" y="63795"/>
                  </a:cubicBezTo>
                  <a:cubicBezTo>
                    <a:pt x="193308" y="13577"/>
                    <a:pt x="184851" y="34335"/>
                    <a:pt x="20201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7" name="รูปแบบอิสระ 156"/>
            <p:cNvSpPr/>
            <p:nvPr/>
          </p:nvSpPr>
          <p:spPr>
            <a:xfrm>
              <a:off x="4433777" y="3997842"/>
              <a:ext cx="350874" cy="786809"/>
            </a:xfrm>
            <a:custGeom>
              <a:avLst/>
              <a:gdLst>
                <a:gd name="connsiteX0" fmla="*/ 350874 w 350874"/>
                <a:gd name="connsiteY0" fmla="*/ 786809 h 786809"/>
                <a:gd name="connsiteX1" fmla="*/ 318976 w 350874"/>
                <a:gd name="connsiteY1" fmla="*/ 691116 h 786809"/>
                <a:gd name="connsiteX2" fmla="*/ 308344 w 350874"/>
                <a:gd name="connsiteY2" fmla="*/ 659218 h 786809"/>
                <a:gd name="connsiteX3" fmla="*/ 297711 w 350874"/>
                <a:gd name="connsiteY3" fmla="*/ 552893 h 786809"/>
                <a:gd name="connsiteX4" fmla="*/ 276446 w 350874"/>
                <a:gd name="connsiteY4" fmla="*/ 489098 h 786809"/>
                <a:gd name="connsiteX5" fmla="*/ 265814 w 350874"/>
                <a:gd name="connsiteY5" fmla="*/ 457200 h 786809"/>
                <a:gd name="connsiteX6" fmla="*/ 244549 w 350874"/>
                <a:gd name="connsiteY6" fmla="*/ 425302 h 786809"/>
                <a:gd name="connsiteX7" fmla="*/ 223283 w 350874"/>
                <a:gd name="connsiteY7" fmla="*/ 361507 h 786809"/>
                <a:gd name="connsiteX8" fmla="*/ 212651 w 350874"/>
                <a:gd name="connsiteY8" fmla="*/ 329609 h 786809"/>
                <a:gd name="connsiteX9" fmla="*/ 191386 w 350874"/>
                <a:gd name="connsiteY9" fmla="*/ 297711 h 786809"/>
                <a:gd name="connsiteX10" fmla="*/ 180753 w 350874"/>
                <a:gd name="connsiteY10" fmla="*/ 255181 h 786809"/>
                <a:gd name="connsiteX11" fmla="*/ 148856 w 350874"/>
                <a:gd name="connsiteY11" fmla="*/ 223284 h 786809"/>
                <a:gd name="connsiteX12" fmla="*/ 106325 w 350874"/>
                <a:gd name="connsiteY12" fmla="*/ 159488 h 786809"/>
                <a:gd name="connsiteX13" fmla="*/ 74428 w 350874"/>
                <a:gd name="connsiteY13" fmla="*/ 127591 h 786809"/>
                <a:gd name="connsiteX14" fmla="*/ 31897 w 350874"/>
                <a:gd name="connsiteY14" fmla="*/ 63795 h 786809"/>
                <a:gd name="connsiteX15" fmla="*/ 21265 w 350874"/>
                <a:gd name="connsiteY15" fmla="*/ 31898 h 786809"/>
                <a:gd name="connsiteX16" fmla="*/ 0 w 350874"/>
                <a:gd name="connsiteY16" fmla="*/ 0 h 78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0874" h="786809">
                  <a:moveTo>
                    <a:pt x="350874" y="786809"/>
                  </a:moveTo>
                  <a:lnTo>
                    <a:pt x="318976" y="691116"/>
                  </a:lnTo>
                  <a:lnTo>
                    <a:pt x="308344" y="659218"/>
                  </a:lnTo>
                  <a:cubicBezTo>
                    <a:pt x="304800" y="623776"/>
                    <a:pt x="304275" y="587901"/>
                    <a:pt x="297711" y="552893"/>
                  </a:cubicBezTo>
                  <a:cubicBezTo>
                    <a:pt x="293580" y="530862"/>
                    <a:pt x="283534" y="510363"/>
                    <a:pt x="276446" y="489098"/>
                  </a:cubicBezTo>
                  <a:cubicBezTo>
                    <a:pt x="272902" y="478465"/>
                    <a:pt x="272031" y="466525"/>
                    <a:pt x="265814" y="457200"/>
                  </a:cubicBezTo>
                  <a:cubicBezTo>
                    <a:pt x="258726" y="446567"/>
                    <a:pt x="249739" y="436979"/>
                    <a:pt x="244549" y="425302"/>
                  </a:cubicBezTo>
                  <a:cubicBezTo>
                    <a:pt x="235445" y="404819"/>
                    <a:pt x="230371" y="382772"/>
                    <a:pt x="223283" y="361507"/>
                  </a:cubicBezTo>
                  <a:cubicBezTo>
                    <a:pt x="219739" y="350874"/>
                    <a:pt x="218868" y="338934"/>
                    <a:pt x="212651" y="329609"/>
                  </a:cubicBezTo>
                  <a:lnTo>
                    <a:pt x="191386" y="297711"/>
                  </a:lnTo>
                  <a:cubicBezTo>
                    <a:pt x="187842" y="283534"/>
                    <a:pt x="188003" y="267869"/>
                    <a:pt x="180753" y="255181"/>
                  </a:cubicBezTo>
                  <a:cubicBezTo>
                    <a:pt x="173293" y="242126"/>
                    <a:pt x="158087" y="235153"/>
                    <a:pt x="148856" y="223284"/>
                  </a:cubicBezTo>
                  <a:cubicBezTo>
                    <a:pt x="133165" y="203110"/>
                    <a:pt x="124397" y="177560"/>
                    <a:pt x="106325" y="159488"/>
                  </a:cubicBezTo>
                  <a:cubicBezTo>
                    <a:pt x="95693" y="148856"/>
                    <a:pt x="83659" y="139460"/>
                    <a:pt x="74428" y="127591"/>
                  </a:cubicBezTo>
                  <a:cubicBezTo>
                    <a:pt x="58737" y="107417"/>
                    <a:pt x="31897" y="63795"/>
                    <a:pt x="31897" y="63795"/>
                  </a:cubicBezTo>
                  <a:cubicBezTo>
                    <a:pt x="28353" y="53163"/>
                    <a:pt x="26277" y="41922"/>
                    <a:pt x="21265" y="31898"/>
                  </a:cubicBezTo>
                  <a:cubicBezTo>
                    <a:pt x="15550" y="20468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8" name="รูปแบบอิสระ 157"/>
            <p:cNvSpPr/>
            <p:nvPr/>
          </p:nvSpPr>
          <p:spPr>
            <a:xfrm>
              <a:off x="5114260" y="2998381"/>
              <a:ext cx="116969" cy="382772"/>
            </a:xfrm>
            <a:custGeom>
              <a:avLst/>
              <a:gdLst>
                <a:gd name="connsiteX0" fmla="*/ 0 w 116969"/>
                <a:gd name="connsiteY0" fmla="*/ 382772 h 382772"/>
                <a:gd name="connsiteX1" fmla="*/ 21266 w 116969"/>
                <a:gd name="connsiteY1" fmla="*/ 329610 h 382772"/>
                <a:gd name="connsiteX2" fmla="*/ 42531 w 116969"/>
                <a:gd name="connsiteY2" fmla="*/ 297712 h 382772"/>
                <a:gd name="connsiteX3" fmla="*/ 53163 w 116969"/>
                <a:gd name="connsiteY3" fmla="*/ 255182 h 382772"/>
                <a:gd name="connsiteX4" fmla="*/ 74428 w 116969"/>
                <a:gd name="connsiteY4" fmla="*/ 223284 h 382772"/>
                <a:gd name="connsiteX5" fmla="*/ 95693 w 116969"/>
                <a:gd name="connsiteY5" fmla="*/ 148856 h 382772"/>
                <a:gd name="connsiteX6" fmla="*/ 116959 w 116969"/>
                <a:gd name="connsiteY6" fmla="*/ 0 h 38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969" h="382772">
                  <a:moveTo>
                    <a:pt x="0" y="382772"/>
                  </a:moveTo>
                  <a:cubicBezTo>
                    <a:pt x="7089" y="365051"/>
                    <a:pt x="12730" y="346681"/>
                    <a:pt x="21266" y="329610"/>
                  </a:cubicBezTo>
                  <a:cubicBezTo>
                    <a:pt x="26981" y="318180"/>
                    <a:pt x="37497" y="309458"/>
                    <a:pt x="42531" y="297712"/>
                  </a:cubicBezTo>
                  <a:cubicBezTo>
                    <a:pt x="48287" y="284281"/>
                    <a:pt x="47407" y="268613"/>
                    <a:pt x="53163" y="255182"/>
                  </a:cubicBezTo>
                  <a:cubicBezTo>
                    <a:pt x="58197" y="243436"/>
                    <a:pt x="68713" y="234714"/>
                    <a:pt x="74428" y="223284"/>
                  </a:cubicBezTo>
                  <a:cubicBezTo>
                    <a:pt x="81011" y="210118"/>
                    <a:pt x="93648" y="159762"/>
                    <a:pt x="95693" y="148856"/>
                  </a:cubicBezTo>
                  <a:cubicBezTo>
                    <a:pt x="118124" y="29224"/>
                    <a:pt x="116959" y="61925"/>
                    <a:pt x="11695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9" name="รูปแบบอิสระ 158"/>
            <p:cNvSpPr/>
            <p:nvPr/>
          </p:nvSpPr>
          <p:spPr>
            <a:xfrm>
              <a:off x="5135526" y="2856782"/>
              <a:ext cx="244548" cy="14009"/>
            </a:xfrm>
            <a:custGeom>
              <a:avLst/>
              <a:gdLst>
                <a:gd name="connsiteX0" fmla="*/ 0 w 244548"/>
                <a:gd name="connsiteY0" fmla="*/ 14009 h 14009"/>
                <a:gd name="connsiteX1" fmla="*/ 244548 w 244548"/>
                <a:gd name="connsiteY1" fmla="*/ 3376 h 1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548" h="14009">
                  <a:moveTo>
                    <a:pt x="0" y="14009"/>
                  </a:moveTo>
                  <a:cubicBezTo>
                    <a:pt x="115718" y="-9136"/>
                    <a:pt x="35090" y="3376"/>
                    <a:pt x="244548" y="33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0" name="รูปแบบอิสระ 159"/>
            <p:cNvSpPr/>
            <p:nvPr/>
          </p:nvSpPr>
          <p:spPr>
            <a:xfrm>
              <a:off x="5837274" y="4210493"/>
              <a:ext cx="318977" cy="680484"/>
            </a:xfrm>
            <a:custGeom>
              <a:avLst/>
              <a:gdLst>
                <a:gd name="connsiteX0" fmla="*/ 318977 w 318977"/>
                <a:gd name="connsiteY0" fmla="*/ 680484 h 680484"/>
                <a:gd name="connsiteX1" fmla="*/ 308345 w 318977"/>
                <a:gd name="connsiteY1" fmla="*/ 499730 h 680484"/>
                <a:gd name="connsiteX2" fmla="*/ 297712 w 318977"/>
                <a:gd name="connsiteY2" fmla="*/ 457200 h 680484"/>
                <a:gd name="connsiteX3" fmla="*/ 265814 w 318977"/>
                <a:gd name="connsiteY3" fmla="*/ 425302 h 680484"/>
                <a:gd name="connsiteX4" fmla="*/ 223284 w 318977"/>
                <a:gd name="connsiteY4" fmla="*/ 350874 h 680484"/>
                <a:gd name="connsiteX5" fmla="*/ 202019 w 318977"/>
                <a:gd name="connsiteY5" fmla="*/ 318977 h 680484"/>
                <a:gd name="connsiteX6" fmla="*/ 180754 w 318977"/>
                <a:gd name="connsiteY6" fmla="*/ 244549 h 680484"/>
                <a:gd name="connsiteX7" fmla="*/ 138224 w 318977"/>
                <a:gd name="connsiteY7" fmla="*/ 180754 h 680484"/>
                <a:gd name="connsiteX8" fmla="*/ 106326 w 318977"/>
                <a:gd name="connsiteY8" fmla="*/ 116958 h 680484"/>
                <a:gd name="connsiteX9" fmla="*/ 74428 w 318977"/>
                <a:gd name="connsiteY9" fmla="*/ 95693 h 680484"/>
                <a:gd name="connsiteX10" fmla="*/ 21266 w 318977"/>
                <a:gd name="connsiteY10" fmla="*/ 31898 h 680484"/>
                <a:gd name="connsiteX11" fmla="*/ 0 w 318977"/>
                <a:gd name="connsiteY11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977" h="680484">
                  <a:moveTo>
                    <a:pt x="318977" y="680484"/>
                  </a:moveTo>
                  <a:cubicBezTo>
                    <a:pt x="315433" y="620233"/>
                    <a:pt x="314067" y="559814"/>
                    <a:pt x="308345" y="499730"/>
                  </a:cubicBezTo>
                  <a:cubicBezTo>
                    <a:pt x="306960" y="485183"/>
                    <a:pt x="304962" y="469888"/>
                    <a:pt x="297712" y="457200"/>
                  </a:cubicBezTo>
                  <a:cubicBezTo>
                    <a:pt x="290252" y="444144"/>
                    <a:pt x="275440" y="436854"/>
                    <a:pt x="265814" y="425302"/>
                  </a:cubicBezTo>
                  <a:cubicBezTo>
                    <a:pt x="242262" y="397040"/>
                    <a:pt x="242194" y="383967"/>
                    <a:pt x="223284" y="350874"/>
                  </a:cubicBezTo>
                  <a:cubicBezTo>
                    <a:pt x="216944" y="339779"/>
                    <a:pt x="209107" y="329609"/>
                    <a:pt x="202019" y="318977"/>
                  </a:cubicBezTo>
                  <a:cubicBezTo>
                    <a:pt x="199518" y="308972"/>
                    <a:pt x="187685" y="257025"/>
                    <a:pt x="180754" y="244549"/>
                  </a:cubicBezTo>
                  <a:cubicBezTo>
                    <a:pt x="168342" y="222208"/>
                    <a:pt x="146306" y="205000"/>
                    <a:pt x="138224" y="180754"/>
                  </a:cubicBezTo>
                  <a:cubicBezTo>
                    <a:pt x="129576" y="154812"/>
                    <a:pt x="126937" y="137569"/>
                    <a:pt x="106326" y="116958"/>
                  </a:cubicBezTo>
                  <a:cubicBezTo>
                    <a:pt x="97290" y="107922"/>
                    <a:pt x="85061" y="102781"/>
                    <a:pt x="74428" y="95693"/>
                  </a:cubicBezTo>
                  <a:cubicBezTo>
                    <a:pt x="28808" y="4454"/>
                    <a:pt x="81379" y="92011"/>
                    <a:pt x="21266" y="31898"/>
                  </a:cubicBezTo>
                  <a:cubicBezTo>
                    <a:pt x="12230" y="22862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1" name="รูปแบบอิสระ 160"/>
            <p:cNvSpPr/>
            <p:nvPr/>
          </p:nvSpPr>
          <p:spPr>
            <a:xfrm>
              <a:off x="5964169" y="4742121"/>
              <a:ext cx="149552" cy="350874"/>
            </a:xfrm>
            <a:custGeom>
              <a:avLst/>
              <a:gdLst>
                <a:gd name="connsiteX0" fmla="*/ 149552 w 149552"/>
                <a:gd name="connsiteY0" fmla="*/ 350874 h 350874"/>
                <a:gd name="connsiteX1" fmla="*/ 96389 w 149552"/>
                <a:gd name="connsiteY1" fmla="*/ 297712 h 350874"/>
                <a:gd name="connsiteX2" fmla="*/ 64491 w 149552"/>
                <a:gd name="connsiteY2" fmla="*/ 233916 h 350874"/>
                <a:gd name="connsiteX3" fmla="*/ 43226 w 149552"/>
                <a:gd name="connsiteY3" fmla="*/ 202019 h 350874"/>
                <a:gd name="connsiteX4" fmla="*/ 11329 w 149552"/>
                <a:gd name="connsiteY4" fmla="*/ 95693 h 350874"/>
                <a:gd name="connsiteX5" fmla="*/ 696 w 149552"/>
                <a:gd name="connsiteY5" fmla="*/ 42530 h 350874"/>
                <a:gd name="connsiteX6" fmla="*/ 696 w 149552"/>
                <a:gd name="connsiteY6" fmla="*/ 0 h 35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52" h="350874">
                  <a:moveTo>
                    <a:pt x="149552" y="350874"/>
                  </a:moveTo>
                  <a:cubicBezTo>
                    <a:pt x="131831" y="333153"/>
                    <a:pt x="112892" y="316572"/>
                    <a:pt x="96389" y="297712"/>
                  </a:cubicBezTo>
                  <a:cubicBezTo>
                    <a:pt x="60840" y="257085"/>
                    <a:pt x="86240" y="277414"/>
                    <a:pt x="64491" y="233916"/>
                  </a:cubicBezTo>
                  <a:cubicBezTo>
                    <a:pt x="58776" y="222487"/>
                    <a:pt x="50314" y="212651"/>
                    <a:pt x="43226" y="202019"/>
                  </a:cubicBezTo>
                  <a:cubicBezTo>
                    <a:pt x="25554" y="149001"/>
                    <a:pt x="22043" y="143906"/>
                    <a:pt x="11329" y="95693"/>
                  </a:cubicBezTo>
                  <a:cubicBezTo>
                    <a:pt x="7409" y="78051"/>
                    <a:pt x="2692" y="60491"/>
                    <a:pt x="696" y="42530"/>
                  </a:cubicBezTo>
                  <a:cubicBezTo>
                    <a:pt x="-870" y="28440"/>
                    <a:pt x="696" y="14177"/>
                    <a:pt x="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6" name="รูปแบบอิสระ 165"/>
            <p:cNvSpPr/>
            <p:nvPr/>
          </p:nvSpPr>
          <p:spPr>
            <a:xfrm>
              <a:off x="5220586" y="6273209"/>
              <a:ext cx="1222915" cy="616360"/>
            </a:xfrm>
            <a:custGeom>
              <a:avLst/>
              <a:gdLst>
                <a:gd name="connsiteX0" fmla="*/ 1190847 w 1222915"/>
                <a:gd name="connsiteY0" fmla="*/ 563526 h 616360"/>
                <a:gd name="connsiteX1" fmla="*/ 1169581 w 1222915"/>
                <a:gd name="connsiteY1" fmla="*/ 510363 h 616360"/>
                <a:gd name="connsiteX2" fmla="*/ 1137684 w 1222915"/>
                <a:gd name="connsiteY2" fmla="*/ 489098 h 616360"/>
                <a:gd name="connsiteX3" fmla="*/ 1116419 w 1222915"/>
                <a:gd name="connsiteY3" fmla="*/ 457200 h 616360"/>
                <a:gd name="connsiteX4" fmla="*/ 1041991 w 1222915"/>
                <a:gd name="connsiteY4" fmla="*/ 414670 h 616360"/>
                <a:gd name="connsiteX5" fmla="*/ 978195 w 1222915"/>
                <a:gd name="connsiteY5" fmla="*/ 372140 h 616360"/>
                <a:gd name="connsiteX6" fmla="*/ 946298 w 1222915"/>
                <a:gd name="connsiteY6" fmla="*/ 350875 h 616360"/>
                <a:gd name="connsiteX7" fmla="*/ 903767 w 1222915"/>
                <a:gd name="connsiteY7" fmla="*/ 297712 h 616360"/>
                <a:gd name="connsiteX8" fmla="*/ 818707 w 1222915"/>
                <a:gd name="connsiteY8" fmla="*/ 276447 h 616360"/>
                <a:gd name="connsiteX9" fmla="*/ 808074 w 1222915"/>
                <a:gd name="connsiteY9" fmla="*/ 127591 h 616360"/>
                <a:gd name="connsiteX10" fmla="*/ 786809 w 1222915"/>
                <a:gd name="connsiteY10" fmla="*/ 95693 h 616360"/>
                <a:gd name="connsiteX11" fmla="*/ 776177 w 1222915"/>
                <a:gd name="connsiteY11" fmla="*/ 63796 h 616360"/>
                <a:gd name="connsiteX12" fmla="*/ 659219 w 1222915"/>
                <a:gd name="connsiteY12" fmla="*/ 0 h 616360"/>
                <a:gd name="connsiteX13" fmla="*/ 520995 w 1222915"/>
                <a:gd name="connsiteY13" fmla="*/ 10633 h 616360"/>
                <a:gd name="connsiteX14" fmla="*/ 446567 w 1222915"/>
                <a:gd name="connsiteY14" fmla="*/ 63796 h 616360"/>
                <a:gd name="connsiteX15" fmla="*/ 414670 w 1222915"/>
                <a:gd name="connsiteY15" fmla="*/ 74428 h 616360"/>
                <a:gd name="connsiteX16" fmla="*/ 340242 w 1222915"/>
                <a:gd name="connsiteY16" fmla="*/ 106326 h 616360"/>
                <a:gd name="connsiteX17" fmla="*/ 276447 w 1222915"/>
                <a:gd name="connsiteY17" fmla="*/ 148856 h 616360"/>
                <a:gd name="connsiteX18" fmla="*/ 180754 w 1222915"/>
                <a:gd name="connsiteY18" fmla="*/ 202019 h 616360"/>
                <a:gd name="connsiteX19" fmla="*/ 159488 w 1222915"/>
                <a:gd name="connsiteY19" fmla="*/ 223284 h 616360"/>
                <a:gd name="connsiteX20" fmla="*/ 116958 w 1222915"/>
                <a:gd name="connsiteY20" fmla="*/ 287079 h 616360"/>
                <a:gd name="connsiteX21" fmla="*/ 85061 w 1222915"/>
                <a:gd name="connsiteY21" fmla="*/ 361507 h 616360"/>
                <a:gd name="connsiteX22" fmla="*/ 74428 w 1222915"/>
                <a:gd name="connsiteY22" fmla="*/ 393405 h 616360"/>
                <a:gd name="connsiteX23" fmla="*/ 31898 w 1222915"/>
                <a:gd name="connsiteY23" fmla="*/ 457200 h 616360"/>
                <a:gd name="connsiteX24" fmla="*/ 10633 w 1222915"/>
                <a:gd name="connsiteY24" fmla="*/ 489098 h 616360"/>
                <a:gd name="connsiteX25" fmla="*/ 0 w 1222915"/>
                <a:gd name="connsiteY25" fmla="*/ 520996 h 616360"/>
                <a:gd name="connsiteX26" fmla="*/ 21265 w 1222915"/>
                <a:gd name="connsiteY26" fmla="*/ 584791 h 616360"/>
                <a:gd name="connsiteX27" fmla="*/ 159488 w 1222915"/>
                <a:gd name="connsiteY27" fmla="*/ 552893 h 616360"/>
                <a:gd name="connsiteX28" fmla="*/ 191386 w 1222915"/>
                <a:gd name="connsiteY28" fmla="*/ 414670 h 616360"/>
                <a:gd name="connsiteX29" fmla="*/ 212651 w 1222915"/>
                <a:gd name="connsiteY29" fmla="*/ 340242 h 616360"/>
                <a:gd name="connsiteX30" fmla="*/ 244549 w 1222915"/>
                <a:gd name="connsiteY30" fmla="*/ 308344 h 616360"/>
                <a:gd name="connsiteX31" fmla="*/ 329609 w 1222915"/>
                <a:gd name="connsiteY31" fmla="*/ 212651 h 616360"/>
                <a:gd name="connsiteX32" fmla="*/ 372140 w 1222915"/>
                <a:gd name="connsiteY32" fmla="*/ 191386 h 616360"/>
                <a:gd name="connsiteX33" fmla="*/ 435935 w 1222915"/>
                <a:gd name="connsiteY33" fmla="*/ 148856 h 616360"/>
                <a:gd name="connsiteX34" fmla="*/ 499730 w 1222915"/>
                <a:gd name="connsiteY34" fmla="*/ 127591 h 616360"/>
                <a:gd name="connsiteX35" fmla="*/ 531628 w 1222915"/>
                <a:gd name="connsiteY35" fmla="*/ 116958 h 616360"/>
                <a:gd name="connsiteX36" fmla="*/ 637954 w 1222915"/>
                <a:gd name="connsiteY36" fmla="*/ 127591 h 616360"/>
                <a:gd name="connsiteX37" fmla="*/ 659219 w 1222915"/>
                <a:gd name="connsiteY37" fmla="*/ 159489 h 616360"/>
                <a:gd name="connsiteX38" fmla="*/ 616688 w 1222915"/>
                <a:gd name="connsiteY38" fmla="*/ 435935 h 616360"/>
                <a:gd name="connsiteX39" fmla="*/ 584791 w 1222915"/>
                <a:gd name="connsiteY39" fmla="*/ 457200 h 616360"/>
                <a:gd name="connsiteX40" fmla="*/ 552893 w 1222915"/>
                <a:gd name="connsiteY40" fmla="*/ 467833 h 616360"/>
                <a:gd name="connsiteX41" fmla="*/ 531628 w 1222915"/>
                <a:gd name="connsiteY41" fmla="*/ 499731 h 616360"/>
                <a:gd name="connsiteX42" fmla="*/ 467833 w 1222915"/>
                <a:gd name="connsiteY42" fmla="*/ 531628 h 616360"/>
                <a:gd name="connsiteX43" fmla="*/ 861237 w 1222915"/>
                <a:gd name="connsiteY43" fmla="*/ 563526 h 616360"/>
                <a:gd name="connsiteX44" fmla="*/ 1127051 w 1222915"/>
                <a:gd name="connsiteY44" fmla="*/ 574158 h 616360"/>
                <a:gd name="connsiteX45" fmla="*/ 1190847 w 1222915"/>
                <a:gd name="connsiteY45" fmla="*/ 563526 h 61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22915" h="616360">
                  <a:moveTo>
                    <a:pt x="1190847" y="563526"/>
                  </a:moveTo>
                  <a:cubicBezTo>
                    <a:pt x="1197935" y="552894"/>
                    <a:pt x="1180675" y="525894"/>
                    <a:pt x="1169581" y="510363"/>
                  </a:cubicBezTo>
                  <a:cubicBezTo>
                    <a:pt x="1162154" y="499965"/>
                    <a:pt x="1146720" y="498134"/>
                    <a:pt x="1137684" y="489098"/>
                  </a:cubicBezTo>
                  <a:cubicBezTo>
                    <a:pt x="1128648" y="480062"/>
                    <a:pt x="1125455" y="466236"/>
                    <a:pt x="1116419" y="457200"/>
                  </a:cubicBezTo>
                  <a:cubicBezTo>
                    <a:pt x="1091307" y="432088"/>
                    <a:pt x="1071177" y="435517"/>
                    <a:pt x="1041991" y="414670"/>
                  </a:cubicBezTo>
                  <a:cubicBezTo>
                    <a:pt x="972303" y="364892"/>
                    <a:pt x="1046618" y="394946"/>
                    <a:pt x="978195" y="372140"/>
                  </a:cubicBezTo>
                  <a:cubicBezTo>
                    <a:pt x="967563" y="365052"/>
                    <a:pt x="955334" y="359911"/>
                    <a:pt x="946298" y="350875"/>
                  </a:cubicBezTo>
                  <a:cubicBezTo>
                    <a:pt x="935741" y="340318"/>
                    <a:pt x="921307" y="304728"/>
                    <a:pt x="903767" y="297712"/>
                  </a:cubicBezTo>
                  <a:cubicBezTo>
                    <a:pt x="876631" y="286858"/>
                    <a:pt x="818707" y="276447"/>
                    <a:pt x="818707" y="276447"/>
                  </a:cubicBezTo>
                  <a:cubicBezTo>
                    <a:pt x="815163" y="226828"/>
                    <a:pt x="816719" y="176579"/>
                    <a:pt x="808074" y="127591"/>
                  </a:cubicBezTo>
                  <a:cubicBezTo>
                    <a:pt x="805853" y="115007"/>
                    <a:pt x="792524" y="107123"/>
                    <a:pt x="786809" y="95693"/>
                  </a:cubicBezTo>
                  <a:cubicBezTo>
                    <a:pt x="781797" y="85669"/>
                    <a:pt x="784102" y="71721"/>
                    <a:pt x="776177" y="63796"/>
                  </a:cubicBezTo>
                  <a:cubicBezTo>
                    <a:pt x="740765" y="28384"/>
                    <a:pt x="703056" y="17535"/>
                    <a:pt x="659219" y="0"/>
                  </a:cubicBezTo>
                  <a:cubicBezTo>
                    <a:pt x="613144" y="3544"/>
                    <a:pt x="566503" y="2602"/>
                    <a:pt x="520995" y="10633"/>
                  </a:cubicBezTo>
                  <a:cubicBezTo>
                    <a:pt x="471065" y="19444"/>
                    <a:pt x="483934" y="38885"/>
                    <a:pt x="446567" y="63796"/>
                  </a:cubicBezTo>
                  <a:cubicBezTo>
                    <a:pt x="437242" y="70013"/>
                    <a:pt x="425302" y="70884"/>
                    <a:pt x="414670" y="74428"/>
                  </a:cubicBezTo>
                  <a:cubicBezTo>
                    <a:pt x="298559" y="151834"/>
                    <a:pt x="477565" y="37664"/>
                    <a:pt x="340242" y="106326"/>
                  </a:cubicBezTo>
                  <a:cubicBezTo>
                    <a:pt x="317383" y="117756"/>
                    <a:pt x="300693" y="140774"/>
                    <a:pt x="276447" y="148856"/>
                  </a:cubicBezTo>
                  <a:cubicBezTo>
                    <a:pt x="236335" y="162227"/>
                    <a:pt x="217316" y="165458"/>
                    <a:pt x="180754" y="202019"/>
                  </a:cubicBezTo>
                  <a:cubicBezTo>
                    <a:pt x="173665" y="209107"/>
                    <a:pt x="165503" y="215264"/>
                    <a:pt x="159488" y="223284"/>
                  </a:cubicBezTo>
                  <a:cubicBezTo>
                    <a:pt x="144153" y="243730"/>
                    <a:pt x="116958" y="287079"/>
                    <a:pt x="116958" y="287079"/>
                  </a:cubicBezTo>
                  <a:cubicBezTo>
                    <a:pt x="94831" y="375592"/>
                    <a:pt x="121774" y="288083"/>
                    <a:pt x="85061" y="361507"/>
                  </a:cubicBezTo>
                  <a:cubicBezTo>
                    <a:pt x="80049" y="371532"/>
                    <a:pt x="79871" y="383608"/>
                    <a:pt x="74428" y="393405"/>
                  </a:cubicBezTo>
                  <a:cubicBezTo>
                    <a:pt x="62016" y="415746"/>
                    <a:pt x="46075" y="435935"/>
                    <a:pt x="31898" y="457200"/>
                  </a:cubicBezTo>
                  <a:cubicBezTo>
                    <a:pt x="24810" y="467833"/>
                    <a:pt x="14674" y="476975"/>
                    <a:pt x="10633" y="489098"/>
                  </a:cubicBezTo>
                  <a:lnTo>
                    <a:pt x="0" y="520996"/>
                  </a:lnTo>
                  <a:cubicBezTo>
                    <a:pt x="7088" y="542261"/>
                    <a:pt x="0" y="577703"/>
                    <a:pt x="21265" y="584791"/>
                  </a:cubicBezTo>
                  <a:cubicBezTo>
                    <a:pt x="44732" y="592613"/>
                    <a:pt x="122403" y="565255"/>
                    <a:pt x="159488" y="552893"/>
                  </a:cubicBezTo>
                  <a:cubicBezTo>
                    <a:pt x="177261" y="410719"/>
                    <a:pt x="156321" y="519863"/>
                    <a:pt x="191386" y="414670"/>
                  </a:cubicBezTo>
                  <a:cubicBezTo>
                    <a:pt x="193747" y="407586"/>
                    <a:pt x="205827" y="350478"/>
                    <a:pt x="212651" y="340242"/>
                  </a:cubicBezTo>
                  <a:cubicBezTo>
                    <a:pt x="220992" y="327731"/>
                    <a:pt x="234923" y="319896"/>
                    <a:pt x="244549" y="308344"/>
                  </a:cubicBezTo>
                  <a:cubicBezTo>
                    <a:pt x="276652" y="269820"/>
                    <a:pt x="270531" y="242189"/>
                    <a:pt x="329609" y="212651"/>
                  </a:cubicBezTo>
                  <a:cubicBezTo>
                    <a:pt x="343786" y="205563"/>
                    <a:pt x="358548" y="199541"/>
                    <a:pt x="372140" y="191386"/>
                  </a:cubicBezTo>
                  <a:cubicBezTo>
                    <a:pt x="394055" y="178237"/>
                    <a:pt x="411689" y="156938"/>
                    <a:pt x="435935" y="148856"/>
                  </a:cubicBezTo>
                  <a:lnTo>
                    <a:pt x="499730" y="127591"/>
                  </a:lnTo>
                  <a:lnTo>
                    <a:pt x="531628" y="116958"/>
                  </a:lnTo>
                  <a:cubicBezTo>
                    <a:pt x="567070" y="120502"/>
                    <a:pt x="604163" y="116327"/>
                    <a:pt x="637954" y="127591"/>
                  </a:cubicBezTo>
                  <a:cubicBezTo>
                    <a:pt x="650077" y="131632"/>
                    <a:pt x="658728" y="146720"/>
                    <a:pt x="659219" y="159489"/>
                  </a:cubicBezTo>
                  <a:cubicBezTo>
                    <a:pt x="665522" y="323386"/>
                    <a:pt x="703041" y="363975"/>
                    <a:pt x="616688" y="435935"/>
                  </a:cubicBezTo>
                  <a:cubicBezTo>
                    <a:pt x="606871" y="444116"/>
                    <a:pt x="596220" y="451485"/>
                    <a:pt x="584791" y="457200"/>
                  </a:cubicBezTo>
                  <a:cubicBezTo>
                    <a:pt x="574766" y="462212"/>
                    <a:pt x="563526" y="464289"/>
                    <a:pt x="552893" y="467833"/>
                  </a:cubicBezTo>
                  <a:cubicBezTo>
                    <a:pt x="545805" y="478466"/>
                    <a:pt x="541607" y="491748"/>
                    <a:pt x="531628" y="499731"/>
                  </a:cubicBezTo>
                  <a:cubicBezTo>
                    <a:pt x="314151" y="673711"/>
                    <a:pt x="706821" y="322512"/>
                    <a:pt x="467833" y="531628"/>
                  </a:cubicBezTo>
                  <a:cubicBezTo>
                    <a:pt x="285343" y="691308"/>
                    <a:pt x="532057" y="579201"/>
                    <a:pt x="861237" y="563526"/>
                  </a:cubicBezTo>
                  <a:cubicBezTo>
                    <a:pt x="949842" y="567070"/>
                    <a:pt x="1038559" y="568449"/>
                    <a:pt x="1127051" y="574158"/>
                  </a:cubicBezTo>
                  <a:cubicBezTo>
                    <a:pt x="1300895" y="585374"/>
                    <a:pt x="1183759" y="574158"/>
                    <a:pt x="1190847" y="56352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7" name="รูปแบบอิสระ 166"/>
            <p:cNvSpPr/>
            <p:nvPr/>
          </p:nvSpPr>
          <p:spPr>
            <a:xfrm>
              <a:off x="5901070" y="6560288"/>
              <a:ext cx="170121" cy="127591"/>
            </a:xfrm>
            <a:custGeom>
              <a:avLst/>
              <a:gdLst>
                <a:gd name="connsiteX0" fmla="*/ 0 w 170121"/>
                <a:gd name="connsiteY0" fmla="*/ 127591 h 127591"/>
                <a:gd name="connsiteX1" fmla="*/ 31897 w 170121"/>
                <a:gd name="connsiteY1" fmla="*/ 74428 h 127591"/>
                <a:gd name="connsiteX2" fmla="*/ 127590 w 170121"/>
                <a:gd name="connsiteY2" fmla="*/ 31898 h 127591"/>
                <a:gd name="connsiteX3" fmla="*/ 170121 w 170121"/>
                <a:gd name="connsiteY3" fmla="*/ 0 h 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21" h="127591">
                  <a:moveTo>
                    <a:pt x="0" y="127591"/>
                  </a:moveTo>
                  <a:cubicBezTo>
                    <a:pt x="10632" y="109870"/>
                    <a:pt x="18448" y="90119"/>
                    <a:pt x="31897" y="74428"/>
                  </a:cubicBezTo>
                  <a:cubicBezTo>
                    <a:pt x="60749" y="40768"/>
                    <a:pt x="89731" y="57137"/>
                    <a:pt x="127590" y="31898"/>
                  </a:cubicBezTo>
                  <a:cubicBezTo>
                    <a:pt x="163659" y="7853"/>
                    <a:pt x="150452" y="19669"/>
                    <a:pt x="17012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8" name="รูปแบบอิสระ 167"/>
            <p:cNvSpPr/>
            <p:nvPr/>
          </p:nvSpPr>
          <p:spPr>
            <a:xfrm>
              <a:off x="5901070" y="6654804"/>
              <a:ext cx="276446" cy="213829"/>
            </a:xfrm>
            <a:custGeom>
              <a:avLst/>
              <a:gdLst>
                <a:gd name="connsiteX0" fmla="*/ 0 w 276446"/>
                <a:gd name="connsiteY0" fmla="*/ 213829 h 213829"/>
                <a:gd name="connsiteX1" fmla="*/ 10632 w 276446"/>
                <a:gd name="connsiteY1" fmla="*/ 118136 h 213829"/>
                <a:gd name="connsiteX2" fmla="*/ 53163 w 276446"/>
                <a:gd name="connsiteY2" fmla="*/ 64973 h 213829"/>
                <a:gd name="connsiteX3" fmla="*/ 85060 w 276446"/>
                <a:gd name="connsiteY3" fmla="*/ 54340 h 213829"/>
                <a:gd name="connsiteX4" fmla="*/ 180753 w 276446"/>
                <a:gd name="connsiteY4" fmla="*/ 1177 h 213829"/>
                <a:gd name="connsiteX5" fmla="*/ 276446 w 276446"/>
                <a:gd name="connsiteY5" fmla="*/ 1177 h 21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446" h="213829">
                  <a:moveTo>
                    <a:pt x="0" y="213829"/>
                  </a:moveTo>
                  <a:cubicBezTo>
                    <a:pt x="3544" y="181931"/>
                    <a:pt x="2848" y="149272"/>
                    <a:pt x="10632" y="118136"/>
                  </a:cubicBezTo>
                  <a:cubicBezTo>
                    <a:pt x="13189" y="107907"/>
                    <a:pt x="41899" y="71732"/>
                    <a:pt x="53163" y="64973"/>
                  </a:cubicBezTo>
                  <a:cubicBezTo>
                    <a:pt x="62773" y="59207"/>
                    <a:pt x="75263" y="59783"/>
                    <a:pt x="85060" y="54340"/>
                  </a:cubicBezTo>
                  <a:cubicBezTo>
                    <a:pt x="107600" y="41818"/>
                    <a:pt x="146791" y="4007"/>
                    <a:pt x="180753" y="1177"/>
                  </a:cubicBezTo>
                  <a:cubicBezTo>
                    <a:pt x="212540" y="-1472"/>
                    <a:pt x="244548" y="1177"/>
                    <a:pt x="276446" y="11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1" name="รูปแบบอิสระ 170"/>
            <p:cNvSpPr/>
            <p:nvPr/>
          </p:nvSpPr>
          <p:spPr>
            <a:xfrm>
              <a:off x="5779274" y="5411972"/>
              <a:ext cx="58000" cy="1015907"/>
            </a:xfrm>
            <a:custGeom>
              <a:avLst/>
              <a:gdLst>
                <a:gd name="connsiteX0" fmla="*/ 58000 w 58000"/>
                <a:gd name="connsiteY0" fmla="*/ 988828 h 1015907"/>
                <a:gd name="connsiteX1" fmla="*/ 4838 w 58000"/>
                <a:gd name="connsiteY1" fmla="*/ 1010093 h 1015907"/>
                <a:gd name="connsiteX2" fmla="*/ 15470 w 58000"/>
                <a:gd name="connsiteY2" fmla="*/ 361507 h 1015907"/>
                <a:gd name="connsiteX3" fmla="*/ 15470 w 58000"/>
                <a:gd name="connsiteY3" fmla="*/ 0 h 101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00" h="1015907">
                  <a:moveTo>
                    <a:pt x="58000" y="988828"/>
                  </a:moveTo>
                  <a:cubicBezTo>
                    <a:pt x="40279" y="995916"/>
                    <a:pt x="6129" y="1029135"/>
                    <a:pt x="4838" y="1010093"/>
                  </a:cubicBezTo>
                  <a:cubicBezTo>
                    <a:pt x="-9788" y="794364"/>
                    <a:pt x="13194" y="577719"/>
                    <a:pt x="15470" y="361507"/>
                  </a:cubicBezTo>
                  <a:cubicBezTo>
                    <a:pt x="16738" y="241011"/>
                    <a:pt x="15470" y="120502"/>
                    <a:pt x="1547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2" name="รูปแบบอิสระ 171"/>
            <p:cNvSpPr/>
            <p:nvPr/>
          </p:nvSpPr>
          <p:spPr>
            <a:xfrm>
              <a:off x="5805363" y="5411972"/>
              <a:ext cx="106339" cy="861237"/>
            </a:xfrm>
            <a:custGeom>
              <a:avLst/>
              <a:gdLst>
                <a:gd name="connsiteX0" fmla="*/ 106339 w 106339"/>
                <a:gd name="connsiteY0" fmla="*/ 861237 h 861237"/>
                <a:gd name="connsiteX1" fmla="*/ 95707 w 106339"/>
                <a:gd name="connsiteY1" fmla="*/ 723014 h 861237"/>
                <a:gd name="connsiteX2" fmla="*/ 74442 w 106339"/>
                <a:gd name="connsiteY2" fmla="*/ 648586 h 861237"/>
                <a:gd name="connsiteX3" fmla="*/ 63809 w 106339"/>
                <a:gd name="connsiteY3" fmla="*/ 606056 h 861237"/>
                <a:gd name="connsiteX4" fmla="*/ 42544 w 106339"/>
                <a:gd name="connsiteY4" fmla="*/ 265814 h 861237"/>
                <a:gd name="connsiteX5" fmla="*/ 31911 w 106339"/>
                <a:gd name="connsiteY5" fmla="*/ 212651 h 861237"/>
                <a:gd name="connsiteX6" fmla="*/ 21279 w 106339"/>
                <a:gd name="connsiteY6" fmla="*/ 116958 h 861237"/>
                <a:gd name="connsiteX7" fmla="*/ 10646 w 106339"/>
                <a:gd name="connsiteY7" fmla="*/ 53163 h 861237"/>
                <a:gd name="connsiteX8" fmla="*/ 14 w 106339"/>
                <a:gd name="connsiteY8" fmla="*/ 0 h 86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9" h="861237">
                  <a:moveTo>
                    <a:pt x="106339" y="861237"/>
                  </a:moveTo>
                  <a:cubicBezTo>
                    <a:pt x="102795" y="815163"/>
                    <a:pt x="101106" y="768908"/>
                    <a:pt x="95707" y="723014"/>
                  </a:cubicBezTo>
                  <a:cubicBezTo>
                    <a:pt x="92384" y="694772"/>
                    <a:pt x="82003" y="675050"/>
                    <a:pt x="74442" y="648586"/>
                  </a:cubicBezTo>
                  <a:cubicBezTo>
                    <a:pt x="70428" y="634535"/>
                    <a:pt x="67353" y="620233"/>
                    <a:pt x="63809" y="606056"/>
                  </a:cubicBezTo>
                  <a:cubicBezTo>
                    <a:pt x="56491" y="423085"/>
                    <a:pt x="64499" y="397536"/>
                    <a:pt x="42544" y="265814"/>
                  </a:cubicBezTo>
                  <a:cubicBezTo>
                    <a:pt x="39573" y="247988"/>
                    <a:pt x="34467" y="230541"/>
                    <a:pt x="31911" y="212651"/>
                  </a:cubicBezTo>
                  <a:cubicBezTo>
                    <a:pt x="27372" y="180880"/>
                    <a:pt x="25521" y="148770"/>
                    <a:pt x="21279" y="116958"/>
                  </a:cubicBezTo>
                  <a:cubicBezTo>
                    <a:pt x="18430" y="95589"/>
                    <a:pt x="14874" y="74303"/>
                    <a:pt x="10646" y="53163"/>
                  </a:cubicBezTo>
                  <a:cubicBezTo>
                    <a:pt x="-846" y="-4295"/>
                    <a:pt x="14" y="28033"/>
                    <a:pt x="1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3" name="รูปแบบอิสระ 172"/>
            <p:cNvSpPr/>
            <p:nvPr/>
          </p:nvSpPr>
          <p:spPr>
            <a:xfrm>
              <a:off x="5922335" y="5146158"/>
              <a:ext cx="319892" cy="1105786"/>
            </a:xfrm>
            <a:custGeom>
              <a:avLst/>
              <a:gdLst>
                <a:gd name="connsiteX0" fmla="*/ 0 w 319892"/>
                <a:gd name="connsiteY0" fmla="*/ 1105786 h 1105786"/>
                <a:gd name="connsiteX1" fmla="*/ 42530 w 319892"/>
                <a:gd name="connsiteY1" fmla="*/ 988828 h 1105786"/>
                <a:gd name="connsiteX2" fmla="*/ 53163 w 319892"/>
                <a:gd name="connsiteY2" fmla="*/ 956930 h 1105786"/>
                <a:gd name="connsiteX3" fmla="*/ 85060 w 319892"/>
                <a:gd name="connsiteY3" fmla="*/ 925033 h 1105786"/>
                <a:gd name="connsiteX4" fmla="*/ 106325 w 319892"/>
                <a:gd name="connsiteY4" fmla="*/ 882502 h 1105786"/>
                <a:gd name="connsiteX5" fmla="*/ 116958 w 319892"/>
                <a:gd name="connsiteY5" fmla="*/ 850605 h 1105786"/>
                <a:gd name="connsiteX6" fmla="*/ 148856 w 319892"/>
                <a:gd name="connsiteY6" fmla="*/ 786809 h 1105786"/>
                <a:gd name="connsiteX7" fmla="*/ 159488 w 319892"/>
                <a:gd name="connsiteY7" fmla="*/ 499730 h 1105786"/>
                <a:gd name="connsiteX8" fmla="*/ 180753 w 319892"/>
                <a:gd name="connsiteY8" fmla="*/ 435935 h 1105786"/>
                <a:gd name="connsiteX9" fmla="*/ 191386 w 319892"/>
                <a:gd name="connsiteY9" fmla="*/ 404037 h 1105786"/>
                <a:gd name="connsiteX10" fmla="*/ 223284 w 319892"/>
                <a:gd name="connsiteY10" fmla="*/ 372140 h 1105786"/>
                <a:gd name="connsiteX11" fmla="*/ 244549 w 319892"/>
                <a:gd name="connsiteY11" fmla="*/ 308344 h 1105786"/>
                <a:gd name="connsiteX12" fmla="*/ 255181 w 319892"/>
                <a:gd name="connsiteY12" fmla="*/ 265814 h 1105786"/>
                <a:gd name="connsiteX13" fmla="*/ 276446 w 319892"/>
                <a:gd name="connsiteY13" fmla="*/ 233916 h 1105786"/>
                <a:gd name="connsiteX14" fmla="*/ 287079 w 319892"/>
                <a:gd name="connsiteY14" fmla="*/ 191386 h 1105786"/>
                <a:gd name="connsiteX15" fmla="*/ 318977 w 319892"/>
                <a:gd name="connsiteY15" fmla="*/ 74428 h 1105786"/>
                <a:gd name="connsiteX16" fmla="*/ 318977 w 319892"/>
                <a:gd name="connsiteY16" fmla="*/ 0 h 110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9892" h="1105786">
                  <a:moveTo>
                    <a:pt x="0" y="1105786"/>
                  </a:moveTo>
                  <a:cubicBezTo>
                    <a:pt x="29591" y="1031807"/>
                    <a:pt x="15228" y="1070734"/>
                    <a:pt x="42530" y="988828"/>
                  </a:cubicBezTo>
                  <a:cubicBezTo>
                    <a:pt x="46074" y="978195"/>
                    <a:pt x="45238" y="964855"/>
                    <a:pt x="53163" y="956930"/>
                  </a:cubicBezTo>
                  <a:lnTo>
                    <a:pt x="85060" y="925033"/>
                  </a:lnTo>
                  <a:cubicBezTo>
                    <a:pt x="92148" y="910856"/>
                    <a:pt x="100081" y="897071"/>
                    <a:pt x="106325" y="882502"/>
                  </a:cubicBezTo>
                  <a:cubicBezTo>
                    <a:pt x="110740" y="872201"/>
                    <a:pt x="111946" y="860629"/>
                    <a:pt x="116958" y="850605"/>
                  </a:cubicBezTo>
                  <a:cubicBezTo>
                    <a:pt x="158180" y="768162"/>
                    <a:pt x="122131" y="866982"/>
                    <a:pt x="148856" y="786809"/>
                  </a:cubicBezTo>
                  <a:cubicBezTo>
                    <a:pt x="152400" y="691116"/>
                    <a:pt x="150819" y="595095"/>
                    <a:pt x="159488" y="499730"/>
                  </a:cubicBezTo>
                  <a:cubicBezTo>
                    <a:pt x="161517" y="477407"/>
                    <a:pt x="173665" y="457200"/>
                    <a:pt x="180753" y="435935"/>
                  </a:cubicBezTo>
                  <a:cubicBezTo>
                    <a:pt x="184297" y="425302"/>
                    <a:pt x="183461" y="411962"/>
                    <a:pt x="191386" y="404037"/>
                  </a:cubicBezTo>
                  <a:lnTo>
                    <a:pt x="223284" y="372140"/>
                  </a:lnTo>
                  <a:cubicBezTo>
                    <a:pt x="230372" y="350875"/>
                    <a:pt x="239113" y="330090"/>
                    <a:pt x="244549" y="308344"/>
                  </a:cubicBezTo>
                  <a:cubicBezTo>
                    <a:pt x="248093" y="294167"/>
                    <a:pt x="249425" y="279245"/>
                    <a:pt x="255181" y="265814"/>
                  </a:cubicBezTo>
                  <a:cubicBezTo>
                    <a:pt x="260215" y="254068"/>
                    <a:pt x="269358" y="244549"/>
                    <a:pt x="276446" y="233916"/>
                  </a:cubicBezTo>
                  <a:cubicBezTo>
                    <a:pt x="279990" y="219739"/>
                    <a:pt x="282880" y="205383"/>
                    <a:pt x="287079" y="191386"/>
                  </a:cubicBezTo>
                  <a:cubicBezTo>
                    <a:pt x="300040" y="148183"/>
                    <a:pt x="315250" y="119146"/>
                    <a:pt x="318977" y="74428"/>
                  </a:cubicBezTo>
                  <a:cubicBezTo>
                    <a:pt x="321037" y="49704"/>
                    <a:pt x="318977" y="24809"/>
                    <a:pt x="31897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4" name="รูปแบบอิสระ 173"/>
            <p:cNvSpPr/>
            <p:nvPr/>
          </p:nvSpPr>
          <p:spPr>
            <a:xfrm>
              <a:off x="6358270" y="4327451"/>
              <a:ext cx="350874" cy="574158"/>
            </a:xfrm>
            <a:custGeom>
              <a:avLst/>
              <a:gdLst>
                <a:gd name="connsiteX0" fmla="*/ 0 w 350874"/>
                <a:gd name="connsiteY0" fmla="*/ 574158 h 574158"/>
                <a:gd name="connsiteX1" fmla="*/ 53163 w 350874"/>
                <a:gd name="connsiteY1" fmla="*/ 531628 h 574158"/>
                <a:gd name="connsiteX2" fmla="*/ 116958 w 350874"/>
                <a:gd name="connsiteY2" fmla="*/ 467833 h 574158"/>
                <a:gd name="connsiteX3" fmla="*/ 148856 w 350874"/>
                <a:gd name="connsiteY3" fmla="*/ 414670 h 574158"/>
                <a:gd name="connsiteX4" fmla="*/ 212651 w 350874"/>
                <a:gd name="connsiteY4" fmla="*/ 329609 h 574158"/>
                <a:gd name="connsiteX5" fmla="*/ 244549 w 350874"/>
                <a:gd name="connsiteY5" fmla="*/ 276447 h 574158"/>
                <a:gd name="connsiteX6" fmla="*/ 255181 w 350874"/>
                <a:gd name="connsiteY6" fmla="*/ 244549 h 574158"/>
                <a:gd name="connsiteX7" fmla="*/ 276446 w 350874"/>
                <a:gd name="connsiteY7" fmla="*/ 212651 h 574158"/>
                <a:gd name="connsiteX8" fmla="*/ 308344 w 350874"/>
                <a:gd name="connsiteY8" fmla="*/ 106326 h 574158"/>
                <a:gd name="connsiteX9" fmla="*/ 318977 w 350874"/>
                <a:gd name="connsiteY9" fmla="*/ 74428 h 574158"/>
                <a:gd name="connsiteX10" fmla="*/ 340242 w 350874"/>
                <a:gd name="connsiteY10" fmla="*/ 42530 h 574158"/>
                <a:gd name="connsiteX11" fmla="*/ 350874 w 350874"/>
                <a:gd name="connsiteY11" fmla="*/ 0 h 57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0874" h="574158">
                  <a:moveTo>
                    <a:pt x="0" y="574158"/>
                  </a:moveTo>
                  <a:cubicBezTo>
                    <a:pt x="17721" y="559981"/>
                    <a:pt x="36371" y="546894"/>
                    <a:pt x="53163" y="531628"/>
                  </a:cubicBezTo>
                  <a:cubicBezTo>
                    <a:pt x="75415" y="511399"/>
                    <a:pt x="116958" y="467833"/>
                    <a:pt x="116958" y="467833"/>
                  </a:cubicBezTo>
                  <a:cubicBezTo>
                    <a:pt x="137287" y="406843"/>
                    <a:pt x="113827" y="461375"/>
                    <a:pt x="148856" y="414670"/>
                  </a:cubicBezTo>
                  <a:cubicBezTo>
                    <a:pt x="221000" y="318480"/>
                    <a:pt x="163880" y="378382"/>
                    <a:pt x="212651" y="329609"/>
                  </a:cubicBezTo>
                  <a:cubicBezTo>
                    <a:pt x="242770" y="239249"/>
                    <a:pt x="200763" y="349424"/>
                    <a:pt x="244549" y="276447"/>
                  </a:cubicBezTo>
                  <a:cubicBezTo>
                    <a:pt x="250315" y="266836"/>
                    <a:pt x="250169" y="254574"/>
                    <a:pt x="255181" y="244549"/>
                  </a:cubicBezTo>
                  <a:cubicBezTo>
                    <a:pt x="260896" y="233119"/>
                    <a:pt x="269358" y="223284"/>
                    <a:pt x="276446" y="212651"/>
                  </a:cubicBezTo>
                  <a:cubicBezTo>
                    <a:pt x="292515" y="148377"/>
                    <a:pt x="282459" y="183981"/>
                    <a:pt x="308344" y="106326"/>
                  </a:cubicBezTo>
                  <a:cubicBezTo>
                    <a:pt x="311888" y="95693"/>
                    <a:pt x="312760" y="83754"/>
                    <a:pt x="318977" y="74428"/>
                  </a:cubicBezTo>
                  <a:lnTo>
                    <a:pt x="340242" y="42530"/>
                  </a:lnTo>
                  <a:lnTo>
                    <a:pt x="35087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5" name="รูปแบบอิสระ 174"/>
            <p:cNvSpPr/>
            <p:nvPr/>
          </p:nvSpPr>
          <p:spPr>
            <a:xfrm>
              <a:off x="7060019" y="3891516"/>
              <a:ext cx="85060" cy="2849526"/>
            </a:xfrm>
            <a:custGeom>
              <a:avLst/>
              <a:gdLst>
                <a:gd name="connsiteX0" fmla="*/ 85060 w 85060"/>
                <a:gd name="connsiteY0" fmla="*/ 2849526 h 2849526"/>
                <a:gd name="connsiteX1" fmla="*/ 74428 w 85060"/>
                <a:gd name="connsiteY1" fmla="*/ 2721935 h 2849526"/>
                <a:gd name="connsiteX2" fmla="*/ 63795 w 85060"/>
                <a:gd name="connsiteY2" fmla="*/ 2690037 h 2849526"/>
                <a:gd name="connsiteX3" fmla="*/ 42530 w 85060"/>
                <a:gd name="connsiteY3" fmla="*/ 2126512 h 2849526"/>
                <a:gd name="connsiteX4" fmla="*/ 31897 w 85060"/>
                <a:gd name="connsiteY4" fmla="*/ 2052084 h 2849526"/>
                <a:gd name="connsiteX5" fmla="*/ 0 w 85060"/>
                <a:gd name="connsiteY5" fmla="*/ 1616149 h 2849526"/>
                <a:gd name="connsiteX6" fmla="*/ 10632 w 85060"/>
                <a:gd name="connsiteY6" fmla="*/ 818707 h 2849526"/>
                <a:gd name="connsiteX7" fmla="*/ 21265 w 85060"/>
                <a:gd name="connsiteY7" fmla="*/ 723014 h 2849526"/>
                <a:gd name="connsiteX8" fmla="*/ 42530 w 85060"/>
                <a:gd name="connsiteY8" fmla="*/ 659219 h 2849526"/>
                <a:gd name="connsiteX9" fmla="*/ 63795 w 85060"/>
                <a:gd name="connsiteY9" fmla="*/ 382772 h 2849526"/>
                <a:gd name="connsiteX10" fmla="*/ 74428 w 85060"/>
                <a:gd name="connsiteY10" fmla="*/ 350875 h 2849526"/>
                <a:gd name="connsiteX11" fmla="*/ 63795 w 85060"/>
                <a:gd name="connsiteY11" fmla="*/ 0 h 284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060" h="2849526">
                  <a:moveTo>
                    <a:pt x="85060" y="2849526"/>
                  </a:moveTo>
                  <a:cubicBezTo>
                    <a:pt x="81516" y="2806996"/>
                    <a:pt x="80068" y="2764238"/>
                    <a:pt x="74428" y="2721935"/>
                  </a:cubicBezTo>
                  <a:cubicBezTo>
                    <a:pt x="72947" y="2710825"/>
                    <a:pt x="64218" y="2701237"/>
                    <a:pt x="63795" y="2690037"/>
                  </a:cubicBezTo>
                  <a:cubicBezTo>
                    <a:pt x="42081" y="2114631"/>
                    <a:pt x="109895" y="2328620"/>
                    <a:pt x="42530" y="2126512"/>
                  </a:cubicBezTo>
                  <a:cubicBezTo>
                    <a:pt x="38986" y="2101703"/>
                    <a:pt x="33602" y="2077087"/>
                    <a:pt x="31897" y="2052084"/>
                  </a:cubicBezTo>
                  <a:cubicBezTo>
                    <a:pt x="1917" y="1612381"/>
                    <a:pt x="43364" y="1789613"/>
                    <a:pt x="0" y="1616149"/>
                  </a:cubicBezTo>
                  <a:cubicBezTo>
                    <a:pt x="3544" y="1350335"/>
                    <a:pt x="4304" y="1084469"/>
                    <a:pt x="10632" y="818707"/>
                  </a:cubicBezTo>
                  <a:cubicBezTo>
                    <a:pt x="11396" y="786622"/>
                    <a:pt x="14971" y="754485"/>
                    <a:pt x="21265" y="723014"/>
                  </a:cubicBezTo>
                  <a:cubicBezTo>
                    <a:pt x="25661" y="701034"/>
                    <a:pt x="42530" y="659219"/>
                    <a:pt x="42530" y="659219"/>
                  </a:cubicBezTo>
                  <a:cubicBezTo>
                    <a:pt x="47899" y="546467"/>
                    <a:pt x="40033" y="477814"/>
                    <a:pt x="63795" y="382772"/>
                  </a:cubicBezTo>
                  <a:cubicBezTo>
                    <a:pt x="66513" y="371899"/>
                    <a:pt x="70884" y="361507"/>
                    <a:pt x="74428" y="350875"/>
                  </a:cubicBezTo>
                  <a:lnTo>
                    <a:pt x="6379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6" name="รูปแบบอิสระ 175"/>
            <p:cNvSpPr/>
            <p:nvPr/>
          </p:nvSpPr>
          <p:spPr>
            <a:xfrm>
              <a:off x="6027664" y="4048945"/>
              <a:ext cx="1037728" cy="2526429"/>
            </a:xfrm>
            <a:custGeom>
              <a:avLst/>
              <a:gdLst>
                <a:gd name="connsiteX0" fmla="*/ 86057 w 1037728"/>
                <a:gd name="connsiteY0" fmla="*/ 2511343 h 2526429"/>
                <a:gd name="connsiteX1" fmla="*/ 107322 w 1037728"/>
                <a:gd name="connsiteY1" fmla="*/ 2394385 h 2526429"/>
                <a:gd name="connsiteX2" fmla="*/ 128587 w 1037728"/>
                <a:gd name="connsiteY2" fmla="*/ 2330590 h 2526429"/>
                <a:gd name="connsiteX3" fmla="*/ 149852 w 1037728"/>
                <a:gd name="connsiteY3" fmla="*/ 2298692 h 2526429"/>
                <a:gd name="connsiteX4" fmla="*/ 171117 w 1037728"/>
                <a:gd name="connsiteY4" fmla="*/ 2234897 h 2526429"/>
                <a:gd name="connsiteX5" fmla="*/ 192383 w 1037728"/>
                <a:gd name="connsiteY5" fmla="*/ 2171102 h 2526429"/>
                <a:gd name="connsiteX6" fmla="*/ 213648 w 1037728"/>
                <a:gd name="connsiteY6" fmla="*/ 2117939 h 2526429"/>
                <a:gd name="connsiteX7" fmla="*/ 224280 w 1037728"/>
                <a:gd name="connsiteY7" fmla="*/ 2064776 h 2526429"/>
                <a:gd name="connsiteX8" fmla="*/ 245545 w 1037728"/>
                <a:gd name="connsiteY8" fmla="*/ 2000981 h 2526429"/>
                <a:gd name="connsiteX9" fmla="*/ 256178 w 1037728"/>
                <a:gd name="connsiteY9" fmla="*/ 1969083 h 2526429"/>
                <a:gd name="connsiteX10" fmla="*/ 277443 w 1037728"/>
                <a:gd name="connsiteY10" fmla="*/ 1915920 h 2526429"/>
                <a:gd name="connsiteX11" fmla="*/ 288076 w 1037728"/>
                <a:gd name="connsiteY11" fmla="*/ 1884022 h 2526429"/>
                <a:gd name="connsiteX12" fmla="*/ 309341 w 1037728"/>
                <a:gd name="connsiteY12" fmla="*/ 1841492 h 2526429"/>
                <a:gd name="connsiteX13" fmla="*/ 319973 w 1037728"/>
                <a:gd name="connsiteY13" fmla="*/ 1809595 h 2526429"/>
                <a:gd name="connsiteX14" fmla="*/ 341238 w 1037728"/>
                <a:gd name="connsiteY14" fmla="*/ 1777697 h 2526429"/>
                <a:gd name="connsiteX15" fmla="*/ 383769 w 1037728"/>
                <a:gd name="connsiteY15" fmla="*/ 1692636 h 2526429"/>
                <a:gd name="connsiteX16" fmla="*/ 415666 w 1037728"/>
                <a:gd name="connsiteY16" fmla="*/ 1618208 h 2526429"/>
                <a:gd name="connsiteX17" fmla="*/ 436931 w 1037728"/>
                <a:gd name="connsiteY17" fmla="*/ 1554413 h 2526429"/>
                <a:gd name="connsiteX18" fmla="*/ 458196 w 1037728"/>
                <a:gd name="connsiteY18" fmla="*/ 1522515 h 2526429"/>
                <a:gd name="connsiteX19" fmla="*/ 479462 w 1037728"/>
                <a:gd name="connsiteY19" fmla="*/ 1458720 h 2526429"/>
                <a:gd name="connsiteX20" fmla="*/ 500727 w 1037728"/>
                <a:gd name="connsiteY20" fmla="*/ 1416190 h 2526429"/>
                <a:gd name="connsiteX21" fmla="*/ 543257 w 1037728"/>
                <a:gd name="connsiteY21" fmla="*/ 1352395 h 2526429"/>
                <a:gd name="connsiteX22" fmla="*/ 553889 w 1037728"/>
                <a:gd name="connsiteY22" fmla="*/ 1299232 h 2526429"/>
                <a:gd name="connsiteX23" fmla="*/ 564522 w 1037728"/>
                <a:gd name="connsiteY23" fmla="*/ 1267334 h 2526429"/>
                <a:gd name="connsiteX24" fmla="*/ 575155 w 1037728"/>
                <a:gd name="connsiteY24" fmla="*/ 1214171 h 2526429"/>
                <a:gd name="connsiteX25" fmla="*/ 596420 w 1037728"/>
                <a:gd name="connsiteY25" fmla="*/ 1150376 h 2526429"/>
                <a:gd name="connsiteX26" fmla="*/ 607052 w 1037728"/>
                <a:gd name="connsiteY26" fmla="*/ 1118478 h 2526429"/>
                <a:gd name="connsiteX27" fmla="*/ 617685 w 1037728"/>
                <a:gd name="connsiteY27" fmla="*/ 1086581 h 2526429"/>
                <a:gd name="connsiteX28" fmla="*/ 628317 w 1037728"/>
                <a:gd name="connsiteY28" fmla="*/ 1044050 h 2526429"/>
                <a:gd name="connsiteX29" fmla="*/ 670848 w 1037728"/>
                <a:gd name="connsiteY29" fmla="*/ 969622 h 2526429"/>
                <a:gd name="connsiteX30" fmla="*/ 702745 w 1037728"/>
                <a:gd name="connsiteY30" fmla="*/ 905827 h 2526429"/>
                <a:gd name="connsiteX31" fmla="*/ 734643 w 1037728"/>
                <a:gd name="connsiteY31" fmla="*/ 842032 h 2526429"/>
                <a:gd name="connsiteX32" fmla="*/ 766541 w 1037728"/>
                <a:gd name="connsiteY32" fmla="*/ 735706 h 2526429"/>
                <a:gd name="connsiteX33" fmla="*/ 777173 w 1037728"/>
                <a:gd name="connsiteY33" fmla="*/ 703808 h 2526429"/>
                <a:gd name="connsiteX34" fmla="*/ 798438 w 1037728"/>
                <a:gd name="connsiteY34" fmla="*/ 671911 h 2526429"/>
                <a:gd name="connsiteX35" fmla="*/ 840969 w 1037728"/>
                <a:gd name="connsiteY35" fmla="*/ 576218 h 2526429"/>
                <a:gd name="connsiteX36" fmla="*/ 872866 w 1037728"/>
                <a:gd name="connsiteY36" fmla="*/ 448627 h 2526429"/>
                <a:gd name="connsiteX37" fmla="*/ 915396 w 1037728"/>
                <a:gd name="connsiteY37" fmla="*/ 342302 h 2526429"/>
                <a:gd name="connsiteX38" fmla="*/ 936662 w 1037728"/>
                <a:gd name="connsiteY38" fmla="*/ 310404 h 2526429"/>
                <a:gd name="connsiteX39" fmla="*/ 947294 w 1037728"/>
                <a:gd name="connsiteY39" fmla="*/ 267874 h 2526429"/>
                <a:gd name="connsiteX40" fmla="*/ 968559 w 1037728"/>
                <a:gd name="connsiteY40" fmla="*/ 246608 h 2526429"/>
                <a:gd name="connsiteX41" fmla="*/ 979192 w 1037728"/>
                <a:gd name="connsiteY41" fmla="*/ 182813 h 2526429"/>
                <a:gd name="connsiteX42" fmla="*/ 989824 w 1037728"/>
                <a:gd name="connsiteY42" fmla="*/ 150915 h 2526429"/>
                <a:gd name="connsiteX43" fmla="*/ 1011089 w 1037728"/>
                <a:gd name="connsiteY43" fmla="*/ 65855 h 2526429"/>
                <a:gd name="connsiteX44" fmla="*/ 1032355 w 1037728"/>
                <a:gd name="connsiteY44" fmla="*/ 2060 h 2526429"/>
                <a:gd name="connsiteX45" fmla="*/ 989824 w 1037728"/>
                <a:gd name="connsiteY45" fmla="*/ 33957 h 2526429"/>
                <a:gd name="connsiteX46" fmla="*/ 957927 w 1037728"/>
                <a:gd name="connsiteY46" fmla="*/ 97753 h 2526429"/>
                <a:gd name="connsiteX47" fmla="*/ 926029 w 1037728"/>
                <a:gd name="connsiteY47" fmla="*/ 108385 h 2526429"/>
                <a:gd name="connsiteX48" fmla="*/ 862234 w 1037728"/>
                <a:gd name="connsiteY48" fmla="*/ 161548 h 2526429"/>
                <a:gd name="connsiteX49" fmla="*/ 819703 w 1037728"/>
                <a:gd name="connsiteY49" fmla="*/ 172181 h 2526429"/>
                <a:gd name="connsiteX50" fmla="*/ 798438 w 1037728"/>
                <a:gd name="connsiteY50" fmla="*/ 204078 h 2526429"/>
                <a:gd name="connsiteX51" fmla="*/ 766541 w 1037728"/>
                <a:gd name="connsiteY51" fmla="*/ 214711 h 2526429"/>
                <a:gd name="connsiteX52" fmla="*/ 755908 w 1037728"/>
                <a:gd name="connsiteY52" fmla="*/ 246608 h 2526429"/>
                <a:gd name="connsiteX53" fmla="*/ 734643 w 1037728"/>
                <a:gd name="connsiteY53" fmla="*/ 267874 h 2526429"/>
                <a:gd name="connsiteX54" fmla="*/ 713378 w 1037728"/>
                <a:gd name="connsiteY54" fmla="*/ 299771 h 2526429"/>
                <a:gd name="connsiteX55" fmla="*/ 692113 w 1037728"/>
                <a:gd name="connsiteY55" fmla="*/ 363567 h 2526429"/>
                <a:gd name="connsiteX56" fmla="*/ 681480 w 1037728"/>
                <a:gd name="connsiteY56" fmla="*/ 501790 h 2526429"/>
                <a:gd name="connsiteX57" fmla="*/ 638950 w 1037728"/>
                <a:gd name="connsiteY57" fmla="*/ 597483 h 2526429"/>
                <a:gd name="connsiteX58" fmla="*/ 596420 w 1037728"/>
                <a:gd name="connsiteY58" fmla="*/ 661278 h 2526429"/>
                <a:gd name="connsiteX59" fmla="*/ 575155 w 1037728"/>
                <a:gd name="connsiteY59" fmla="*/ 725074 h 2526429"/>
                <a:gd name="connsiteX60" fmla="*/ 564522 w 1037728"/>
                <a:gd name="connsiteY60" fmla="*/ 756971 h 2526429"/>
                <a:gd name="connsiteX61" fmla="*/ 543257 w 1037728"/>
                <a:gd name="connsiteY61" fmla="*/ 788869 h 2526429"/>
                <a:gd name="connsiteX62" fmla="*/ 511359 w 1037728"/>
                <a:gd name="connsiteY62" fmla="*/ 852664 h 2526429"/>
                <a:gd name="connsiteX63" fmla="*/ 479462 w 1037728"/>
                <a:gd name="connsiteY63" fmla="*/ 916460 h 2526429"/>
                <a:gd name="connsiteX64" fmla="*/ 468829 w 1037728"/>
                <a:gd name="connsiteY64" fmla="*/ 948357 h 2526429"/>
                <a:gd name="connsiteX65" fmla="*/ 447564 w 1037728"/>
                <a:gd name="connsiteY65" fmla="*/ 990888 h 2526429"/>
                <a:gd name="connsiteX66" fmla="*/ 426299 w 1037728"/>
                <a:gd name="connsiteY66" fmla="*/ 1097213 h 2526429"/>
                <a:gd name="connsiteX67" fmla="*/ 383769 w 1037728"/>
                <a:gd name="connsiteY67" fmla="*/ 1203539 h 2526429"/>
                <a:gd name="connsiteX68" fmla="*/ 362503 w 1037728"/>
                <a:gd name="connsiteY68" fmla="*/ 1288599 h 2526429"/>
                <a:gd name="connsiteX69" fmla="*/ 341238 w 1037728"/>
                <a:gd name="connsiteY69" fmla="*/ 1331129 h 2526429"/>
                <a:gd name="connsiteX70" fmla="*/ 309341 w 1037728"/>
                <a:gd name="connsiteY70" fmla="*/ 1416190 h 2526429"/>
                <a:gd name="connsiteX71" fmla="*/ 298708 w 1037728"/>
                <a:gd name="connsiteY71" fmla="*/ 1448088 h 2526429"/>
                <a:gd name="connsiteX72" fmla="*/ 266810 w 1037728"/>
                <a:gd name="connsiteY72" fmla="*/ 1479985 h 2526429"/>
                <a:gd name="connsiteX73" fmla="*/ 234913 w 1037728"/>
                <a:gd name="connsiteY73" fmla="*/ 1586311 h 2526429"/>
                <a:gd name="connsiteX74" fmla="*/ 213648 w 1037728"/>
                <a:gd name="connsiteY74" fmla="*/ 1618208 h 2526429"/>
                <a:gd name="connsiteX75" fmla="*/ 203015 w 1037728"/>
                <a:gd name="connsiteY75" fmla="*/ 1650106 h 2526429"/>
                <a:gd name="connsiteX76" fmla="*/ 171117 w 1037728"/>
                <a:gd name="connsiteY76" fmla="*/ 1713902 h 2526429"/>
                <a:gd name="connsiteX77" fmla="*/ 139220 w 1037728"/>
                <a:gd name="connsiteY77" fmla="*/ 1809595 h 2526429"/>
                <a:gd name="connsiteX78" fmla="*/ 128587 w 1037728"/>
                <a:gd name="connsiteY78" fmla="*/ 1852125 h 2526429"/>
                <a:gd name="connsiteX79" fmla="*/ 107322 w 1037728"/>
                <a:gd name="connsiteY79" fmla="*/ 1915920 h 2526429"/>
                <a:gd name="connsiteX80" fmla="*/ 96689 w 1037728"/>
                <a:gd name="connsiteY80" fmla="*/ 1969083 h 2526429"/>
                <a:gd name="connsiteX81" fmla="*/ 75424 w 1037728"/>
                <a:gd name="connsiteY81" fmla="*/ 2032878 h 2526429"/>
                <a:gd name="connsiteX82" fmla="*/ 64792 w 1037728"/>
                <a:gd name="connsiteY82" fmla="*/ 2086041 h 2526429"/>
                <a:gd name="connsiteX83" fmla="*/ 54159 w 1037728"/>
                <a:gd name="connsiteY83" fmla="*/ 2128571 h 2526429"/>
                <a:gd name="connsiteX84" fmla="*/ 43527 w 1037728"/>
                <a:gd name="connsiteY84" fmla="*/ 2202999 h 2526429"/>
                <a:gd name="connsiteX85" fmla="*/ 22262 w 1037728"/>
                <a:gd name="connsiteY85" fmla="*/ 2277427 h 2526429"/>
                <a:gd name="connsiteX86" fmla="*/ 996 w 1037728"/>
                <a:gd name="connsiteY86" fmla="*/ 2351855 h 2526429"/>
                <a:gd name="connsiteX87" fmla="*/ 11629 w 1037728"/>
                <a:gd name="connsiteY87" fmla="*/ 2511343 h 2526429"/>
                <a:gd name="connsiteX88" fmla="*/ 86057 w 1037728"/>
                <a:gd name="connsiteY88" fmla="*/ 2511343 h 252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037728" h="2526429">
                  <a:moveTo>
                    <a:pt x="86057" y="2511343"/>
                  </a:moveTo>
                  <a:cubicBezTo>
                    <a:pt x="102006" y="2491850"/>
                    <a:pt x="100951" y="2417746"/>
                    <a:pt x="107322" y="2394385"/>
                  </a:cubicBezTo>
                  <a:cubicBezTo>
                    <a:pt x="113220" y="2372760"/>
                    <a:pt x="116153" y="2349241"/>
                    <a:pt x="128587" y="2330590"/>
                  </a:cubicBezTo>
                  <a:cubicBezTo>
                    <a:pt x="135675" y="2319957"/>
                    <a:pt x="144662" y="2310369"/>
                    <a:pt x="149852" y="2298692"/>
                  </a:cubicBezTo>
                  <a:cubicBezTo>
                    <a:pt x="158956" y="2278209"/>
                    <a:pt x="164029" y="2256162"/>
                    <a:pt x="171117" y="2234897"/>
                  </a:cubicBezTo>
                  <a:lnTo>
                    <a:pt x="192383" y="2171102"/>
                  </a:lnTo>
                  <a:lnTo>
                    <a:pt x="213648" y="2117939"/>
                  </a:lnTo>
                  <a:cubicBezTo>
                    <a:pt x="217192" y="2100218"/>
                    <a:pt x="219525" y="2082211"/>
                    <a:pt x="224280" y="2064776"/>
                  </a:cubicBezTo>
                  <a:cubicBezTo>
                    <a:pt x="230178" y="2043151"/>
                    <a:pt x="238457" y="2022246"/>
                    <a:pt x="245545" y="2000981"/>
                  </a:cubicBezTo>
                  <a:cubicBezTo>
                    <a:pt x="249089" y="1990348"/>
                    <a:pt x="252016" y="1979489"/>
                    <a:pt x="256178" y="1969083"/>
                  </a:cubicBezTo>
                  <a:cubicBezTo>
                    <a:pt x="263266" y="1951362"/>
                    <a:pt x="270741" y="1933791"/>
                    <a:pt x="277443" y="1915920"/>
                  </a:cubicBezTo>
                  <a:cubicBezTo>
                    <a:pt x="281378" y="1905426"/>
                    <a:pt x="283661" y="1894324"/>
                    <a:pt x="288076" y="1884022"/>
                  </a:cubicBezTo>
                  <a:cubicBezTo>
                    <a:pt x="294320" y="1869454"/>
                    <a:pt x="303097" y="1856060"/>
                    <a:pt x="309341" y="1841492"/>
                  </a:cubicBezTo>
                  <a:cubicBezTo>
                    <a:pt x="313756" y="1831191"/>
                    <a:pt x="314961" y="1819619"/>
                    <a:pt x="319973" y="1809595"/>
                  </a:cubicBezTo>
                  <a:cubicBezTo>
                    <a:pt x="325688" y="1798165"/>
                    <a:pt x="336048" y="1789374"/>
                    <a:pt x="341238" y="1777697"/>
                  </a:cubicBezTo>
                  <a:cubicBezTo>
                    <a:pt x="380334" y="1689731"/>
                    <a:pt x="340096" y="1736309"/>
                    <a:pt x="383769" y="1692636"/>
                  </a:cubicBezTo>
                  <a:cubicBezTo>
                    <a:pt x="417990" y="1589971"/>
                    <a:pt x="363117" y="1749582"/>
                    <a:pt x="415666" y="1618208"/>
                  </a:cubicBezTo>
                  <a:cubicBezTo>
                    <a:pt x="423991" y="1597396"/>
                    <a:pt x="424497" y="1573064"/>
                    <a:pt x="436931" y="1554413"/>
                  </a:cubicBezTo>
                  <a:cubicBezTo>
                    <a:pt x="444019" y="1543780"/>
                    <a:pt x="453006" y="1534192"/>
                    <a:pt x="458196" y="1522515"/>
                  </a:cubicBezTo>
                  <a:cubicBezTo>
                    <a:pt x="467300" y="1502032"/>
                    <a:pt x="469438" y="1478769"/>
                    <a:pt x="479462" y="1458720"/>
                  </a:cubicBezTo>
                  <a:cubicBezTo>
                    <a:pt x="486550" y="1444543"/>
                    <a:pt x="492572" y="1429781"/>
                    <a:pt x="500727" y="1416190"/>
                  </a:cubicBezTo>
                  <a:cubicBezTo>
                    <a:pt x="513876" y="1394275"/>
                    <a:pt x="543257" y="1352395"/>
                    <a:pt x="543257" y="1352395"/>
                  </a:cubicBezTo>
                  <a:cubicBezTo>
                    <a:pt x="546801" y="1334674"/>
                    <a:pt x="549506" y="1316764"/>
                    <a:pt x="553889" y="1299232"/>
                  </a:cubicBezTo>
                  <a:cubicBezTo>
                    <a:pt x="556607" y="1288359"/>
                    <a:pt x="561804" y="1278207"/>
                    <a:pt x="564522" y="1267334"/>
                  </a:cubicBezTo>
                  <a:cubicBezTo>
                    <a:pt x="568905" y="1249802"/>
                    <a:pt x="570400" y="1231606"/>
                    <a:pt x="575155" y="1214171"/>
                  </a:cubicBezTo>
                  <a:cubicBezTo>
                    <a:pt x="581053" y="1192546"/>
                    <a:pt x="589332" y="1171641"/>
                    <a:pt x="596420" y="1150376"/>
                  </a:cubicBezTo>
                  <a:lnTo>
                    <a:pt x="607052" y="1118478"/>
                  </a:lnTo>
                  <a:cubicBezTo>
                    <a:pt x="610596" y="1107846"/>
                    <a:pt x="614967" y="1097454"/>
                    <a:pt x="617685" y="1086581"/>
                  </a:cubicBezTo>
                  <a:cubicBezTo>
                    <a:pt x="621229" y="1072404"/>
                    <a:pt x="623186" y="1057733"/>
                    <a:pt x="628317" y="1044050"/>
                  </a:cubicBezTo>
                  <a:cubicBezTo>
                    <a:pt x="639878" y="1013221"/>
                    <a:pt x="653223" y="996060"/>
                    <a:pt x="670848" y="969622"/>
                  </a:cubicBezTo>
                  <a:cubicBezTo>
                    <a:pt x="697570" y="889452"/>
                    <a:pt x="661524" y="988268"/>
                    <a:pt x="702745" y="905827"/>
                  </a:cubicBezTo>
                  <a:cubicBezTo>
                    <a:pt x="746763" y="817791"/>
                    <a:pt x="673705" y="933438"/>
                    <a:pt x="734643" y="842032"/>
                  </a:cubicBezTo>
                  <a:cubicBezTo>
                    <a:pt x="750714" y="777753"/>
                    <a:pt x="740654" y="813370"/>
                    <a:pt x="766541" y="735706"/>
                  </a:cubicBezTo>
                  <a:cubicBezTo>
                    <a:pt x="770085" y="725073"/>
                    <a:pt x="770956" y="713133"/>
                    <a:pt x="777173" y="703808"/>
                  </a:cubicBezTo>
                  <a:cubicBezTo>
                    <a:pt x="784261" y="693176"/>
                    <a:pt x="793248" y="683588"/>
                    <a:pt x="798438" y="671911"/>
                  </a:cubicBezTo>
                  <a:cubicBezTo>
                    <a:pt x="849047" y="558039"/>
                    <a:pt x="792843" y="648402"/>
                    <a:pt x="840969" y="576218"/>
                  </a:cubicBezTo>
                  <a:cubicBezTo>
                    <a:pt x="898827" y="402643"/>
                    <a:pt x="829913" y="620444"/>
                    <a:pt x="872866" y="448627"/>
                  </a:cubicBezTo>
                  <a:cubicBezTo>
                    <a:pt x="882547" y="409902"/>
                    <a:pt x="895842" y="376521"/>
                    <a:pt x="915396" y="342302"/>
                  </a:cubicBezTo>
                  <a:cubicBezTo>
                    <a:pt x="921736" y="331207"/>
                    <a:pt x="929573" y="321037"/>
                    <a:pt x="936662" y="310404"/>
                  </a:cubicBezTo>
                  <a:cubicBezTo>
                    <a:pt x="940206" y="296227"/>
                    <a:pt x="940759" y="280944"/>
                    <a:pt x="947294" y="267874"/>
                  </a:cubicBezTo>
                  <a:cubicBezTo>
                    <a:pt x="951777" y="258908"/>
                    <a:pt x="965039" y="255994"/>
                    <a:pt x="968559" y="246608"/>
                  </a:cubicBezTo>
                  <a:cubicBezTo>
                    <a:pt x="976129" y="226422"/>
                    <a:pt x="974515" y="203858"/>
                    <a:pt x="979192" y="182813"/>
                  </a:cubicBezTo>
                  <a:cubicBezTo>
                    <a:pt x="981623" y="171872"/>
                    <a:pt x="986875" y="161728"/>
                    <a:pt x="989824" y="150915"/>
                  </a:cubicBezTo>
                  <a:cubicBezTo>
                    <a:pt x="997514" y="122719"/>
                    <a:pt x="1001847" y="93581"/>
                    <a:pt x="1011089" y="65855"/>
                  </a:cubicBezTo>
                  <a:cubicBezTo>
                    <a:pt x="1018178" y="44590"/>
                    <a:pt x="1050288" y="-11389"/>
                    <a:pt x="1032355" y="2060"/>
                  </a:cubicBezTo>
                  <a:lnTo>
                    <a:pt x="989824" y="33957"/>
                  </a:lnTo>
                  <a:cubicBezTo>
                    <a:pt x="982820" y="54970"/>
                    <a:pt x="976665" y="82763"/>
                    <a:pt x="957927" y="97753"/>
                  </a:cubicBezTo>
                  <a:cubicBezTo>
                    <a:pt x="949175" y="104754"/>
                    <a:pt x="936662" y="104841"/>
                    <a:pt x="926029" y="108385"/>
                  </a:cubicBezTo>
                  <a:cubicBezTo>
                    <a:pt x="906870" y="127544"/>
                    <a:pt x="888138" y="150446"/>
                    <a:pt x="862234" y="161548"/>
                  </a:cubicBezTo>
                  <a:cubicBezTo>
                    <a:pt x="848802" y="167305"/>
                    <a:pt x="833880" y="168637"/>
                    <a:pt x="819703" y="172181"/>
                  </a:cubicBezTo>
                  <a:cubicBezTo>
                    <a:pt x="812615" y="182813"/>
                    <a:pt x="808416" y="196095"/>
                    <a:pt x="798438" y="204078"/>
                  </a:cubicBezTo>
                  <a:cubicBezTo>
                    <a:pt x="789686" y="211079"/>
                    <a:pt x="774466" y="206786"/>
                    <a:pt x="766541" y="214711"/>
                  </a:cubicBezTo>
                  <a:cubicBezTo>
                    <a:pt x="758616" y="222636"/>
                    <a:pt x="761674" y="236998"/>
                    <a:pt x="755908" y="246608"/>
                  </a:cubicBezTo>
                  <a:cubicBezTo>
                    <a:pt x="750750" y="255204"/>
                    <a:pt x="740905" y="260046"/>
                    <a:pt x="734643" y="267874"/>
                  </a:cubicBezTo>
                  <a:cubicBezTo>
                    <a:pt x="726660" y="277852"/>
                    <a:pt x="718568" y="288094"/>
                    <a:pt x="713378" y="299771"/>
                  </a:cubicBezTo>
                  <a:cubicBezTo>
                    <a:pt x="704274" y="320255"/>
                    <a:pt x="692113" y="363567"/>
                    <a:pt x="692113" y="363567"/>
                  </a:cubicBezTo>
                  <a:cubicBezTo>
                    <a:pt x="688569" y="409641"/>
                    <a:pt x="688687" y="456145"/>
                    <a:pt x="681480" y="501790"/>
                  </a:cubicBezTo>
                  <a:cubicBezTo>
                    <a:pt x="668820" y="581970"/>
                    <a:pt x="665439" y="544504"/>
                    <a:pt x="638950" y="597483"/>
                  </a:cubicBezTo>
                  <a:cubicBezTo>
                    <a:pt x="608175" y="659032"/>
                    <a:pt x="656885" y="600813"/>
                    <a:pt x="596420" y="661278"/>
                  </a:cubicBezTo>
                  <a:lnTo>
                    <a:pt x="575155" y="725074"/>
                  </a:lnTo>
                  <a:cubicBezTo>
                    <a:pt x="571611" y="735706"/>
                    <a:pt x="570739" y="747646"/>
                    <a:pt x="564522" y="756971"/>
                  </a:cubicBezTo>
                  <a:cubicBezTo>
                    <a:pt x="557434" y="767604"/>
                    <a:pt x="548972" y="777439"/>
                    <a:pt x="543257" y="788869"/>
                  </a:cubicBezTo>
                  <a:cubicBezTo>
                    <a:pt x="499239" y="876905"/>
                    <a:pt x="572297" y="761258"/>
                    <a:pt x="511359" y="852664"/>
                  </a:cubicBezTo>
                  <a:cubicBezTo>
                    <a:pt x="484639" y="932830"/>
                    <a:pt x="520680" y="834025"/>
                    <a:pt x="479462" y="916460"/>
                  </a:cubicBezTo>
                  <a:cubicBezTo>
                    <a:pt x="474450" y="926484"/>
                    <a:pt x="473244" y="938056"/>
                    <a:pt x="468829" y="948357"/>
                  </a:cubicBezTo>
                  <a:cubicBezTo>
                    <a:pt x="462585" y="962926"/>
                    <a:pt x="453129" y="976047"/>
                    <a:pt x="447564" y="990888"/>
                  </a:cubicBezTo>
                  <a:cubicBezTo>
                    <a:pt x="434308" y="1026238"/>
                    <a:pt x="435489" y="1060451"/>
                    <a:pt x="426299" y="1097213"/>
                  </a:cubicBezTo>
                  <a:cubicBezTo>
                    <a:pt x="413161" y="1149766"/>
                    <a:pt x="405767" y="1159542"/>
                    <a:pt x="383769" y="1203539"/>
                  </a:cubicBezTo>
                  <a:cubicBezTo>
                    <a:pt x="377527" y="1234747"/>
                    <a:pt x="374765" y="1259989"/>
                    <a:pt x="362503" y="1288599"/>
                  </a:cubicBezTo>
                  <a:cubicBezTo>
                    <a:pt x="356259" y="1303167"/>
                    <a:pt x="348326" y="1316952"/>
                    <a:pt x="341238" y="1331129"/>
                  </a:cubicBezTo>
                  <a:cubicBezTo>
                    <a:pt x="321637" y="1409538"/>
                    <a:pt x="342700" y="1338353"/>
                    <a:pt x="309341" y="1416190"/>
                  </a:cubicBezTo>
                  <a:cubicBezTo>
                    <a:pt x="304926" y="1426492"/>
                    <a:pt x="304925" y="1438763"/>
                    <a:pt x="298708" y="1448088"/>
                  </a:cubicBezTo>
                  <a:cubicBezTo>
                    <a:pt x="290367" y="1460599"/>
                    <a:pt x="277443" y="1469353"/>
                    <a:pt x="266810" y="1479985"/>
                  </a:cubicBezTo>
                  <a:cubicBezTo>
                    <a:pt x="260866" y="1503760"/>
                    <a:pt x="245268" y="1570779"/>
                    <a:pt x="234913" y="1586311"/>
                  </a:cubicBezTo>
                  <a:cubicBezTo>
                    <a:pt x="227825" y="1596943"/>
                    <a:pt x="219363" y="1606779"/>
                    <a:pt x="213648" y="1618208"/>
                  </a:cubicBezTo>
                  <a:cubicBezTo>
                    <a:pt x="208636" y="1628233"/>
                    <a:pt x="207567" y="1639864"/>
                    <a:pt x="203015" y="1650106"/>
                  </a:cubicBezTo>
                  <a:cubicBezTo>
                    <a:pt x="193359" y="1671832"/>
                    <a:pt x="181750" y="1692637"/>
                    <a:pt x="171117" y="1713902"/>
                  </a:cubicBezTo>
                  <a:cubicBezTo>
                    <a:pt x="145648" y="1866725"/>
                    <a:pt x="179993" y="1714459"/>
                    <a:pt x="139220" y="1809595"/>
                  </a:cubicBezTo>
                  <a:cubicBezTo>
                    <a:pt x="133464" y="1823026"/>
                    <a:pt x="132786" y="1838128"/>
                    <a:pt x="128587" y="1852125"/>
                  </a:cubicBezTo>
                  <a:cubicBezTo>
                    <a:pt x="122146" y="1873595"/>
                    <a:pt x="113220" y="1894295"/>
                    <a:pt x="107322" y="1915920"/>
                  </a:cubicBezTo>
                  <a:cubicBezTo>
                    <a:pt x="102567" y="1933355"/>
                    <a:pt x="101444" y="1951648"/>
                    <a:pt x="96689" y="1969083"/>
                  </a:cubicBezTo>
                  <a:cubicBezTo>
                    <a:pt x="90791" y="1990708"/>
                    <a:pt x="79820" y="2010898"/>
                    <a:pt x="75424" y="2032878"/>
                  </a:cubicBezTo>
                  <a:cubicBezTo>
                    <a:pt x="71880" y="2050599"/>
                    <a:pt x="68712" y="2068399"/>
                    <a:pt x="64792" y="2086041"/>
                  </a:cubicBezTo>
                  <a:cubicBezTo>
                    <a:pt x="61622" y="2100306"/>
                    <a:pt x="56773" y="2114194"/>
                    <a:pt x="54159" y="2128571"/>
                  </a:cubicBezTo>
                  <a:cubicBezTo>
                    <a:pt x="49676" y="2153228"/>
                    <a:pt x="48010" y="2178342"/>
                    <a:pt x="43527" y="2202999"/>
                  </a:cubicBezTo>
                  <a:cubicBezTo>
                    <a:pt x="35220" y="2248685"/>
                    <a:pt x="33646" y="2237584"/>
                    <a:pt x="22262" y="2277427"/>
                  </a:cubicBezTo>
                  <a:cubicBezTo>
                    <a:pt x="-4432" y="2370857"/>
                    <a:pt x="26484" y="2275394"/>
                    <a:pt x="996" y="2351855"/>
                  </a:cubicBezTo>
                  <a:cubicBezTo>
                    <a:pt x="4540" y="2405018"/>
                    <a:pt x="-8658" y="2462076"/>
                    <a:pt x="11629" y="2511343"/>
                  </a:cubicBezTo>
                  <a:cubicBezTo>
                    <a:pt x="20164" y="2532070"/>
                    <a:pt x="70108" y="2530836"/>
                    <a:pt x="86057" y="2511343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7" name="รูปแบบอิสระ 176"/>
            <p:cNvSpPr/>
            <p:nvPr/>
          </p:nvSpPr>
          <p:spPr>
            <a:xfrm>
              <a:off x="5813952" y="4261378"/>
              <a:ext cx="299769" cy="2107524"/>
            </a:xfrm>
            <a:custGeom>
              <a:avLst/>
              <a:gdLst>
                <a:gd name="connsiteX0" fmla="*/ 193443 w 299769"/>
                <a:gd name="connsiteY0" fmla="*/ 2107524 h 2107524"/>
                <a:gd name="connsiteX1" fmla="*/ 193443 w 299769"/>
                <a:gd name="connsiteY1" fmla="*/ 1873608 h 2107524"/>
                <a:gd name="connsiteX2" fmla="*/ 204076 w 299769"/>
                <a:gd name="connsiteY2" fmla="*/ 1543999 h 2107524"/>
                <a:gd name="connsiteX3" fmla="*/ 193443 w 299769"/>
                <a:gd name="connsiteY3" fmla="*/ 1395143 h 2107524"/>
                <a:gd name="connsiteX4" fmla="*/ 172178 w 299769"/>
                <a:gd name="connsiteY4" fmla="*/ 1331348 h 2107524"/>
                <a:gd name="connsiteX5" fmla="*/ 140281 w 299769"/>
                <a:gd name="connsiteY5" fmla="*/ 1267552 h 2107524"/>
                <a:gd name="connsiteX6" fmla="*/ 129648 w 299769"/>
                <a:gd name="connsiteY6" fmla="*/ 1203757 h 2107524"/>
                <a:gd name="connsiteX7" fmla="*/ 119015 w 299769"/>
                <a:gd name="connsiteY7" fmla="*/ 1161227 h 2107524"/>
                <a:gd name="connsiteX8" fmla="*/ 108383 w 299769"/>
                <a:gd name="connsiteY8" fmla="*/ 661496 h 2107524"/>
                <a:gd name="connsiteX9" fmla="*/ 97750 w 299769"/>
                <a:gd name="connsiteY9" fmla="*/ 618966 h 2107524"/>
                <a:gd name="connsiteX10" fmla="*/ 76485 w 299769"/>
                <a:gd name="connsiteY10" fmla="*/ 523273 h 2107524"/>
                <a:gd name="connsiteX11" fmla="*/ 65853 w 299769"/>
                <a:gd name="connsiteY11" fmla="*/ 416948 h 2107524"/>
                <a:gd name="connsiteX12" fmla="*/ 44588 w 299769"/>
                <a:gd name="connsiteY12" fmla="*/ 310622 h 2107524"/>
                <a:gd name="connsiteX13" fmla="*/ 23322 w 299769"/>
                <a:gd name="connsiteY13" fmla="*/ 214929 h 2107524"/>
                <a:gd name="connsiteX14" fmla="*/ 12690 w 299769"/>
                <a:gd name="connsiteY14" fmla="*/ 34175 h 2107524"/>
                <a:gd name="connsiteX15" fmla="*/ 2057 w 299769"/>
                <a:gd name="connsiteY15" fmla="*/ 2278 h 2107524"/>
                <a:gd name="connsiteX16" fmla="*/ 33955 w 299769"/>
                <a:gd name="connsiteY16" fmla="*/ 12910 h 2107524"/>
                <a:gd name="connsiteX17" fmla="*/ 76485 w 299769"/>
                <a:gd name="connsiteY17" fmla="*/ 87338 h 2107524"/>
                <a:gd name="connsiteX18" fmla="*/ 97750 w 299769"/>
                <a:gd name="connsiteY18" fmla="*/ 459478 h 2107524"/>
                <a:gd name="connsiteX19" fmla="*/ 108383 w 299769"/>
                <a:gd name="connsiteY19" fmla="*/ 491375 h 2107524"/>
                <a:gd name="connsiteX20" fmla="*/ 119015 w 299769"/>
                <a:gd name="connsiteY20" fmla="*/ 544538 h 2107524"/>
                <a:gd name="connsiteX21" fmla="*/ 129648 w 299769"/>
                <a:gd name="connsiteY21" fmla="*/ 618966 h 2107524"/>
                <a:gd name="connsiteX22" fmla="*/ 150913 w 299769"/>
                <a:gd name="connsiteY22" fmla="*/ 682762 h 2107524"/>
                <a:gd name="connsiteX23" fmla="*/ 161546 w 299769"/>
                <a:gd name="connsiteY23" fmla="*/ 799720 h 2107524"/>
                <a:gd name="connsiteX24" fmla="*/ 172178 w 299769"/>
                <a:gd name="connsiteY24" fmla="*/ 831617 h 2107524"/>
                <a:gd name="connsiteX25" fmla="*/ 182811 w 299769"/>
                <a:gd name="connsiteY25" fmla="*/ 874148 h 2107524"/>
                <a:gd name="connsiteX26" fmla="*/ 193443 w 299769"/>
                <a:gd name="connsiteY26" fmla="*/ 1076166 h 2107524"/>
                <a:gd name="connsiteX27" fmla="*/ 214708 w 299769"/>
                <a:gd name="connsiteY27" fmla="*/ 1139962 h 2107524"/>
                <a:gd name="connsiteX28" fmla="*/ 225341 w 299769"/>
                <a:gd name="connsiteY28" fmla="*/ 1193124 h 2107524"/>
                <a:gd name="connsiteX29" fmla="*/ 246606 w 299769"/>
                <a:gd name="connsiteY29" fmla="*/ 1256920 h 2107524"/>
                <a:gd name="connsiteX30" fmla="*/ 257239 w 299769"/>
                <a:gd name="connsiteY30" fmla="*/ 1341980 h 2107524"/>
                <a:gd name="connsiteX31" fmla="*/ 278504 w 299769"/>
                <a:gd name="connsiteY31" fmla="*/ 1543999 h 2107524"/>
                <a:gd name="connsiteX32" fmla="*/ 289136 w 299769"/>
                <a:gd name="connsiteY32" fmla="*/ 1575896 h 2107524"/>
                <a:gd name="connsiteX33" fmla="*/ 299769 w 299769"/>
                <a:gd name="connsiteY33" fmla="*/ 1809813 h 210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9769" h="2107524">
                  <a:moveTo>
                    <a:pt x="193443" y="2107524"/>
                  </a:moveTo>
                  <a:cubicBezTo>
                    <a:pt x="219415" y="1977672"/>
                    <a:pt x="193443" y="2130870"/>
                    <a:pt x="193443" y="1873608"/>
                  </a:cubicBezTo>
                  <a:cubicBezTo>
                    <a:pt x="193443" y="1763681"/>
                    <a:pt x="200532" y="1653869"/>
                    <a:pt x="204076" y="1543999"/>
                  </a:cubicBezTo>
                  <a:cubicBezTo>
                    <a:pt x="200532" y="1494380"/>
                    <a:pt x="200822" y="1444338"/>
                    <a:pt x="193443" y="1395143"/>
                  </a:cubicBezTo>
                  <a:cubicBezTo>
                    <a:pt x="190118" y="1372976"/>
                    <a:pt x="179266" y="1352613"/>
                    <a:pt x="172178" y="1331348"/>
                  </a:cubicBezTo>
                  <a:cubicBezTo>
                    <a:pt x="157504" y="1287325"/>
                    <a:pt x="167764" y="1308778"/>
                    <a:pt x="140281" y="1267552"/>
                  </a:cubicBezTo>
                  <a:cubicBezTo>
                    <a:pt x="136737" y="1246287"/>
                    <a:pt x="133876" y="1224897"/>
                    <a:pt x="129648" y="1203757"/>
                  </a:cubicBezTo>
                  <a:cubicBezTo>
                    <a:pt x="126782" y="1189428"/>
                    <a:pt x="119588" y="1175829"/>
                    <a:pt x="119015" y="1161227"/>
                  </a:cubicBezTo>
                  <a:cubicBezTo>
                    <a:pt x="112486" y="994740"/>
                    <a:pt x="114912" y="827983"/>
                    <a:pt x="108383" y="661496"/>
                  </a:cubicBezTo>
                  <a:cubicBezTo>
                    <a:pt x="107810" y="646894"/>
                    <a:pt x="100920" y="633231"/>
                    <a:pt x="97750" y="618966"/>
                  </a:cubicBezTo>
                  <a:cubicBezTo>
                    <a:pt x="70753" y="497480"/>
                    <a:pt x="102417" y="626994"/>
                    <a:pt x="76485" y="523273"/>
                  </a:cubicBezTo>
                  <a:cubicBezTo>
                    <a:pt x="72941" y="487831"/>
                    <a:pt x="70271" y="452291"/>
                    <a:pt x="65853" y="416948"/>
                  </a:cubicBezTo>
                  <a:cubicBezTo>
                    <a:pt x="53711" y="319808"/>
                    <a:pt x="59843" y="386898"/>
                    <a:pt x="44588" y="310622"/>
                  </a:cubicBezTo>
                  <a:cubicBezTo>
                    <a:pt x="25877" y="217065"/>
                    <a:pt x="44014" y="277004"/>
                    <a:pt x="23322" y="214929"/>
                  </a:cubicBezTo>
                  <a:cubicBezTo>
                    <a:pt x="19778" y="154678"/>
                    <a:pt x="18696" y="94231"/>
                    <a:pt x="12690" y="34175"/>
                  </a:cubicBezTo>
                  <a:cubicBezTo>
                    <a:pt x="11575" y="23023"/>
                    <a:pt x="-5868" y="10203"/>
                    <a:pt x="2057" y="2278"/>
                  </a:cubicBezTo>
                  <a:cubicBezTo>
                    <a:pt x="9982" y="-5647"/>
                    <a:pt x="23322" y="9366"/>
                    <a:pt x="33955" y="12910"/>
                  </a:cubicBezTo>
                  <a:cubicBezTo>
                    <a:pt x="43446" y="27147"/>
                    <a:pt x="75013" y="71641"/>
                    <a:pt x="76485" y="87338"/>
                  </a:cubicBezTo>
                  <a:cubicBezTo>
                    <a:pt x="88758" y="218249"/>
                    <a:pt x="72887" y="335165"/>
                    <a:pt x="97750" y="459478"/>
                  </a:cubicBezTo>
                  <a:cubicBezTo>
                    <a:pt x="99948" y="470468"/>
                    <a:pt x="105665" y="480502"/>
                    <a:pt x="108383" y="491375"/>
                  </a:cubicBezTo>
                  <a:cubicBezTo>
                    <a:pt x="112766" y="508907"/>
                    <a:pt x="116044" y="526712"/>
                    <a:pt x="119015" y="544538"/>
                  </a:cubicBezTo>
                  <a:cubicBezTo>
                    <a:pt x="123135" y="569258"/>
                    <a:pt x="124013" y="594547"/>
                    <a:pt x="129648" y="618966"/>
                  </a:cubicBezTo>
                  <a:cubicBezTo>
                    <a:pt x="134688" y="640808"/>
                    <a:pt x="150913" y="682762"/>
                    <a:pt x="150913" y="682762"/>
                  </a:cubicBezTo>
                  <a:cubicBezTo>
                    <a:pt x="154457" y="721748"/>
                    <a:pt x="156010" y="760967"/>
                    <a:pt x="161546" y="799720"/>
                  </a:cubicBezTo>
                  <a:cubicBezTo>
                    <a:pt x="163131" y="810815"/>
                    <a:pt x="169099" y="820841"/>
                    <a:pt x="172178" y="831617"/>
                  </a:cubicBezTo>
                  <a:cubicBezTo>
                    <a:pt x="176193" y="845668"/>
                    <a:pt x="179267" y="859971"/>
                    <a:pt x="182811" y="874148"/>
                  </a:cubicBezTo>
                  <a:cubicBezTo>
                    <a:pt x="186355" y="941487"/>
                    <a:pt x="185409" y="1009214"/>
                    <a:pt x="193443" y="1076166"/>
                  </a:cubicBezTo>
                  <a:cubicBezTo>
                    <a:pt x="196114" y="1098422"/>
                    <a:pt x="210312" y="1117982"/>
                    <a:pt x="214708" y="1139962"/>
                  </a:cubicBezTo>
                  <a:cubicBezTo>
                    <a:pt x="218252" y="1157683"/>
                    <a:pt x="220586" y="1175689"/>
                    <a:pt x="225341" y="1193124"/>
                  </a:cubicBezTo>
                  <a:cubicBezTo>
                    <a:pt x="231239" y="1214750"/>
                    <a:pt x="246606" y="1256920"/>
                    <a:pt x="246606" y="1256920"/>
                  </a:cubicBezTo>
                  <a:cubicBezTo>
                    <a:pt x="250150" y="1285273"/>
                    <a:pt x="254530" y="1313535"/>
                    <a:pt x="257239" y="1341980"/>
                  </a:cubicBezTo>
                  <a:cubicBezTo>
                    <a:pt x="264877" y="1422179"/>
                    <a:pt x="262442" y="1471720"/>
                    <a:pt x="278504" y="1543999"/>
                  </a:cubicBezTo>
                  <a:cubicBezTo>
                    <a:pt x="280935" y="1554940"/>
                    <a:pt x="285592" y="1565264"/>
                    <a:pt x="289136" y="1575896"/>
                  </a:cubicBezTo>
                  <a:lnTo>
                    <a:pt x="299769" y="1809813"/>
                  </a:lnTo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8" name="รูปแบบอิสระ 177"/>
            <p:cNvSpPr/>
            <p:nvPr/>
          </p:nvSpPr>
          <p:spPr>
            <a:xfrm>
              <a:off x="6113721" y="6007395"/>
              <a:ext cx="31898" cy="116958"/>
            </a:xfrm>
            <a:custGeom>
              <a:avLst/>
              <a:gdLst>
                <a:gd name="connsiteX0" fmla="*/ 0 w 31898"/>
                <a:gd name="connsiteY0" fmla="*/ 116958 h 116958"/>
                <a:gd name="connsiteX1" fmla="*/ 21265 w 31898"/>
                <a:gd name="connsiteY1" fmla="*/ 10633 h 116958"/>
                <a:gd name="connsiteX2" fmla="*/ 31898 w 31898"/>
                <a:gd name="connsiteY2" fmla="*/ 0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98" h="116958">
                  <a:moveTo>
                    <a:pt x="0" y="116958"/>
                  </a:moveTo>
                  <a:cubicBezTo>
                    <a:pt x="3919" y="89526"/>
                    <a:pt x="6418" y="40326"/>
                    <a:pt x="21265" y="10633"/>
                  </a:cubicBezTo>
                  <a:cubicBezTo>
                    <a:pt x="23507" y="6150"/>
                    <a:pt x="28354" y="3544"/>
                    <a:pt x="3189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9" name="รูปแบบอิสระ 178"/>
            <p:cNvSpPr/>
            <p:nvPr/>
          </p:nvSpPr>
          <p:spPr>
            <a:xfrm>
              <a:off x="6198781" y="4895948"/>
              <a:ext cx="257504" cy="282108"/>
            </a:xfrm>
            <a:custGeom>
              <a:avLst/>
              <a:gdLst>
                <a:gd name="connsiteX0" fmla="*/ 244549 w 257504"/>
                <a:gd name="connsiteY0" fmla="*/ 37559 h 282108"/>
                <a:gd name="connsiteX1" fmla="*/ 191386 w 257504"/>
                <a:gd name="connsiteY1" fmla="*/ 5661 h 282108"/>
                <a:gd name="connsiteX2" fmla="*/ 31898 w 257504"/>
                <a:gd name="connsiteY2" fmla="*/ 37559 h 282108"/>
                <a:gd name="connsiteX3" fmla="*/ 10633 w 257504"/>
                <a:gd name="connsiteY3" fmla="*/ 101354 h 282108"/>
                <a:gd name="connsiteX4" fmla="*/ 0 w 257504"/>
                <a:gd name="connsiteY4" fmla="*/ 133252 h 282108"/>
                <a:gd name="connsiteX5" fmla="*/ 10633 w 257504"/>
                <a:gd name="connsiteY5" fmla="*/ 228945 h 282108"/>
                <a:gd name="connsiteX6" fmla="*/ 138224 w 257504"/>
                <a:gd name="connsiteY6" fmla="*/ 282108 h 282108"/>
                <a:gd name="connsiteX7" fmla="*/ 191386 w 257504"/>
                <a:gd name="connsiteY7" fmla="*/ 271475 h 282108"/>
                <a:gd name="connsiteX8" fmla="*/ 212652 w 257504"/>
                <a:gd name="connsiteY8" fmla="*/ 250210 h 282108"/>
                <a:gd name="connsiteX9" fmla="*/ 244549 w 257504"/>
                <a:gd name="connsiteY9" fmla="*/ 228945 h 282108"/>
                <a:gd name="connsiteX10" fmla="*/ 244549 w 257504"/>
                <a:gd name="connsiteY10" fmla="*/ 37559 h 28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504" h="282108">
                  <a:moveTo>
                    <a:pt x="244549" y="37559"/>
                  </a:moveTo>
                  <a:cubicBezTo>
                    <a:pt x="235689" y="345"/>
                    <a:pt x="211911" y="8076"/>
                    <a:pt x="191386" y="5661"/>
                  </a:cubicBezTo>
                  <a:cubicBezTo>
                    <a:pt x="87021" y="-6617"/>
                    <a:pt x="88539" y="-201"/>
                    <a:pt x="31898" y="37559"/>
                  </a:cubicBezTo>
                  <a:lnTo>
                    <a:pt x="10633" y="101354"/>
                  </a:lnTo>
                  <a:lnTo>
                    <a:pt x="0" y="133252"/>
                  </a:lnTo>
                  <a:cubicBezTo>
                    <a:pt x="3544" y="165150"/>
                    <a:pt x="-4583" y="200687"/>
                    <a:pt x="10633" y="228945"/>
                  </a:cubicBezTo>
                  <a:cubicBezTo>
                    <a:pt x="34807" y="273840"/>
                    <a:pt x="97771" y="275366"/>
                    <a:pt x="138224" y="282108"/>
                  </a:cubicBezTo>
                  <a:cubicBezTo>
                    <a:pt x="155945" y="278564"/>
                    <a:pt x="174776" y="278594"/>
                    <a:pt x="191386" y="271475"/>
                  </a:cubicBezTo>
                  <a:cubicBezTo>
                    <a:pt x="200600" y="267526"/>
                    <a:pt x="204824" y="256472"/>
                    <a:pt x="212652" y="250210"/>
                  </a:cubicBezTo>
                  <a:cubicBezTo>
                    <a:pt x="222630" y="242227"/>
                    <a:pt x="233917" y="236033"/>
                    <a:pt x="244549" y="228945"/>
                  </a:cubicBezTo>
                  <a:cubicBezTo>
                    <a:pt x="268632" y="156700"/>
                    <a:pt x="253409" y="74773"/>
                    <a:pt x="244549" y="375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2" name="รูปแบบอิสระ 181"/>
            <p:cNvSpPr/>
            <p:nvPr/>
          </p:nvSpPr>
          <p:spPr>
            <a:xfrm>
              <a:off x="6256938" y="4976037"/>
              <a:ext cx="175760" cy="170121"/>
            </a:xfrm>
            <a:custGeom>
              <a:avLst/>
              <a:gdLst>
                <a:gd name="connsiteX0" fmla="*/ 165127 w 175760"/>
                <a:gd name="connsiteY0" fmla="*/ 53163 h 170121"/>
                <a:gd name="connsiteX1" fmla="*/ 80067 w 175760"/>
                <a:gd name="connsiteY1" fmla="*/ 0 h 170121"/>
                <a:gd name="connsiteX2" fmla="*/ 16271 w 175760"/>
                <a:gd name="connsiteY2" fmla="*/ 10633 h 170121"/>
                <a:gd name="connsiteX3" fmla="*/ 16271 w 175760"/>
                <a:gd name="connsiteY3" fmla="*/ 148856 h 170121"/>
                <a:gd name="connsiteX4" fmla="*/ 48169 w 175760"/>
                <a:gd name="connsiteY4" fmla="*/ 170121 h 170121"/>
                <a:gd name="connsiteX5" fmla="*/ 80067 w 175760"/>
                <a:gd name="connsiteY5" fmla="*/ 148856 h 170121"/>
                <a:gd name="connsiteX6" fmla="*/ 175760 w 175760"/>
                <a:gd name="connsiteY6" fmla="*/ 95693 h 170121"/>
                <a:gd name="connsiteX7" fmla="*/ 165127 w 175760"/>
                <a:gd name="connsiteY7" fmla="*/ 53163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760" h="170121">
                  <a:moveTo>
                    <a:pt x="165127" y="53163"/>
                  </a:moveTo>
                  <a:cubicBezTo>
                    <a:pt x="148291" y="39694"/>
                    <a:pt x="111231" y="0"/>
                    <a:pt x="80067" y="0"/>
                  </a:cubicBezTo>
                  <a:cubicBezTo>
                    <a:pt x="58508" y="0"/>
                    <a:pt x="37536" y="7089"/>
                    <a:pt x="16271" y="10633"/>
                  </a:cubicBezTo>
                  <a:cubicBezTo>
                    <a:pt x="-1312" y="63383"/>
                    <a:pt x="-9182" y="72497"/>
                    <a:pt x="16271" y="148856"/>
                  </a:cubicBezTo>
                  <a:cubicBezTo>
                    <a:pt x="20312" y="160979"/>
                    <a:pt x="37536" y="163033"/>
                    <a:pt x="48169" y="170121"/>
                  </a:cubicBezTo>
                  <a:cubicBezTo>
                    <a:pt x="58802" y="163033"/>
                    <a:pt x="68637" y="154571"/>
                    <a:pt x="80067" y="148856"/>
                  </a:cubicBezTo>
                  <a:cubicBezTo>
                    <a:pt x="104145" y="136817"/>
                    <a:pt x="175760" y="129215"/>
                    <a:pt x="175760" y="95693"/>
                  </a:cubicBezTo>
                  <a:lnTo>
                    <a:pt x="165127" y="53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4" name="รูปแบบอิสระ 183"/>
            <p:cNvSpPr/>
            <p:nvPr/>
          </p:nvSpPr>
          <p:spPr>
            <a:xfrm>
              <a:off x="6283640" y="5007935"/>
              <a:ext cx="74635" cy="116958"/>
            </a:xfrm>
            <a:custGeom>
              <a:avLst/>
              <a:gdLst>
                <a:gd name="connsiteX0" fmla="*/ 10834 w 74635"/>
                <a:gd name="connsiteY0" fmla="*/ 116958 h 116958"/>
                <a:gd name="connsiteX1" fmla="*/ 202 w 74635"/>
                <a:gd name="connsiteY1" fmla="*/ 63795 h 116958"/>
                <a:gd name="connsiteX2" fmla="*/ 21467 w 74635"/>
                <a:gd name="connsiteY2" fmla="*/ 0 h 116958"/>
                <a:gd name="connsiteX3" fmla="*/ 32100 w 74635"/>
                <a:gd name="connsiteY3" fmla="*/ 42530 h 116958"/>
                <a:gd name="connsiteX4" fmla="*/ 53365 w 74635"/>
                <a:gd name="connsiteY4" fmla="*/ 106325 h 116958"/>
                <a:gd name="connsiteX5" fmla="*/ 63997 w 74635"/>
                <a:gd name="connsiteY5" fmla="*/ 74428 h 116958"/>
                <a:gd name="connsiteX6" fmla="*/ 74630 w 74635"/>
                <a:gd name="connsiteY6" fmla="*/ 0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635" h="116958">
                  <a:moveTo>
                    <a:pt x="10834" y="116958"/>
                  </a:moveTo>
                  <a:cubicBezTo>
                    <a:pt x="7290" y="99237"/>
                    <a:pt x="-1434" y="81793"/>
                    <a:pt x="202" y="63795"/>
                  </a:cubicBezTo>
                  <a:cubicBezTo>
                    <a:pt x="2231" y="41472"/>
                    <a:pt x="21467" y="0"/>
                    <a:pt x="21467" y="0"/>
                  </a:cubicBezTo>
                  <a:cubicBezTo>
                    <a:pt x="25011" y="14177"/>
                    <a:pt x="27901" y="28533"/>
                    <a:pt x="32100" y="42530"/>
                  </a:cubicBezTo>
                  <a:cubicBezTo>
                    <a:pt x="38541" y="64000"/>
                    <a:pt x="53365" y="106325"/>
                    <a:pt x="53365" y="106325"/>
                  </a:cubicBezTo>
                  <a:cubicBezTo>
                    <a:pt x="56909" y="95693"/>
                    <a:pt x="61566" y="85369"/>
                    <a:pt x="63997" y="74428"/>
                  </a:cubicBezTo>
                  <a:cubicBezTo>
                    <a:pt x="75213" y="23957"/>
                    <a:pt x="74630" y="29425"/>
                    <a:pt x="74630" y="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5" name="รูปแบบอิสระ 184"/>
            <p:cNvSpPr/>
            <p:nvPr/>
          </p:nvSpPr>
          <p:spPr>
            <a:xfrm>
              <a:off x="5465135" y="2476688"/>
              <a:ext cx="425873" cy="215146"/>
            </a:xfrm>
            <a:custGeom>
              <a:avLst/>
              <a:gdLst>
                <a:gd name="connsiteX0" fmla="*/ 318977 w 425873"/>
                <a:gd name="connsiteY0" fmla="*/ 698 h 215146"/>
                <a:gd name="connsiteX1" fmla="*/ 329609 w 425873"/>
                <a:gd name="connsiteY1" fmla="*/ 64493 h 215146"/>
                <a:gd name="connsiteX2" fmla="*/ 350874 w 425873"/>
                <a:gd name="connsiteY2" fmla="*/ 85759 h 215146"/>
                <a:gd name="connsiteX3" fmla="*/ 393405 w 425873"/>
                <a:gd name="connsiteY3" fmla="*/ 149554 h 215146"/>
                <a:gd name="connsiteX4" fmla="*/ 404037 w 425873"/>
                <a:gd name="connsiteY4" fmla="*/ 181452 h 215146"/>
                <a:gd name="connsiteX5" fmla="*/ 372139 w 425873"/>
                <a:gd name="connsiteY5" fmla="*/ 202717 h 215146"/>
                <a:gd name="connsiteX6" fmla="*/ 350874 w 425873"/>
                <a:gd name="connsiteY6" fmla="*/ 170819 h 215146"/>
                <a:gd name="connsiteX7" fmla="*/ 276446 w 425873"/>
                <a:gd name="connsiteY7" fmla="*/ 138921 h 215146"/>
                <a:gd name="connsiteX8" fmla="*/ 85060 w 425873"/>
                <a:gd name="connsiteY8" fmla="*/ 117656 h 215146"/>
                <a:gd name="connsiteX9" fmla="*/ 0 w 425873"/>
                <a:gd name="connsiteY9" fmla="*/ 107024 h 215146"/>
                <a:gd name="connsiteX10" fmla="*/ 85060 w 425873"/>
                <a:gd name="connsiteY10" fmla="*/ 32596 h 215146"/>
                <a:gd name="connsiteX11" fmla="*/ 318977 w 425873"/>
                <a:gd name="connsiteY11" fmla="*/ 698 h 2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873" h="215146">
                  <a:moveTo>
                    <a:pt x="318977" y="698"/>
                  </a:moveTo>
                  <a:cubicBezTo>
                    <a:pt x="359735" y="6014"/>
                    <a:pt x="322040" y="44307"/>
                    <a:pt x="329609" y="64493"/>
                  </a:cubicBezTo>
                  <a:cubicBezTo>
                    <a:pt x="333129" y="73879"/>
                    <a:pt x="345716" y="77163"/>
                    <a:pt x="350874" y="85759"/>
                  </a:cubicBezTo>
                  <a:cubicBezTo>
                    <a:pt x="397035" y="162694"/>
                    <a:pt x="312295" y="68444"/>
                    <a:pt x="393405" y="149554"/>
                  </a:cubicBezTo>
                  <a:cubicBezTo>
                    <a:pt x="396949" y="160187"/>
                    <a:pt x="399025" y="171427"/>
                    <a:pt x="404037" y="181452"/>
                  </a:cubicBezTo>
                  <a:cubicBezTo>
                    <a:pt x="426634" y="226647"/>
                    <a:pt x="450125" y="218313"/>
                    <a:pt x="372139" y="202717"/>
                  </a:cubicBezTo>
                  <a:cubicBezTo>
                    <a:pt x="365051" y="192084"/>
                    <a:pt x="359910" y="179855"/>
                    <a:pt x="350874" y="170819"/>
                  </a:cubicBezTo>
                  <a:cubicBezTo>
                    <a:pt x="324976" y="144921"/>
                    <a:pt x="310608" y="148682"/>
                    <a:pt x="276446" y="138921"/>
                  </a:cubicBezTo>
                  <a:cubicBezTo>
                    <a:pt x="170589" y="108676"/>
                    <a:pt x="367039" y="142176"/>
                    <a:pt x="85060" y="117656"/>
                  </a:cubicBezTo>
                  <a:cubicBezTo>
                    <a:pt x="56593" y="115181"/>
                    <a:pt x="28353" y="110568"/>
                    <a:pt x="0" y="107024"/>
                  </a:cubicBezTo>
                  <a:cubicBezTo>
                    <a:pt x="19580" y="77654"/>
                    <a:pt x="42355" y="34630"/>
                    <a:pt x="85060" y="32596"/>
                  </a:cubicBezTo>
                  <a:cubicBezTo>
                    <a:pt x="311884" y="21794"/>
                    <a:pt x="278219" y="-4618"/>
                    <a:pt x="318977" y="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6" name="รูปแบบอิสระ 185"/>
            <p:cNvSpPr/>
            <p:nvPr/>
          </p:nvSpPr>
          <p:spPr>
            <a:xfrm>
              <a:off x="4837814" y="2902688"/>
              <a:ext cx="1105786" cy="2536352"/>
            </a:xfrm>
            <a:custGeom>
              <a:avLst/>
              <a:gdLst>
                <a:gd name="connsiteX0" fmla="*/ 1105786 w 1105786"/>
                <a:gd name="connsiteY0" fmla="*/ 2530549 h 2536352"/>
                <a:gd name="connsiteX1" fmla="*/ 1052623 w 1105786"/>
                <a:gd name="connsiteY1" fmla="*/ 2519917 h 2536352"/>
                <a:gd name="connsiteX2" fmla="*/ 1020726 w 1105786"/>
                <a:gd name="connsiteY2" fmla="*/ 2498652 h 2536352"/>
                <a:gd name="connsiteX3" fmla="*/ 999460 w 1105786"/>
                <a:gd name="connsiteY3" fmla="*/ 2519917 h 2536352"/>
                <a:gd name="connsiteX4" fmla="*/ 967563 w 1105786"/>
                <a:gd name="connsiteY4" fmla="*/ 2530549 h 2536352"/>
                <a:gd name="connsiteX5" fmla="*/ 935665 w 1105786"/>
                <a:gd name="connsiteY5" fmla="*/ 2498652 h 2536352"/>
                <a:gd name="connsiteX6" fmla="*/ 925033 w 1105786"/>
                <a:gd name="connsiteY6" fmla="*/ 2466754 h 2536352"/>
                <a:gd name="connsiteX7" fmla="*/ 903767 w 1105786"/>
                <a:gd name="connsiteY7" fmla="*/ 2488019 h 2536352"/>
                <a:gd name="connsiteX8" fmla="*/ 861237 w 1105786"/>
                <a:gd name="connsiteY8" fmla="*/ 2509284 h 2536352"/>
                <a:gd name="connsiteX9" fmla="*/ 829339 w 1105786"/>
                <a:gd name="connsiteY9" fmla="*/ 2488019 h 2536352"/>
                <a:gd name="connsiteX10" fmla="*/ 754912 w 1105786"/>
                <a:gd name="connsiteY10" fmla="*/ 2445489 h 2536352"/>
                <a:gd name="connsiteX11" fmla="*/ 733646 w 1105786"/>
                <a:gd name="connsiteY11" fmla="*/ 2424224 h 2536352"/>
                <a:gd name="connsiteX12" fmla="*/ 669851 w 1105786"/>
                <a:gd name="connsiteY12" fmla="*/ 2381693 h 2536352"/>
                <a:gd name="connsiteX13" fmla="*/ 659219 w 1105786"/>
                <a:gd name="connsiteY13" fmla="*/ 2413591 h 2536352"/>
                <a:gd name="connsiteX14" fmla="*/ 648586 w 1105786"/>
                <a:gd name="connsiteY14" fmla="*/ 2466754 h 2536352"/>
                <a:gd name="connsiteX15" fmla="*/ 606056 w 1105786"/>
                <a:gd name="connsiteY15" fmla="*/ 2445489 h 2536352"/>
                <a:gd name="connsiteX16" fmla="*/ 574158 w 1105786"/>
                <a:gd name="connsiteY16" fmla="*/ 2434856 h 2536352"/>
                <a:gd name="connsiteX17" fmla="*/ 510363 w 1105786"/>
                <a:gd name="connsiteY17" fmla="*/ 2466754 h 2536352"/>
                <a:gd name="connsiteX18" fmla="*/ 478465 w 1105786"/>
                <a:gd name="connsiteY18" fmla="*/ 2477386 h 2536352"/>
                <a:gd name="connsiteX19" fmla="*/ 446567 w 1105786"/>
                <a:gd name="connsiteY19" fmla="*/ 2466754 h 2536352"/>
                <a:gd name="connsiteX20" fmla="*/ 382772 w 1105786"/>
                <a:gd name="connsiteY20" fmla="*/ 2488019 h 2536352"/>
                <a:gd name="connsiteX21" fmla="*/ 350874 w 1105786"/>
                <a:gd name="connsiteY21" fmla="*/ 2477386 h 2536352"/>
                <a:gd name="connsiteX22" fmla="*/ 340242 w 1105786"/>
                <a:gd name="connsiteY22" fmla="*/ 2402959 h 2536352"/>
                <a:gd name="connsiteX23" fmla="*/ 318977 w 1105786"/>
                <a:gd name="connsiteY23" fmla="*/ 2371061 h 2536352"/>
                <a:gd name="connsiteX24" fmla="*/ 244549 w 1105786"/>
                <a:gd name="connsiteY24" fmla="*/ 2445489 h 2536352"/>
                <a:gd name="connsiteX25" fmla="*/ 212651 w 1105786"/>
                <a:gd name="connsiteY25" fmla="*/ 2424224 h 2536352"/>
                <a:gd name="connsiteX26" fmla="*/ 191386 w 1105786"/>
                <a:gd name="connsiteY26" fmla="*/ 2360428 h 2536352"/>
                <a:gd name="connsiteX27" fmla="*/ 170121 w 1105786"/>
                <a:gd name="connsiteY27" fmla="*/ 2328531 h 2536352"/>
                <a:gd name="connsiteX28" fmla="*/ 159488 w 1105786"/>
                <a:gd name="connsiteY28" fmla="*/ 2381693 h 2536352"/>
                <a:gd name="connsiteX29" fmla="*/ 148856 w 1105786"/>
                <a:gd name="connsiteY29" fmla="*/ 2424224 h 2536352"/>
                <a:gd name="connsiteX30" fmla="*/ 127591 w 1105786"/>
                <a:gd name="connsiteY30" fmla="*/ 2371061 h 2536352"/>
                <a:gd name="connsiteX31" fmla="*/ 106326 w 1105786"/>
                <a:gd name="connsiteY31" fmla="*/ 2307265 h 2536352"/>
                <a:gd name="connsiteX32" fmla="*/ 95693 w 1105786"/>
                <a:gd name="connsiteY32" fmla="*/ 2275368 h 2536352"/>
                <a:gd name="connsiteX33" fmla="*/ 85060 w 1105786"/>
                <a:gd name="connsiteY33" fmla="*/ 2147777 h 2536352"/>
                <a:gd name="connsiteX34" fmla="*/ 63795 w 1105786"/>
                <a:gd name="connsiteY34" fmla="*/ 2020186 h 2536352"/>
                <a:gd name="connsiteX35" fmla="*/ 21265 w 1105786"/>
                <a:gd name="connsiteY35" fmla="*/ 2105247 h 2536352"/>
                <a:gd name="connsiteX36" fmla="*/ 10633 w 1105786"/>
                <a:gd name="connsiteY36" fmla="*/ 2137145 h 2536352"/>
                <a:gd name="connsiteX37" fmla="*/ 0 w 1105786"/>
                <a:gd name="connsiteY37" fmla="*/ 2169042 h 2536352"/>
                <a:gd name="connsiteX38" fmla="*/ 10633 w 1105786"/>
                <a:gd name="connsiteY38" fmla="*/ 1988289 h 2536352"/>
                <a:gd name="connsiteX39" fmla="*/ 31898 w 1105786"/>
                <a:gd name="connsiteY39" fmla="*/ 1924493 h 2536352"/>
                <a:gd name="connsiteX40" fmla="*/ 63795 w 1105786"/>
                <a:gd name="connsiteY40" fmla="*/ 1850065 h 2536352"/>
                <a:gd name="connsiteX41" fmla="*/ 95693 w 1105786"/>
                <a:gd name="connsiteY41" fmla="*/ 1818168 h 2536352"/>
                <a:gd name="connsiteX42" fmla="*/ 116958 w 1105786"/>
                <a:gd name="connsiteY42" fmla="*/ 1786270 h 2536352"/>
                <a:gd name="connsiteX43" fmla="*/ 116958 w 1105786"/>
                <a:gd name="connsiteY43" fmla="*/ 1350335 h 2536352"/>
                <a:gd name="connsiteX44" fmla="*/ 170121 w 1105786"/>
                <a:gd name="connsiteY44" fmla="*/ 1212112 h 2536352"/>
                <a:gd name="connsiteX45" fmla="*/ 191386 w 1105786"/>
                <a:gd name="connsiteY45" fmla="*/ 1127052 h 2536352"/>
                <a:gd name="connsiteX46" fmla="*/ 233916 w 1105786"/>
                <a:gd name="connsiteY46" fmla="*/ 1010093 h 2536352"/>
                <a:gd name="connsiteX47" fmla="*/ 244549 w 1105786"/>
                <a:gd name="connsiteY47" fmla="*/ 956931 h 2536352"/>
                <a:gd name="connsiteX48" fmla="*/ 265814 w 1105786"/>
                <a:gd name="connsiteY48" fmla="*/ 850605 h 2536352"/>
                <a:gd name="connsiteX49" fmla="*/ 276446 w 1105786"/>
                <a:gd name="connsiteY49" fmla="*/ 744279 h 2536352"/>
                <a:gd name="connsiteX50" fmla="*/ 297712 w 1105786"/>
                <a:gd name="connsiteY50" fmla="*/ 669852 h 2536352"/>
                <a:gd name="connsiteX51" fmla="*/ 329609 w 1105786"/>
                <a:gd name="connsiteY51" fmla="*/ 382772 h 2536352"/>
                <a:gd name="connsiteX52" fmla="*/ 340242 w 1105786"/>
                <a:gd name="connsiteY52" fmla="*/ 350875 h 2536352"/>
                <a:gd name="connsiteX53" fmla="*/ 404037 w 1105786"/>
                <a:gd name="connsiteY53" fmla="*/ 255182 h 2536352"/>
                <a:gd name="connsiteX54" fmla="*/ 425302 w 1105786"/>
                <a:gd name="connsiteY54" fmla="*/ 223284 h 2536352"/>
                <a:gd name="connsiteX55" fmla="*/ 457200 w 1105786"/>
                <a:gd name="connsiteY55" fmla="*/ 106326 h 2536352"/>
                <a:gd name="connsiteX56" fmla="*/ 489098 w 1105786"/>
                <a:gd name="connsiteY56" fmla="*/ 85061 h 2536352"/>
                <a:gd name="connsiteX57" fmla="*/ 510363 w 1105786"/>
                <a:gd name="connsiteY57" fmla="*/ 53163 h 2536352"/>
                <a:gd name="connsiteX58" fmla="*/ 520995 w 1105786"/>
                <a:gd name="connsiteY58" fmla="*/ 21265 h 2536352"/>
                <a:gd name="connsiteX59" fmla="*/ 563526 w 1105786"/>
                <a:gd name="connsiteY59" fmla="*/ 0 h 2536352"/>
                <a:gd name="connsiteX60" fmla="*/ 616688 w 1105786"/>
                <a:gd name="connsiteY60" fmla="*/ 10633 h 2536352"/>
                <a:gd name="connsiteX61" fmla="*/ 648586 w 1105786"/>
                <a:gd name="connsiteY61" fmla="*/ 21265 h 2536352"/>
                <a:gd name="connsiteX62" fmla="*/ 839972 w 1105786"/>
                <a:gd name="connsiteY62" fmla="*/ 31898 h 2536352"/>
                <a:gd name="connsiteX63" fmla="*/ 967563 w 1105786"/>
                <a:gd name="connsiteY63" fmla="*/ 42531 h 2536352"/>
                <a:gd name="connsiteX64" fmla="*/ 956930 w 1105786"/>
                <a:gd name="connsiteY64" fmla="*/ 180754 h 2536352"/>
                <a:gd name="connsiteX65" fmla="*/ 946298 w 1105786"/>
                <a:gd name="connsiteY65" fmla="*/ 223284 h 2536352"/>
                <a:gd name="connsiteX66" fmla="*/ 914400 w 1105786"/>
                <a:gd name="connsiteY66" fmla="*/ 318977 h 2536352"/>
                <a:gd name="connsiteX67" fmla="*/ 903767 w 1105786"/>
                <a:gd name="connsiteY67" fmla="*/ 350875 h 2536352"/>
                <a:gd name="connsiteX68" fmla="*/ 882502 w 1105786"/>
                <a:gd name="connsiteY68" fmla="*/ 435935 h 2536352"/>
                <a:gd name="connsiteX69" fmla="*/ 871870 w 1105786"/>
                <a:gd name="connsiteY69" fmla="*/ 627321 h 2536352"/>
                <a:gd name="connsiteX70" fmla="*/ 850605 w 1105786"/>
                <a:gd name="connsiteY70" fmla="*/ 733647 h 2536352"/>
                <a:gd name="connsiteX71" fmla="*/ 861237 w 1105786"/>
                <a:gd name="connsiteY71" fmla="*/ 1084521 h 2536352"/>
                <a:gd name="connsiteX72" fmla="*/ 882502 w 1105786"/>
                <a:gd name="connsiteY72" fmla="*/ 1052624 h 2536352"/>
                <a:gd name="connsiteX73" fmla="*/ 914400 w 1105786"/>
                <a:gd name="connsiteY73" fmla="*/ 1084521 h 2536352"/>
                <a:gd name="connsiteX74" fmla="*/ 925033 w 1105786"/>
                <a:gd name="connsiteY74" fmla="*/ 1382233 h 2536352"/>
                <a:gd name="connsiteX75" fmla="*/ 956930 w 1105786"/>
                <a:gd name="connsiteY75" fmla="*/ 1403498 h 2536352"/>
                <a:gd name="connsiteX76" fmla="*/ 967563 w 1105786"/>
                <a:gd name="connsiteY76" fmla="*/ 1435396 h 2536352"/>
                <a:gd name="connsiteX77" fmla="*/ 978195 w 1105786"/>
                <a:gd name="connsiteY77" fmla="*/ 1562986 h 2536352"/>
                <a:gd name="connsiteX78" fmla="*/ 988828 w 1105786"/>
                <a:gd name="connsiteY78" fmla="*/ 1594884 h 2536352"/>
                <a:gd name="connsiteX79" fmla="*/ 999460 w 1105786"/>
                <a:gd name="connsiteY79" fmla="*/ 1648047 h 2536352"/>
                <a:gd name="connsiteX80" fmla="*/ 1010093 w 1105786"/>
                <a:gd name="connsiteY80" fmla="*/ 1711842 h 2536352"/>
                <a:gd name="connsiteX81" fmla="*/ 1031358 w 1105786"/>
                <a:gd name="connsiteY81" fmla="*/ 1775638 h 2536352"/>
                <a:gd name="connsiteX82" fmla="*/ 1041991 w 1105786"/>
                <a:gd name="connsiteY82" fmla="*/ 1892596 h 2536352"/>
                <a:gd name="connsiteX83" fmla="*/ 1063256 w 1105786"/>
                <a:gd name="connsiteY83" fmla="*/ 1956391 h 2536352"/>
                <a:gd name="connsiteX84" fmla="*/ 1073888 w 1105786"/>
                <a:gd name="connsiteY84" fmla="*/ 1998921 h 2536352"/>
                <a:gd name="connsiteX85" fmla="*/ 1084521 w 1105786"/>
                <a:gd name="connsiteY85" fmla="*/ 2179675 h 2536352"/>
                <a:gd name="connsiteX86" fmla="*/ 1095153 w 1105786"/>
                <a:gd name="connsiteY86" fmla="*/ 2243470 h 2536352"/>
                <a:gd name="connsiteX87" fmla="*/ 1084521 w 1105786"/>
                <a:gd name="connsiteY87" fmla="*/ 2434856 h 2536352"/>
                <a:gd name="connsiteX88" fmla="*/ 1052623 w 1105786"/>
                <a:gd name="connsiteY88" fmla="*/ 2232838 h 2536352"/>
                <a:gd name="connsiteX89" fmla="*/ 1041991 w 1105786"/>
                <a:gd name="connsiteY89" fmla="*/ 2200940 h 2536352"/>
                <a:gd name="connsiteX90" fmla="*/ 999460 w 1105786"/>
                <a:gd name="connsiteY90" fmla="*/ 2137145 h 2536352"/>
                <a:gd name="connsiteX91" fmla="*/ 1010093 w 1105786"/>
                <a:gd name="connsiteY91" fmla="*/ 2317898 h 2536352"/>
                <a:gd name="connsiteX92" fmla="*/ 1020726 w 1105786"/>
                <a:gd name="connsiteY92" fmla="*/ 2349796 h 2536352"/>
                <a:gd name="connsiteX93" fmla="*/ 1031358 w 1105786"/>
                <a:gd name="connsiteY93" fmla="*/ 2392326 h 2536352"/>
                <a:gd name="connsiteX94" fmla="*/ 1052623 w 1105786"/>
                <a:gd name="connsiteY94" fmla="*/ 2530549 h 2536352"/>
                <a:gd name="connsiteX95" fmla="*/ 1105786 w 1105786"/>
                <a:gd name="connsiteY95" fmla="*/ 2530549 h 25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105786" h="2536352">
                  <a:moveTo>
                    <a:pt x="1105786" y="2530549"/>
                  </a:moveTo>
                  <a:cubicBezTo>
                    <a:pt x="1105786" y="2528777"/>
                    <a:pt x="1069544" y="2526262"/>
                    <a:pt x="1052623" y="2519917"/>
                  </a:cubicBezTo>
                  <a:cubicBezTo>
                    <a:pt x="1040658" y="2515430"/>
                    <a:pt x="1033505" y="2498652"/>
                    <a:pt x="1020726" y="2498652"/>
                  </a:cubicBezTo>
                  <a:cubicBezTo>
                    <a:pt x="1010701" y="2498652"/>
                    <a:pt x="1008056" y="2514759"/>
                    <a:pt x="999460" y="2519917"/>
                  </a:cubicBezTo>
                  <a:cubicBezTo>
                    <a:pt x="989850" y="2525683"/>
                    <a:pt x="978195" y="2527005"/>
                    <a:pt x="967563" y="2530549"/>
                  </a:cubicBezTo>
                  <a:cubicBezTo>
                    <a:pt x="956930" y="2519917"/>
                    <a:pt x="944006" y="2511163"/>
                    <a:pt x="935665" y="2498652"/>
                  </a:cubicBezTo>
                  <a:cubicBezTo>
                    <a:pt x="929448" y="2489327"/>
                    <a:pt x="935666" y="2470298"/>
                    <a:pt x="925033" y="2466754"/>
                  </a:cubicBezTo>
                  <a:cubicBezTo>
                    <a:pt x="915523" y="2463584"/>
                    <a:pt x="912108" y="2482458"/>
                    <a:pt x="903767" y="2488019"/>
                  </a:cubicBezTo>
                  <a:cubicBezTo>
                    <a:pt x="890579" y="2496811"/>
                    <a:pt x="875414" y="2502196"/>
                    <a:pt x="861237" y="2509284"/>
                  </a:cubicBezTo>
                  <a:cubicBezTo>
                    <a:pt x="850604" y="2502196"/>
                    <a:pt x="840434" y="2494359"/>
                    <a:pt x="829339" y="2488019"/>
                  </a:cubicBezTo>
                  <a:cubicBezTo>
                    <a:pt x="791135" y="2466188"/>
                    <a:pt x="787295" y="2471395"/>
                    <a:pt x="754912" y="2445489"/>
                  </a:cubicBezTo>
                  <a:cubicBezTo>
                    <a:pt x="747084" y="2439227"/>
                    <a:pt x="741666" y="2430239"/>
                    <a:pt x="733646" y="2424224"/>
                  </a:cubicBezTo>
                  <a:cubicBezTo>
                    <a:pt x="713200" y="2408889"/>
                    <a:pt x="669851" y="2381693"/>
                    <a:pt x="669851" y="2381693"/>
                  </a:cubicBezTo>
                  <a:cubicBezTo>
                    <a:pt x="666307" y="2392326"/>
                    <a:pt x="661937" y="2402718"/>
                    <a:pt x="659219" y="2413591"/>
                  </a:cubicBezTo>
                  <a:cubicBezTo>
                    <a:pt x="654836" y="2431123"/>
                    <a:pt x="664083" y="2457456"/>
                    <a:pt x="648586" y="2466754"/>
                  </a:cubicBezTo>
                  <a:cubicBezTo>
                    <a:pt x="634995" y="2474909"/>
                    <a:pt x="620624" y="2451733"/>
                    <a:pt x="606056" y="2445489"/>
                  </a:cubicBezTo>
                  <a:cubicBezTo>
                    <a:pt x="595754" y="2441074"/>
                    <a:pt x="584791" y="2438400"/>
                    <a:pt x="574158" y="2434856"/>
                  </a:cubicBezTo>
                  <a:cubicBezTo>
                    <a:pt x="493974" y="2461585"/>
                    <a:pt x="592817" y="2425528"/>
                    <a:pt x="510363" y="2466754"/>
                  </a:cubicBezTo>
                  <a:cubicBezTo>
                    <a:pt x="500338" y="2471766"/>
                    <a:pt x="489098" y="2473842"/>
                    <a:pt x="478465" y="2477386"/>
                  </a:cubicBezTo>
                  <a:cubicBezTo>
                    <a:pt x="467832" y="2473842"/>
                    <a:pt x="457706" y="2465516"/>
                    <a:pt x="446567" y="2466754"/>
                  </a:cubicBezTo>
                  <a:cubicBezTo>
                    <a:pt x="424289" y="2469229"/>
                    <a:pt x="382772" y="2488019"/>
                    <a:pt x="382772" y="2488019"/>
                  </a:cubicBezTo>
                  <a:cubicBezTo>
                    <a:pt x="372139" y="2484475"/>
                    <a:pt x="355886" y="2487411"/>
                    <a:pt x="350874" y="2477386"/>
                  </a:cubicBezTo>
                  <a:cubicBezTo>
                    <a:pt x="339666" y="2454971"/>
                    <a:pt x="347443" y="2426963"/>
                    <a:pt x="340242" y="2402959"/>
                  </a:cubicBezTo>
                  <a:cubicBezTo>
                    <a:pt x="336570" y="2390719"/>
                    <a:pt x="326065" y="2381694"/>
                    <a:pt x="318977" y="2371061"/>
                  </a:cubicBezTo>
                  <a:cubicBezTo>
                    <a:pt x="270229" y="2444181"/>
                    <a:pt x="300692" y="2426774"/>
                    <a:pt x="244549" y="2445489"/>
                  </a:cubicBezTo>
                  <a:cubicBezTo>
                    <a:pt x="233916" y="2438401"/>
                    <a:pt x="219424" y="2435060"/>
                    <a:pt x="212651" y="2424224"/>
                  </a:cubicBezTo>
                  <a:cubicBezTo>
                    <a:pt x="200771" y="2405216"/>
                    <a:pt x="203820" y="2379079"/>
                    <a:pt x="191386" y="2360428"/>
                  </a:cubicBezTo>
                  <a:lnTo>
                    <a:pt x="170121" y="2328531"/>
                  </a:lnTo>
                  <a:cubicBezTo>
                    <a:pt x="166577" y="2346252"/>
                    <a:pt x="163408" y="2364052"/>
                    <a:pt x="159488" y="2381693"/>
                  </a:cubicBezTo>
                  <a:cubicBezTo>
                    <a:pt x="156318" y="2395958"/>
                    <a:pt x="162719" y="2428845"/>
                    <a:pt x="148856" y="2424224"/>
                  </a:cubicBezTo>
                  <a:cubicBezTo>
                    <a:pt x="130749" y="2418189"/>
                    <a:pt x="134113" y="2388998"/>
                    <a:pt x="127591" y="2371061"/>
                  </a:cubicBezTo>
                  <a:cubicBezTo>
                    <a:pt x="119931" y="2349995"/>
                    <a:pt x="113415" y="2328530"/>
                    <a:pt x="106326" y="2307265"/>
                  </a:cubicBezTo>
                  <a:lnTo>
                    <a:pt x="95693" y="2275368"/>
                  </a:lnTo>
                  <a:cubicBezTo>
                    <a:pt x="92149" y="2232838"/>
                    <a:pt x="89528" y="2190220"/>
                    <a:pt x="85060" y="2147777"/>
                  </a:cubicBezTo>
                  <a:cubicBezTo>
                    <a:pt x="79198" y="2092083"/>
                    <a:pt x="74061" y="2071513"/>
                    <a:pt x="63795" y="2020186"/>
                  </a:cubicBezTo>
                  <a:cubicBezTo>
                    <a:pt x="26681" y="2057302"/>
                    <a:pt x="45699" y="2031943"/>
                    <a:pt x="21265" y="2105247"/>
                  </a:cubicBezTo>
                  <a:lnTo>
                    <a:pt x="10633" y="2137145"/>
                  </a:lnTo>
                  <a:lnTo>
                    <a:pt x="0" y="2169042"/>
                  </a:lnTo>
                  <a:cubicBezTo>
                    <a:pt x="3544" y="2108791"/>
                    <a:pt x="2827" y="2048137"/>
                    <a:pt x="10633" y="1988289"/>
                  </a:cubicBezTo>
                  <a:cubicBezTo>
                    <a:pt x="13532" y="1966062"/>
                    <a:pt x="24810" y="1945758"/>
                    <a:pt x="31898" y="1924493"/>
                  </a:cubicBezTo>
                  <a:cubicBezTo>
                    <a:pt x="40575" y="1898462"/>
                    <a:pt x="47372" y="1873057"/>
                    <a:pt x="63795" y="1850065"/>
                  </a:cubicBezTo>
                  <a:cubicBezTo>
                    <a:pt x="72535" y="1837829"/>
                    <a:pt x="86067" y="1829719"/>
                    <a:pt x="95693" y="1818168"/>
                  </a:cubicBezTo>
                  <a:cubicBezTo>
                    <a:pt x="103874" y="1808351"/>
                    <a:pt x="109870" y="1796903"/>
                    <a:pt x="116958" y="1786270"/>
                  </a:cubicBezTo>
                  <a:cubicBezTo>
                    <a:pt x="104575" y="1612899"/>
                    <a:pt x="94723" y="1550451"/>
                    <a:pt x="116958" y="1350335"/>
                  </a:cubicBezTo>
                  <a:cubicBezTo>
                    <a:pt x="122231" y="1302881"/>
                    <a:pt x="148733" y="1254887"/>
                    <a:pt x="170121" y="1212112"/>
                  </a:cubicBezTo>
                  <a:cubicBezTo>
                    <a:pt x="196131" y="1082054"/>
                    <a:pt x="166864" y="1216965"/>
                    <a:pt x="191386" y="1127052"/>
                  </a:cubicBezTo>
                  <a:cubicBezTo>
                    <a:pt x="219500" y="1023969"/>
                    <a:pt x="194800" y="1068768"/>
                    <a:pt x="233916" y="1010093"/>
                  </a:cubicBezTo>
                  <a:cubicBezTo>
                    <a:pt x="237460" y="992372"/>
                    <a:pt x="240629" y="974572"/>
                    <a:pt x="244549" y="956931"/>
                  </a:cubicBezTo>
                  <a:cubicBezTo>
                    <a:pt x="257624" y="898094"/>
                    <a:pt x="256888" y="922016"/>
                    <a:pt x="265814" y="850605"/>
                  </a:cubicBezTo>
                  <a:cubicBezTo>
                    <a:pt x="270232" y="815261"/>
                    <a:pt x="271409" y="779540"/>
                    <a:pt x="276446" y="744279"/>
                  </a:cubicBezTo>
                  <a:cubicBezTo>
                    <a:pt x="279784" y="720915"/>
                    <a:pt x="290138" y="692573"/>
                    <a:pt x="297712" y="669852"/>
                  </a:cubicBezTo>
                  <a:cubicBezTo>
                    <a:pt x="309409" y="424191"/>
                    <a:pt x="284782" y="517253"/>
                    <a:pt x="329609" y="382772"/>
                  </a:cubicBezTo>
                  <a:cubicBezTo>
                    <a:pt x="333153" y="372140"/>
                    <a:pt x="334025" y="360200"/>
                    <a:pt x="340242" y="350875"/>
                  </a:cubicBezTo>
                  <a:lnTo>
                    <a:pt x="404037" y="255182"/>
                  </a:lnTo>
                  <a:lnTo>
                    <a:pt x="425302" y="223284"/>
                  </a:lnTo>
                  <a:cubicBezTo>
                    <a:pt x="431592" y="172970"/>
                    <a:pt x="422736" y="140790"/>
                    <a:pt x="457200" y="106326"/>
                  </a:cubicBezTo>
                  <a:cubicBezTo>
                    <a:pt x="466236" y="97290"/>
                    <a:pt x="478465" y="92149"/>
                    <a:pt x="489098" y="85061"/>
                  </a:cubicBezTo>
                  <a:cubicBezTo>
                    <a:pt x="496186" y="74428"/>
                    <a:pt x="504648" y="64593"/>
                    <a:pt x="510363" y="53163"/>
                  </a:cubicBezTo>
                  <a:cubicBezTo>
                    <a:pt x="515375" y="43138"/>
                    <a:pt x="513070" y="29190"/>
                    <a:pt x="520995" y="21265"/>
                  </a:cubicBezTo>
                  <a:cubicBezTo>
                    <a:pt x="532203" y="10057"/>
                    <a:pt x="549349" y="7088"/>
                    <a:pt x="563526" y="0"/>
                  </a:cubicBezTo>
                  <a:cubicBezTo>
                    <a:pt x="581247" y="3544"/>
                    <a:pt x="599156" y="6250"/>
                    <a:pt x="616688" y="10633"/>
                  </a:cubicBezTo>
                  <a:cubicBezTo>
                    <a:pt x="627561" y="13351"/>
                    <a:pt x="637429" y="20202"/>
                    <a:pt x="648586" y="21265"/>
                  </a:cubicBezTo>
                  <a:cubicBezTo>
                    <a:pt x="712192" y="27323"/>
                    <a:pt x="776220" y="27648"/>
                    <a:pt x="839972" y="31898"/>
                  </a:cubicBezTo>
                  <a:cubicBezTo>
                    <a:pt x="882555" y="34737"/>
                    <a:pt x="925033" y="38987"/>
                    <a:pt x="967563" y="42531"/>
                  </a:cubicBezTo>
                  <a:cubicBezTo>
                    <a:pt x="964019" y="88605"/>
                    <a:pt x="962329" y="134860"/>
                    <a:pt x="956930" y="180754"/>
                  </a:cubicBezTo>
                  <a:cubicBezTo>
                    <a:pt x="955223" y="195267"/>
                    <a:pt x="950497" y="209287"/>
                    <a:pt x="946298" y="223284"/>
                  </a:cubicBezTo>
                  <a:cubicBezTo>
                    <a:pt x="946291" y="223307"/>
                    <a:pt x="919720" y="303017"/>
                    <a:pt x="914400" y="318977"/>
                  </a:cubicBezTo>
                  <a:cubicBezTo>
                    <a:pt x="910856" y="329610"/>
                    <a:pt x="906485" y="340002"/>
                    <a:pt x="903767" y="350875"/>
                  </a:cubicBezTo>
                  <a:lnTo>
                    <a:pt x="882502" y="435935"/>
                  </a:lnTo>
                  <a:cubicBezTo>
                    <a:pt x="878958" y="499730"/>
                    <a:pt x="877176" y="563648"/>
                    <a:pt x="871870" y="627321"/>
                  </a:cubicBezTo>
                  <a:cubicBezTo>
                    <a:pt x="868612" y="666421"/>
                    <a:pt x="859838" y="696712"/>
                    <a:pt x="850605" y="733647"/>
                  </a:cubicBezTo>
                  <a:cubicBezTo>
                    <a:pt x="854149" y="850605"/>
                    <a:pt x="849594" y="968090"/>
                    <a:pt x="861237" y="1084521"/>
                  </a:cubicBezTo>
                  <a:cubicBezTo>
                    <a:pt x="862508" y="1097236"/>
                    <a:pt x="869723" y="1052624"/>
                    <a:pt x="882502" y="1052624"/>
                  </a:cubicBezTo>
                  <a:cubicBezTo>
                    <a:pt x="897539" y="1052624"/>
                    <a:pt x="903767" y="1073889"/>
                    <a:pt x="914400" y="1084521"/>
                  </a:cubicBezTo>
                  <a:cubicBezTo>
                    <a:pt x="917944" y="1183758"/>
                    <a:pt x="911909" y="1283803"/>
                    <a:pt x="925033" y="1382233"/>
                  </a:cubicBezTo>
                  <a:cubicBezTo>
                    <a:pt x="926722" y="1394899"/>
                    <a:pt x="948947" y="1393520"/>
                    <a:pt x="956930" y="1403498"/>
                  </a:cubicBezTo>
                  <a:cubicBezTo>
                    <a:pt x="963931" y="1412250"/>
                    <a:pt x="964019" y="1424763"/>
                    <a:pt x="967563" y="1435396"/>
                  </a:cubicBezTo>
                  <a:cubicBezTo>
                    <a:pt x="971107" y="1477926"/>
                    <a:pt x="972555" y="1520683"/>
                    <a:pt x="978195" y="1562986"/>
                  </a:cubicBezTo>
                  <a:cubicBezTo>
                    <a:pt x="979676" y="1574096"/>
                    <a:pt x="986110" y="1584011"/>
                    <a:pt x="988828" y="1594884"/>
                  </a:cubicBezTo>
                  <a:cubicBezTo>
                    <a:pt x="993211" y="1612416"/>
                    <a:pt x="996227" y="1630267"/>
                    <a:pt x="999460" y="1648047"/>
                  </a:cubicBezTo>
                  <a:cubicBezTo>
                    <a:pt x="1003316" y="1669258"/>
                    <a:pt x="1004864" y="1690927"/>
                    <a:pt x="1010093" y="1711842"/>
                  </a:cubicBezTo>
                  <a:cubicBezTo>
                    <a:pt x="1015530" y="1733588"/>
                    <a:pt x="1031358" y="1775638"/>
                    <a:pt x="1031358" y="1775638"/>
                  </a:cubicBezTo>
                  <a:cubicBezTo>
                    <a:pt x="1034902" y="1814624"/>
                    <a:pt x="1035188" y="1854045"/>
                    <a:pt x="1041991" y="1892596"/>
                  </a:cubicBezTo>
                  <a:cubicBezTo>
                    <a:pt x="1045886" y="1914670"/>
                    <a:pt x="1057820" y="1934645"/>
                    <a:pt x="1063256" y="1956391"/>
                  </a:cubicBezTo>
                  <a:lnTo>
                    <a:pt x="1073888" y="1998921"/>
                  </a:lnTo>
                  <a:cubicBezTo>
                    <a:pt x="1077432" y="2059172"/>
                    <a:pt x="1079292" y="2119546"/>
                    <a:pt x="1084521" y="2179675"/>
                  </a:cubicBezTo>
                  <a:cubicBezTo>
                    <a:pt x="1086389" y="2201152"/>
                    <a:pt x="1095153" y="2221912"/>
                    <a:pt x="1095153" y="2243470"/>
                  </a:cubicBezTo>
                  <a:cubicBezTo>
                    <a:pt x="1095153" y="2307364"/>
                    <a:pt x="1088065" y="2371061"/>
                    <a:pt x="1084521" y="2434856"/>
                  </a:cubicBezTo>
                  <a:cubicBezTo>
                    <a:pt x="1042652" y="2309249"/>
                    <a:pt x="1077326" y="2430462"/>
                    <a:pt x="1052623" y="2232838"/>
                  </a:cubicBezTo>
                  <a:cubicBezTo>
                    <a:pt x="1051233" y="2221717"/>
                    <a:pt x="1047434" y="2210737"/>
                    <a:pt x="1041991" y="2200940"/>
                  </a:cubicBezTo>
                  <a:cubicBezTo>
                    <a:pt x="1029579" y="2178599"/>
                    <a:pt x="999460" y="2137145"/>
                    <a:pt x="999460" y="2137145"/>
                  </a:cubicBezTo>
                  <a:cubicBezTo>
                    <a:pt x="1003004" y="2197396"/>
                    <a:pt x="1004087" y="2257842"/>
                    <a:pt x="1010093" y="2317898"/>
                  </a:cubicBezTo>
                  <a:cubicBezTo>
                    <a:pt x="1011208" y="2329050"/>
                    <a:pt x="1017647" y="2339019"/>
                    <a:pt x="1020726" y="2349796"/>
                  </a:cubicBezTo>
                  <a:cubicBezTo>
                    <a:pt x="1024740" y="2363847"/>
                    <a:pt x="1028819" y="2377935"/>
                    <a:pt x="1031358" y="2392326"/>
                  </a:cubicBezTo>
                  <a:cubicBezTo>
                    <a:pt x="1039459" y="2438233"/>
                    <a:pt x="1037882" y="2486325"/>
                    <a:pt x="1052623" y="2530549"/>
                  </a:cubicBezTo>
                  <a:cubicBezTo>
                    <a:pt x="1056664" y="2542672"/>
                    <a:pt x="1105786" y="2532321"/>
                    <a:pt x="1105786" y="25305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2" name="รูปแบบอิสระ 191"/>
            <p:cNvSpPr/>
            <p:nvPr/>
          </p:nvSpPr>
          <p:spPr>
            <a:xfrm>
              <a:off x="6329238" y="2424202"/>
              <a:ext cx="908373" cy="223582"/>
            </a:xfrm>
            <a:custGeom>
              <a:avLst/>
              <a:gdLst>
                <a:gd name="connsiteX0" fmla="*/ 31805 w 908373"/>
                <a:gd name="connsiteY0" fmla="*/ 24800 h 223582"/>
                <a:gd name="connsiteX1" fmla="*/ 95416 w 908373"/>
                <a:gd name="connsiteY1" fmla="*/ 40702 h 223582"/>
                <a:gd name="connsiteX2" fmla="*/ 151075 w 908373"/>
                <a:gd name="connsiteY2" fmla="*/ 64556 h 223582"/>
                <a:gd name="connsiteX3" fmla="*/ 222637 w 908373"/>
                <a:gd name="connsiteY3" fmla="*/ 72508 h 223582"/>
                <a:gd name="connsiteX4" fmla="*/ 341906 w 908373"/>
                <a:gd name="connsiteY4" fmla="*/ 88410 h 223582"/>
                <a:gd name="connsiteX5" fmla="*/ 405517 w 908373"/>
                <a:gd name="connsiteY5" fmla="*/ 104313 h 223582"/>
                <a:gd name="connsiteX6" fmla="*/ 461176 w 908373"/>
                <a:gd name="connsiteY6" fmla="*/ 112264 h 223582"/>
                <a:gd name="connsiteX7" fmla="*/ 691764 w 908373"/>
                <a:gd name="connsiteY7" fmla="*/ 88410 h 223582"/>
                <a:gd name="connsiteX8" fmla="*/ 763325 w 908373"/>
                <a:gd name="connsiteY8" fmla="*/ 64556 h 223582"/>
                <a:gd name="connsiteX9" fmla="*/ 787179 w 908373"/>
                <a:gd name="connsiteY9" fmla="*/ 56605 h 223582"/>
                <a:gd name="connsiteX10" fmla="*/ 811033 w 908373"/>
                <a:gd name="connsiteY10" fmla="*/ 40702 h 223582"/>
                <a:gd name="connsiteX11" fmla="*/ 858741 w 908373"/>
                <a:gd name="connsiteY11" fmla="*/ 24800 h 223582"/>
                <a:gd name="connsiteX12" fmla="*/ 906449 w 908373"/>
                <a:gd name="connsiteY12" fmla="*/ 946 h 223582"/>
                <a:gd name="connsiteX13" fmla="*/ 898498 w 908373"/>
                <a:gd name="connsiteY13" fmla="*/ 24800 h 223582"/>
                <a:gd name="connsiteX14" fmla="*/ 850790 w 908373"/>
                <a:gd name="connsiteY14" fmla="*/ 64556 h 223582"/>
                <a:gd name="connsiteX15" fmla="*/ 842839 w 908373"/>
                <a:gd name="connsiteY15" fmla="*/ 88410 h 223582"/>
                <a:gd name="connsiteX16" fmla="*/ 795131 w 908373"/>
                <a:gd name="connsiteY16" fmla="*/ 128167 h 223582"/>
                <a:gd name="connsiteX17" fmla="*/ 747423 w 908373"/>
                <a:gd name="connsiteY17" fmla="*/ 175875 h 223582"/>
                <a:gd name="connsiteX18" fmla="*/ 699715 w 908373"/>
                <a:gd name="connsiteY18" fmla="*/ 191777 h 223582"/>
                <a:gd name="connsiteX19" fmla="*/ 675861 w 908373"/>
                <a:gd name="connsiteY19" fmla="*/ 199728 h 223582"/>
                <a:gd name="connsiteX20" fmla="*/ 588397 w 908373"/>
                <a:gd name="connsiteY20" fmla="*/ 223582 h 223582"/>
                <a:gd name="connsiteX21" fmla="*/ 326004 w 908373"/>
                <a:gd name="connsiteY21" fmla="*/ 215631 h 223582"/>
                <a:gd name="connsiteX22" fmla="*/ 270345 w 908373"/>
                <a:gd name="connsiteY22" fmla="*/ 191777 h 223582"/>
                <a:gd name="connsiteX23" fmla="*/ 222637 w 908373"/>
                <a:gd name="connsiteY23" fmla="*/ 175875 h 223582"/>
                <a:gd name="connsiteX24" fmla="*/ 151075 w 908373"/>
                <a:gd name="connsiteY24" fmla="*/ 120215 h 223582"/>
                <a:gd name="connsiteX25" fmla="*/ 127221 w 908373"/>
                <a:gd name="connsiteY25" fmla="*/ 104313 h 223582"/>
                <a:gd name="connsiteX26" fmla="*/ 95416 w 908373"/>
                <a:gd name="connsiteY26" fmla="*/ 96361 h 223582"/>
                <a:gd name="connsiteX27" fmla="*/ 23854 w 908373"/>
                <a:gd name="connsiteY27" fmla="*/ 40702 h 223582"/>
                <a:gd name="connsiteX28" fmla="*/ 0 w 908373"/>
                <a:gd name="connsiteY28" fmla="*/ 24800 h 223582"/>
                <a:gd name="connsiteX29" fmla="*/ 47708 w 908373"/>
                <a:gd name="connsiteY29" fmla="*/ 24800 h 223582"/>
                <a:gd name="connsiteX30" fmla="*/ 31805 w 908373"/>
                <a:gd name="connsiteY30" fmla="*/ 24800 h 22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8373" h="223582">
                  <a:moveTo>
                    <a:pt x="31805" y="24800"/>
                  </a:moveTo>
                  <a:cubicBezTo>
                    <a:pt x="39756" y="27450"/>
                    <a:pt x="74024" y="31534"/>
                    <a:pt x="95416" y="40702"/>
                  </a:cubicBezTo>
                  <a:cubicBezTo>
                    <a:pt x="113854" y="48604"/>
                    <a:pt x="130729" y="61165"/>
                    <a:pt x="151075" y="64556"/>
                  </a:cubicBezTo>
                  <a:cubicBezTo>
                    <a:pt x="174749" y="68502"/>
                    <a:pt x="198783" y="69857"/>
                    <a:pt x="222637" y="72508"/>
                  </a:cubicBezTo>
                  <a:cubicBezTo>
                    <a:pt x="281104" y="91996"/>
                    <a:pt x="221630" y="74260"/>
                    <a:pt x="341906" y="88410"/>
                  </a:cubicBezTo>
                  <a:cubicBezTo>
                    <a:pt x="437666" y="99675"/>
                    <a:pt x="339208" y="91051"/>
                    <a:pt x="405517" y="104313"/>
                  </a:cubicBezTo>
                  <a:cubicBezTo>
                    <a:pt x="423894" y="107989"/>
                    <a:pt x="442623" y="109614"/>
                    <a:pt x="461176" y="112264"/>
                  </a:cubicBezTo>
                  <a:cubicBezTo>
                    <a:pt x="660812" y="103584"/>
                    <a:pt x="586167" y="123609"/>
                    <a:pt x="691764" y="88410"/>
                  </a:cubicBezTo>
                  <a:lnTo>
                    <a:pt x="763325" y="64556"/>
                  </a:lnTo>
                  <a:lnTo>
                    <a:pt x="787179" y="56605"/>
                  </a:lnTo>
                  <a:cubicBezTo>
                    <a:pt x="795130" y="51304"/>
                    <a:pt x="802300" y="44583"/>
                    <a:pt x="811033" y="40702"/>
                  </a:cubicBezTo>
                  <a:cubicBezTo>
                    <a:pt x="826351" y="33894"/>
                    <a:pt x="858741" y="24800"/>
                    <a:pt x="858741" y="24800"/>
                  </a:cubicBezTo>
                  <a:cubicBezTo>
                    <a:pt x="859541" y="24266"/>
                    <a:pt x="899865" y="-5638"/>
                    <a:pt x="906449" y="946"/>
                  </a:cubicBezTo>
                  <a:cubicBezTo>
                    <a:pt x="912376" y="6873"/>
                    <a:pt x="903147" y="17826"/>
                    <a:pt x="898498" y="24800"/>
                  </a:cubicBezTo>
                  <a:cubicBezTo>
                    <a:pt x="886253" y="43168"/>
                    <a:pt x="868392" y="52822"/>
                    <a:pt x="850790" y="64556"/>
                  </a:cubicBezTo>
                  <a:cubicBezTo>
                    <a:pt x="848140" y="72507"/>
                    <a:pt x="847488" y="81436"/>
                    <a:pt x="842839" y="88410"/>
                  </a:cubicBezTo>
                  <a:cubicBezTo>
                    <a:pt x="823064" y="118072"/>
                    <a:pt x="819132" y="106833"/>
                    <a:pt x="795131" y="128167"/>
                  </a:cubicBezTo>
                  <a:cubicBezTo>
                    <a:pt x="778322" y="143108"/>
                    <a:pt x="768759" y="168763"/>
                    <a:pt x="747423" y="175875"/>
                  </a:cubicBezTo>
                  <a:lnTo>
                    <a:pt x="699715" y="191777"/>
                  </a:lnTo>
                  <a:cubicBezTo>
                    <a:pt x="691764" y="194427"/>
                    <a:pt x="683992" y="197695"/>
                    <a:pt x="675861" y="199728"/>
                  </a:cubicBezTo>
                  <a:cubicBezTo>
                    <a:pt x="604120" y="217664"/>
                    <a:pt x="632985" y="208720"/>
                    <a:pt x="588397" y="223582"/>
                  </a:cubicBezTo>
                  <a:cubicBezTo>
                    <a:pt x="500933" y="220932"/>
                    <a:pt x="413381" y="220354"/>
                    <a:pt x="326004" y="215631"/>
                  </a:cubicBezTo>
                  <a:cubicBezTo>
                    <a:pt x="284097" y="213366"/>
                    <a:pt x="304018" y="206743"/>
                    <a:pt x="270345" y="191777"/>
                  </a:cubicBezTo>
                  <a:cubicBezTo>
                    <a:pt x="255027" y="184969"/>
                    <a:pt x="222637" y="175875"/>
                    <a:pt x="222637" y="175875"/>
                  </a:cubicBezTo>
                  <a:cubicBezTo>
                    <a:pt x="185270" y="138508"/>
                    <a:pt x="208137" y="158256"/>
                    <a:pt x="151075" y="120215"/>
                  </a:cubicBezTo>
                  <a:cubicBezTo>
                    <a:pt x="143124" y="114914"/>
                    <a:pt x="136492" y="106631"/>
                    <a:pt x="127221" y="104313"/>
                  </a:cubicBezTo>
                  <a:lnTo>
                    <a:pt x="95416" y="96361"/>
                  </a:lnTo>
                  <a:cubicBezTo>
                    <a:pt x="58048" y="58995"/>
                    <a:pt x="80916" y="78743"/>
                    <a:pt x="23854" y="40702"/>
                  </a:cubicBezTo>
                  <a:lnTo>
                    <a:pt x="0" y="24800"/>
                  </a:lnTo>
                  <a:cubicBezTo>
                    <a:pt x="25446" y="16317"/>
                    <a:pt x="22262" y="12077"/>
                    <a:pt x="47708" y="24800"/>
                  </a:cubicBezTo>
                  <a:cubicBezTo>
                    <a:pt x="56255" y="29074"/>
                    <a:pt x="23854" y="22150"/>
                    <a:pt x="31805" y="2480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3" name="รูปแบบอิสระ 192"/>
            <p:cNvSpPr/>
            <p:nvPr/>
          </p:nvSpPr>
          <p:spPr>
            <a:xfrm>
              <a:off x="6319809" y="2289937"/>
              <a:ext cx="910754" cy="151884"/>
            </a:xfrm>
            <a:custGeom>
              <a:avLst/>
              <a:gdLst>
                <a:gd name="connsiteX0" fmla="*/ 1478 w 910754"/>
                <a:gd name="connsiteY0" fmla="*/ 151113 h 151884"/>
                <a:gd name="connsiteX1" fmla="*/ 41234 w 910754"/>
                <a:gd name="connsiteY1" fmla="*/ 135211 h 151884"/>
                <a:gd name="connsiteX2" fmla="*/ 88942 w 910754"/>
                <a:gd name="connsiteY2" fmla="*/ 95454 h 151884"/>
                <a:gd name="connsiteX3" fmla="*/ 200261 w 910754"/>
                <a:gd name="connsiteY3" fmla="*/ 71600 h 151884"/>
                <a:gd name="connsiteX4" fmla="*/ 247968 w 910754"/>
                <a:gd name="connsiteY4" fmla="*/ 55698 h 151884"/>
                <a:gd name="connsiteX5" fmla="*/ 279774 w 910754"/>
                <a:gd name="connsiteY5" fmla="*/ 47746 h 151884"/>
                <a:gd name="connsiteX6" fmla="*/ 327481 w 910754"/>
                <a:gd name="connsiteY6" fmla="*/ 31844 h 151884"/>
                <a:gd name="connsiteX7" fmla="*/ 351335 w 910754"/>
                <a:gd name="connsiteY7" fmla="*/ 23893 h 151884"/>
                <a:gd name="connsiteX8" fmla="*/ 399043 w 910754"/>
                <a:gd name="connsiteY8" fmla="*/ 39 h 151884"/>
                <a:gd name="connsiteX9" fmla="*/ 494459 w 910754"/>
                <a:gd name="connsiteY9" fmla="*/ 15941 h 151884"/>
                <a:gd name="connsiteX10" fmla="*/ 581923 w 910754"/>
                <a:gd name="connsiteY10" fmla="*/ 7990 h 151884"/>
                <a:gd name="connsiteX11" fmla="*/ 613728 w 910754"/>
                <a:gd name="connsiteY11" fmla="*/ 39 h 151884"/>
                <a:gd name="connsiteX12" fmla="*/ 740949 w 910754"/>
                <a:gd name="connsiteY12" fmla="*/ 7990 h 151884"/>
                <a:gd name="connsiteX13" fmla="*/ 812511 w 910754"/>
                <a:gd name="connsiteY13" fmla="*/ 47746 h 151884"/>
                <a:gd name="connsiteX14" fmla="*/ 860219 w 910754"/>
                <a:gd name="connsiteY14" fmla="*/ 79552 h 151884"/>
                <a:gd name="connsiteX15" fmla="*/ 907927 w 910754"/>
                <a:gd name="connsiteY15" fmla="*/ 135211 h 151884"/>
                <a:gd name="connsiteX16" fmla="*/ 884073 w 910754"/>
                <a:gd name="connsiteY16" fmla="*/ 111357 h 151884"/>
                <a:gd name="connsiteX17" fmla="*/ 836365 w 910754"/>
                <a:gd name="connsiteY17" fmla="*/ 95454 h 151884"/>
                <a:gd name="connsiteX18" fmla="*/ 812511 w 910754"/>
                <a:gd name="connsiteY18" fmla="*/ 87503 h 151884"/>
                <a:gd name="connsiteX19" fmla="*/ 653485 w 910754"/>
                <a:gd name="connsiteY19" fmla="*/ 103406 h 151884"/>
                <a:gd name="connsiteX20" fmla="*/ 359287 w 910754"/>
                <a:gd name="connsiteY20" fmla="*/ 95454 h 151884"/>
                <a:gd name="connsiteX21" fmla="*/ 96894 w 910754"/>
                <a:gd name="connsiteY21" fmla="*/ 111357 h 151884"/>
                <a:gd name="connsiteX22" fmla="*/ 1478 w 910754"/>
                <a:gd name="connsiteY22" fmla="*/ 151113 h 15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0754" h="151884">
                  <a:moveTo>
                    <a:pt x="1478" y="151113"/>
                  </a:moveTo>
                  <a:cubicBezTo>
                    <a:pt x="-7799" y="155089"/>
                    <a:pt x="29131" y="142776"/>
                    <a:pt x="41234" y="135211"/>
                  </a:cubicBezTo>
                  <a:cubicBezTo>
                    <a:pt x="70456" y="116948"/>
                    <a:pt x="56913" y="107101"/>
                    <a:pt x="88942" y="95454"/>
                  </a:cubicBezTo>
                  <a:cubicBezTo>
                    <a:pt x="157789" y="70419"/>
                    <a:pt x="138669" y="86998"/>
                    <a:pt x="200261" y="71600"/>
                  </a:cubicBezTo>
                  <a:cubicBezTo>
                    <a:pt x="216523" y="67534"/>
                    <a:pt x="231912" y="60515"/>
                    <a:pt x="247968" y="55698"/>
                  </a:cubicBezTo>
                  <a:cubicBezTo>
                    <a:pt x="258435" y="52558"/>
                    <a:pt x="269307" y="50886"/>
                    <a:pt x="279774" y="47746"/>
                  </a:cubicBezTo>
                  <a:cubicBezTo>
                    <a:pt x="295830" y="42929"/>
                    <a:pt x="311579" y="37145"/>
                    <a:pt x="327481" y="31844"/>
                  </a:cubicBezTo>
                  <a:lnTo>
                    <a:pt x="351335" y="23893"/>
                  </a:lnTo>
                  <a:cubicBezTo>
                    <a:pt x="361690" y="16989"/>
                    <a:pt x="384078" y="-959"/>
                    <a:pt x="399043" y="39"/>
                  </a:cubicBezTo>
                  <a:cubicBezTo>
                    <a:pt x="431216" y="2184"/>
                    <a:pt x="494459" y="15941"/>
                    <a:pt x="494459" y="15941"/>
                  </a:cubicBezTo>
                  <a:cubicBezTo>
                    <a:pt x="523614" y="13291"/>
                    <a:pt x="552905" y="11859"/>
                    <a:pt x="581923" y="7990"/>
                  </a:cubicBezTo>
                  <a:cubicBezTo>
                    <a:pt x="592755" y="6546"/>
                    <a:pt x="602800" y="39"/>
                    <a:pt x="613728" y="39"/>
                  </a:cubicBezTo>
                  <a:cubicBezTo>
                    <a:pt x="656218" y="39"/>
                    <a:pt x="698542" y="5340"/>
                    <a:pt x="740949" y="7990"/>
                  </a:cubicBezTo>
                  <a:cubicBezTo>
                    <a:pt x="825936" y="36320"/>
                    <a:pt x="758952" y="6090"/>
                    <a:pt x="812511" y="47746"/>
                  </a:cubicBezTo>
                  <a:cubicBezTo>
                    <a:pt x="827598" y="59480"/>
                    <a:pt x="860219" y="79552"/>
                    <a:pt x="860219" y="79552"/>
                  </a:cubicBezTo>
                  <a:cubicBezTo>
                    <a:pt x="868200" y="95515"/>
                    <a:pt x="882121" y="135211"/>
                    <a:pt x="907927" y="135211"/>
                  </a:cubicBezTo>
                  <a:cubicBezTo>
                    <a:pt x="919172" y="135211"/>
                    <a:pt x="893903" y="116818"/>
                    <a:pt x="884073" y="111357"/>
                  </a:cubicBezTo>
                  <a:cubicBezTo>
                    <a:pt x="869420" y="103216"/>
                    <a:pt x="852268" y="100755"/>
                    <a:pt x="836365" y="95454"/>
                  </a:cubicBezTo>
                  <a:lnTo>
                    <a:pt x="812511" y="87503"/>
                  </a:lnTo>
                  <a:cubicBezTo>
                    <a:pt x="786565" y="90386"/>
                    <a:pt x="673721" y="103406"/>
                    <a:pt x="653485" y="103406"/>
                  </a:cubicBezTo>
                  <a:cubicBezTo>
                    <a:pt x="555383" y="103406"/>
                    <a:pt x="457353" y="98105"/>
                    <a:pt x="359287" y="95454"/>
                  </a:cubicBezTo>
                  <a:cubicBezTo>
                    <a:pt x="175241" y="103123"/>
                    <a:pt x="220134" y="96859"/>
                    <a:pt x="96894" y="111357"/>
                  </a:cubicBezTo>
                  <a:cubicBezTo>
                    <a:pt x="30124" y="119212"/>
                    <a:pt x="10755" y="147137"/>
                    <a:pt x="1478" y="151113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3" name="รูปแบบอิสระ 202"/>
            <p:cNvSpPr/>
            <p:nvPr/>
          </p:nvSpPr>
          <p:spPr>
            <a:xfrm>
              <a:off x="6440557" y="2401294"/>
              <a:ext cx="67547" cy="81245"/>
            </a:xfrm>
            <a:custGeom>
              <a:avLst/>
              <a:gdLst>
                <a:gd name="connsiteX0" fmla="*/ 0 w 67547"/>
                <a:gd name="connsiteY0" fmla="*/ 15903 h 81245"/>
                <a:gd name="connsiteX1" fmla="*/ 31805 w 67547"/>
                <a:gd name="connsiteY1" fmla="*/ 79513 h 81245"/>
                <a:gd name="connsiteX2" fmla="*/ 63610 w 67547"/>
                <a:gd name="connsiteY2" fmla="*/ 71562 h 81245"/>
                <a:gd name="connsiteX3" fmla="*/ 63610 w 67547"/>
                <a:gd name="connsiteY3" fmla="*/ 0 h 8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47" h="81245">
                  <a:moveTo>
                    <a:pt x="0" y="15903"/>
                  </a:moveTo>
                  <a:cubicBezTo>
                    <a:pt x="296" y="16642"/>
                    <a:pt x="20810" y="75848"/>
                    <a:pt x="31805" y="79513"/>
                  </a:cubicBezTo>
                  <a:cubicBezTo>
                    <a:pt x="42172" y="82969"/>
                    <a:pt x="59551" y="81708"/>
                    <a:pt x="63610" y="71562"/>
                  </a:cubicBezTo>
                  <a:cubicBezTo>
                    <a:pt x="72469" y="49414"/>
                    <a:pt x="63610" y="23854"/>
                    <a:pt x="6361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4" name="รูปแบบอิสระ 203"/>
            <p:cNvSpPr/>
            <p:nvPr/>
          </p:nvSpPr>
          <p:spPr>
            <a:xfrm>
              <a:off x="6583680" y="2401294"/>
              <a:ext cx="126685" cy="95416"/>
            </a:xfrm>
            <a:custGeom>
              <a:avLst/>
              <a:gdLst>
                <a:gd name="connsiteX0" fmla="*/ 0 w 126685"/>
                <a:gd name="connsiteY0" fmla="*/ 0 h 95416"/>
                <a:gd name="connsiteX1" fmla="*/ 7951 w 126685"/>
                <a:gd name="connsiteY1" fmla="*/ 39756 h 95416"/>
                <a:gd name="connsiteX2" fmla="*/ 47708 w 126685"/>
                <a:gd name="connsiteY2" fmla="*/ 79513 h 95416"/>
                <a:gd name="connsiteX3" fmla="*/ 95416 w 126685"/>
                <a:gd name="connsiteY3" fmla="*/ 95416 h 95416"/>
                <a:gd name="connsiteX4" fmla="*/ 119270 w 126685"/>
                <a:gd name="connsiteY4" fmla="*/ 0 h 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685" h="95416">
                  <a:moveTo>
                    <a:pt x="0" y="0"/>
                  </a:moveTo>
                  <a:cubicBezTo>
                    <a:pt x="2650" y="13252"/>
                    <a:pt x="3206" y="27102"/>
                    <a:pt x="7951" y="39756"/>
                  </a:cubicBezTo>
                  <a:cubicBezTo>
                    <a:pt x="14842" y="58132"/>
                    <a:pt x="30216" y="71738"/>
                    <a:pt x="47708" y="79513"/>
                  </a:cubicBezTo>
                  <a:cubicBezTo>
                    <a:pt x="63026" y="86321"/>
                    <a:pt x="95416" y="95416"/>
                    <a:pt x="95416" y="95416"/>
                  </a:cubicBezTo>
                  <a:cubicBezTo>
                    <a:pt x="146928" y="78244"/>
                    <a:pt x="119270" y="95846"/>
                    <a:pt x="11927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5" name="รูปแบบอิสระ 204"/>
            <p:cNvSpPr/>
            <p:nvPr/>
          </p:nvSpPr>
          <p:spPr>
            <a:xfrm>
              <a:off x="6384897" y="242514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6" name="รูปแบบอิสระ 205"/>
            <p:cNvSpPr/>
            <p:nvPr/>
          </p:nvSpPr>
          <p:spPr>
            <a:xfrm>
              <a:off x="6496216" y="2464904"/>
              <a:ext cx="119269" cy="7952"/>
            </a:xfrm>
            <a:custGeom>
              <a:avLst/>
              <a:gdLst>
                <a:gd name="connsiteX0" fmla="*/ 0 w 119269"/>
                <a:gd name="connsiteY0" fmla="*/ 7952 h 7952"/>
                <a:gd name="connsiteX1" fmla="*/ 119269 w 119269"/>
                <a:gd name="connsiteY1" fmla="*/ 0 h 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9269" h="7952">
                  <a:moveTo>
                    <a:pt x="0" y="7952"/>
                  </a:moveTo>
                  <a:lnTo>
                    <a:pt x="1192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7" name="รูปแบบอิสระ 206"/>
            <p:cNvSpPr/>
            <p:nvPr/>
          </p:nvSpPr>
          <p:spPr>
            <a:xfrm>
              <a:off x="6710901" y="2409245"/>
              <a:ext cx="129113" cy="103672"/>
            </a:xfrm>
            <a:custGeom>
              <a:avLst/>
              <a:gdLst>
                <a:gd name="connsiteX0" fmla="*/ 0 w 129113"/>
                <a:gd name="connsiteY0" fmla="*/ 71562 h 103672"/>
                <a:gd name="connsiteX1" fmla="*/ 39756 w 129113"/>
                <a:gd name="connsiteY1" fmla="*/ 87465 h 103672"/>
                <a:gd name="connsiteX2" fmla="*/ 63610 w 129113"/>
                <a:gd name="connsiteY2" fmla="*/ 103367 h 103672"/>
                <a:gd name="connsiteX3" fmla="*/ 119269 w 129113"/>
                <a:gd name="connsiteY3" fmla="*/ 95416 h 103672"/>
                <a:gd name="connsiteX4" fmla="*/ 119269 w 129113"/>
                <a:gd name="connsiteY4" fmla="*/ 7952 h 103672"/>
                <a:gd name="connsiteX5" fmla="*/ 111318 w 129113"/>
                <a:gd name="connsiteY5" fmla="*/ 0 h 10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13" h="103672">
                  <a:moveTo>
                    <a:pt x="0" y="71562"/>
                  </a:moveTo>
                  <a:cubicBezTo>
                    <a:pt x="13252" y="76863"/>
                    <a:pt x="26990" y="81082"/>
                    <a:pt x="39756" y="87465"/>
                  </a:cubicBezTo>
                  <a:cubicBezTo>
                    <a:pt x="48303" y="91739"/>
                    <a:pt x="54101" y="102416"/>
                    <a:pt x="63610" y="103367"/>
                  </a:cubicBezTo>
                  <a:cubicBezTo>
                    <a:pt x="82258" y="105232"/>
                    <a:pt x="100716" y="98066"/>
                    <a:pt x="119269" y="95416"/>
                  </a:cubicBezTo>
                  <a:cubicBezTo>
                    <a:pt x="132333" y="56227"/>
                    <a:pt x="132456" y="67293"/>
                    <a:pt x="119269" y="7952"/>
                  </a:cubicBezTo>
                  <a:cubicBezTo>
                    <a:pt x="118456" y="4293"/>
                    <a:pt x="113968" y="2651"/>
                    <a:pt x="11131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8" name="รูปแบบอิสระ 207"/>
            <p:cNvSpPr/>
            <p:nvPr/>
          </p:nvSpPr>
          <p:spPr>
            <a:xfrm>
              <a:off x="6830170" y="2409245"/>
              <a:ext cx="151075" cy="103367"/>
            </a:xfrm>
            <a:custGeom>
              <a:avLst/>
              <a:gdLst>
                <a:gd name="connsiteX0" fmla="*/ 0 w 151075"/>
                <a:gd name="connsiteY0" fmla="*/ 87465 h 103367"/>
                <a:gd name="connsiteX1" fmla="*/ 63611 w 151075"/>
                <a:gd name="connsiteY1" fmla="*/ 95416 h 103367"/>
                <a:gd name="connsiteX2" fmla="*/ 95416 w 151075"/>
                <a:gd name="connsiteY2" fmla="*/ 103367 h 103367"/>
                <a:gd name="connsiteX3" fmla="*/ 151075 w 151075"/>
                <a:gd name="connsiteY3" fmla="*/ 95416 h 103367"/>
                <a:gd name="connsiteX4" fmla="*/ 143124 w 151075"/>
                <a:gd name="connsiteY4" fmla="*/ 47708 h 103367"/>
                <a:gd name="connsiteX5" fmla="*/ 135173 w 151075"/>
                <a:gd name="connsiteY5" fmla="*/ 0 h 1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075" h="103367">
                  <a:moveTo>
                    <a:pt x="0" y="87465"/>
                  </a:moveTo>
                  <a:cubicBezTo>
                    <a:pt x="21204" y="90115"/>
                    <a:pt x="42533" y="91903"/>
                    <a:pt x="63611" y="95416"/>
                  </a:cubicBezTo>
                  <a:cubicBezTo>
                    <a:pt x="74390" y="97212"/>
                    <a:pt x="84488" y="103367"/>
                    <a:pt x="95416" y="103367"/>
                  </a:cubicBezTo>
                  <a:cubicBezTo>
                    <a:pt x="114157" y="103367"/>
                    <a:pt x="132522" y="98066"/>
                    <a:pt x="151075" y="95416"/>
                  </a:cubicBezTo>
                  <a:cubicBezTo>
                    <a:pt x="148425" y="79513"/>
                    <a:pt x="146286" y="63517"/>
                    <a:pt x="143124" y="47708"/>
                  </a:cubicBezTo>
                  <a:cubicBezTo>
                    <a:pt x="133887" y="1523"/>
                    <a:pt x="135173" y="31312"/>
                    <a:pt x="13517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9" name="รูปแบบอิสระ 208"/>
            <p:cNvSpPr/>
            <p:nvPr/>
          </p:nvSpPr>
          <p:spPr>
            <a:xfrm>
              <a:off x="6981245" y="2401294"/>
              <a:ext cx="71631" cy="103367"/>
            </a:xfrm>
            <a:custGeom>
              <a:avLst/>
              <a:gdLst>
                <a:gd name="connsiteX0" fmla="*/ 0 w 71631"/>
                <a:gd name="connsiteY0" fmla="*/ 103367 h 103367"/>
                <a:gd name="connsiteX1" fmla="*/ 55659 w 71631"/>
                <a:gd name="connsiteY1" fmla="*/ 95416 h 103367"/>
                <a:gd name="connsiteX2" fmla="*/ 63611 w 71631"/>
                <a:gd name="connsiteY2" fmla="*/ 47708 h 103367"/>
                <a:gd name="connsiteX3" fmla="*/ 47708 w 71631"/>
                <a:gd name="connsiteY3" fmla="*/ 23854 h 103367"/>
                <a:gd name="connsiteX4" fmla="*/ 47708 w 71631"/>
                <a:gd name="connsiteY4" fmla="*/ 0 h 10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31" h="103367">
                  <a:moveTo>
                    <a:pt x="0" y="103367"/>
                  </a:moveTo>
                  <a:cubicBezTo>
                    <a:pt x="18553" y="100717"/>
                    <a:pt x="38533" y="103028"/>
                    <a:pt x="55659" y="95416"/>
                  </a:cubicBezTo>
                  <a:cubicBezTo>
                    <a:pt x="79967" y="84613"/>
                    <a:pt x="71290" y="63066"/>
                    <a:pt x="63611" y="47708"/>
                  </a:cubicBezTo>
                  <a:cubicBezTo>
                    <a:pt x="59337" y="39161"/>
                    <a:pt x="50730" y="32920"/>
                    <a:pt x="47708" y="23854"/>
                  </a:cubicBezTo>
                  <a:cubicBezTo>
                    <a:pt x="45194" y="16311"/>
                    <a:pt x="47708" y="7951"/>
                    <a:pt x="4770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0" name="รูปแบบอิสระ 209"/>
            <p:cNvSpPr/>
            <p:nvPr/>
          </p:nvSpPr>
          <p:spPr>
            <a:xfrm>
              <a:off x="7044856" y="2393343"/>
              <a:ext cx="79534" cy="95415"/>
            </a:xfrm>
            <a:custGeom>
              <a:avLst/>
              <a:gdLst>
                <a:gd name="connsiteX0" fmla="*/ 0 w 79534"/>
                <a:gd name="connsiteY0" fmla="*/ 95415 h 95415"/>
                <a:gd name="connsiteX1" fmla="*/ 63610 w 79534"/>
                <a:gd name="connsiteY1" fmla="*/ 63610 h 95415"/>
                <a:gd name="connsiteX2" fmla="*/ 71561 w 79534"/>
                <a:gd name="connsiteY2" fmla="*/ 31805 h 95415"/>
                <a:gd name="connsiteX3" fmla="*/ 79513 w 79534"/>
                <a:gd name="connsiteY3" fmla="*/ 0 h 9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34" h="95415">
                  <a:moveTo>
                    <a:pt x="0" y="95415"/>
                  </a:moveTo>
                  <a:cubicBezTo>
                    <a:pt x="8203" y="92134"/>
                    <a:pt x="54948" y="76604"/>
                    <a:pt x="63610" y="63610"/>
                  </a:cubicBezTo>
                  <a:cubicBezTo>
                    <a:pt x="69672" y="54517"/>
                    <a:pt x="68559" y="42312"/>
                    <a:pt x="71561" y="31805"/>
                  </a:cubicBezTo>
                  <a:cubicBezTo>
                    <a:pt x="80351" y="1040"/>
                    <a:pt x="79513" y="177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1" name="รูปแบบอิสระ 210"/>
            <p:cNvSpPr/>
            <p:nvPr/>
          </p:nvSpPr>
          <p:spPr>
            <a:xfrm>
              <a:off x="7108466" y="2385391"/>
              <a:ext cx="56123" cy="71562"/>
            </a:xfrm>
            <a:custGeom>
              <a:avLst/>
              <a:gdLst>
                <a:gd name="connsiteX0" fmla="*/ 0 w 56123"/>
                <a:gd name="connsiteY0" fmla="*/ 71562 h 71562"/>
                <a:gd name="connsiteX1" fmla="*/ 47708 w 56123"/>
                <a:gd name="connsiteY1" fmla="*/ 55659 h 71562"/>
                <a:gd name="connsiteX2" fmla="*/ 55659 w 56123"/>
                <a:gd name="connsiteY2" fmla="*/ 0 h 7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23" h="71562">
                  <a:moveTo>
                    <a:pt x="0" y="71562"/>
                  </a:moveTo>
                  <a:cubicBezTo>
                    <a:pt x="15903" y="66261"/>
                    <a:pt x="34067" y="65402"/>
                    <a:pt x="47708" y="55659"/>
                  </a:cubicBezTo>
                  <a:cubicBezTo>
                    <a:pt x="59012" y="47585"/>
                    <a:pt x="55659" y="7504"/>
                    <a:pt x="5565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2" name="รูปแบบอิสระ 211"/>
            <p:cNvSpPr/>
            <p:nvPr/>
          </p:nvSpPr>
          <p:spPr>
            <a:xfrm>
              <a:off x="6830170" y="2409245"/>
              <a:ext cx="23854" cy="55659"/>
            </a:xfrm>
            <a:custGeom>
              <a:avLst/>
              <a:gdLst>
                <a:gd name="connsiteX0" fmla="*/ 0 w 23854"/>
                <a:gd name="connsiteY0" fmla="*/ 55659 h 55659"/>
                <a:gd name="connsiteX1" fmla="*/ 23854 w 23854"/>
                <a:gd name="connsiteY1" fmla="*/ 0 h 5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54" h="55659">
                  <a:moveTo>
                    <a:pt x="0" y="55659"/>
                  </a:moveTo>
                  <a:cubicBezTo>
                    <a:pt x="18104" y="10400"/>
                    <a:pt x="9520" y="28669"/>
                    <a:pt x="238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7" name="รูปแบบอิสระ 226"/>
            <p:cNvSpPr/>
            <p:nvPr/>
          </p:nvSpPr>
          <p:spPr>
            <a:xfrm>
              <a:off x="5982447" y="1203985"/>
              <a:ext cx="645517" cy="182556"/>
            </a:xfrm>
            <a:custGeom>
              <a:avLst/>
              <a:gdLst>
                <a:gd name="connsiteX0" fmla="*/ 0 w 645517"/>
                <a:gd name="connsiteY0" fmla="*/ 110839 h 182556"/>
                <a:gd name="connsiteX1" fmla="*/ 29882 w 645517"/>
                <a:gd name="connsiteY1" fmla="*/ 80956 h 182556"/>
                <a:gd name="connsiteX2" fmla="*/ 41835 w 645517"/>
                <a:gd name="connsiteY2" fmla="*/ 63027 h 182556"/>
                <a:gd name="connsiteX3" fmla="*/ 59765 w 645517"/>
                <a:gd name="connsiteY3" fmla="*/ 57050 h 182556"/>
                <a:gd name="connsiteX4" fmla="*/ 95624 w 645517"/>
                <a:gd name="connsiteY4" fmla="*/ 33144 h 182556"/>
                <a:gd name="connsiteX5" fmla="*/ 131482 w 645517"/>
                <a:gd name="connsiteY5" fmla="*/ 21191 h 182556"/>
                <a:gd name="connsiteX6" fmla="*/ 227106 w 645517"/>
                <a:gd name="connsiteY6" fmla="*/ 9239 h 182556"/>
                <a:gd name="connsiteX7" fmla="*/ 346635 w 645517"/>
                <a:gd name="connsiteY7" fmla="*/ 9239 h 182556"/>
                <a:gd name="connsiteX8" fmla="*/ 454212 w 645517"/>
                <a:gd name="connsiteY8" fmla="*/ 21191 h 182556"/>
                <a:gd name="connsiteX9" fmla="*/ 496047 w 645517"/>
                <a:gd name="connsiteY9" fmla="*/ 33144 h 182556"/>
                <a:gd name="connsiteX10" fmla="*/ 531906 w 645517"/>
                <a:gd name="connsiteY10" fmla="*/ 45097 h 182556"/>
                <a:gd name="connsiteX11" fmla="*/ 549835 w 645517"/>
                <a:gd name="connsiteY11" fmla="*/ 51074 h 182556"/>
                <a:gd name="connsiteX12" fmla="*/ 591671 w 645517"/>
                <a:gd name="connsiteY12" fmla="*/ 74980 h 182556"/>
                <a:gd name="connsiteX13" fmla="*/ 639482 w 645517"/>
                <a:gd name="connsiteY13" fmla="*/ 104862 h 182556"/>
                <a:gd name="connsiteX14" fmla="*/ 639482 w 645517"/>
                <a:gd name="connsiteY14" fmla="*/ 140721 h 182556"/>
                <a:gd name="connsiteX15" fmla="*/ 633506 w 645517"/>
                <a:gd name="connsiteY15" fmla="*/ 176580 h 182556"/>
                <a:gd name="connsiteX16" fmla="*/ 615577 w 645517"/>
                <a:gd name="connsiteY16" fmla="*/ 182556 h 182556"/>
                <a:gd name="connsiteX17" fmla="*/ 573741 w 645517"/>
                <a:gd name="connsiteY17" fmla="*/ 140721 h 182556"/>
                <a:gd name="connsiteX18" fmla="*/ 508000 w 645517"/>
                <a:gd name="connsiteY18" fmla="*/ 110839 h 182556"/>
                <a:gd name="connsiteX19" fmla="*/ 466165 w 645517"/>
                <a:gd name="connsiteY19" fmla="*/ 98886 h 182556"/>
                <a:gd name="connsiteX20" fmla="*/ 430306 w 645517"/>
                <a:gd name="connsiteY20" fmla="*/ 86933 h 182556"/>
                <a:gd name="connsiteX21" fmla="*/ 352612 w 645517"/>
                <a:gd name="connsiteY21" fmla="*/ 74980 h 182556"/>
                <a:gd name="connsiteX22" fmla="*/ 262965 w 645517"/>
                <a:gd name="connsiteY22" fmla="*/ 69003 h 182556"/>
                <a:gd name="connsiteX23" fmla="*/ 95624 w 645517"/>
                <a:gd name="connsiteY23" fmla="*/ 74980 h 182556"/>
                <a:gd name="connsiteX24" fmla="*/ 47812 w 645517"/>
                <a:gd name="connsiteY24" fmla="*/ 86933 h 182556"/>
                <a:gd name="connsiteX25" fmla="*/ 11953 w 645517"/>
                <a:gd name="connsiteY25" fmla="*/ 98886 h 182556"/>
                <a:gd name="connsiteX26" fmla="*/ 0 w 645517"/>
                <a:gd name="connsiteY26" fmla="*/ 110839 h 18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17" h="182556">
                  <a:moveTo>
                    <a:pt x="0" y="110839"/>
                  </a:moveTo>
                  <a:cubicBezTo>
                    <a:pt x="9961" y="100878"/>
                    <a:pt x="20606" y="91557"/>
                    <a:pt x="29882" y="80956"/>
                  </a:cubicBezTo>
                  <a:cubicBezTo>
                    <a:pt x="34612" y="75550"/>
                    <a:pt x="36226" y="67514"/>
                    <a:pt x="41835" y="63027"/>
                  </a:cubicBezTo>
                  <a:cubicBezTo>
                    <a:pt x="46755" y="59091"/>
                    <a:pt x="54258" y="60110"/>
                    <a:pt x="59765" y="57050"/>
                  </a:cubicBezTo>
                  <a:cubicBezTo>
                    <a:pt x="72323" y="50073"/>
                    <a:pt x="81996" y="37687"/>
                    <a:pt x="95624" y="33144"/>
                  </a:cubicBezTo>
                  <a:lnTo>
                    <a:pt x="131482" y="21191"/>
                  </a:lnTo>
                  <a:cubicBezTo>
                    <a:pt x="174049" y="7002"/>
                    <a:pt x="143152" y="15697"/>
                    <a:pt x="227106" y="9239"/>
                  </a:cubicBezTo>
                  <a:cubicBezTo>
                    <a:pt x="276714" y="-7299"/>
                    <a:pt x="241464" y="1986"/>
                    <a:pt x="346635" y="9239"/>
                  </a:cubicBezTo>
                  <a:cubicBezTo>
                    <a:pt x="418111" y="14168"/>
                    <a:pt x="400913" y="12309"/>
                    <a:pt x="454212" y="21191"/>
                  </a:cubicBezTo>
                  <a:cubicBezTo>
                    <a:pt x="514428" y="41265"/>
                    <a:pt x="421053" y="10646"/>
                    <a:pt x="496047" y="33144"/>
                  </a:cubicBezTo>
                  <a:cubicBezTo>
                    <a:pt x="508115" y="36764"/>
                    <a:pt x="519953" y="41113"/>
                    <a:pt x="531906" y="45097"/>
                  </a:cubicBezTo>
                  <a:cubicBezTo>
                    <a:pt x="537882" y="47089"/>
                    <a:pt x="544200" y="48257"/>
                    <a:pt x="549835" y="51074"/>
                  </a:cubicBezTo>
                  <a:cubicBezTo>
                    <a:pt x="622076" y="87194"/>
                    <a:pt x="532538" y="41190"/>
                    <a:pt x="591671" y="74980"/>
                  </a:cubicBezTo>
                  <a:cubicBezTo>
                    <a:pt x="637609" y="101230"/>
                    <a:pt x="593778" y="70583"/>
                    <a:pt x="639482" y="104862"/>
                  </a:cubicBezTo>
                  <a:cubicBezTo>
                    <a:pt x="649045" y="133549"/>
                    <a:pt x="645857" y="112033"/>
                    <a:pt x="639482" y="140721"/>
                  </a:cubicBezTo>
                  <a:cubicBezTo>
                    <a:pt x="636853" y="152550"/>
                    <a:pt x="639518" y="166059"/>
                    <a:pt x="633506" y="176580"/>
                  </a:cubicBezTo>
                  <a:cubicBezTo>
                    <a:pt x="630381" y="182050"/>
                    <a:pt x="621553" y="180564"/>
                    <a:pt x="615577" y="182556"/>
                  </a:cubicBezTo>
                  <a:cubicBezTo>
                    <a:pt x="602052" y="141985"/>
                    <a:pt x="621694" y="188677"/>
                    <a:pt x="573741" y="140721"/>
                  </a:cubicBezTo>
                  <a:cubicBezTo>
                    <a:pt x="540591" y="107570"/>
                    <a:pt x="571018" y="131847"/>
                    <a:pt x="508000" y="110839"/>
                  </a:cubicBezTo>
                  <a:cubicBezTo>
                    <a:pt x="447784" y="90765"/>
                    <a:pt x="541159" y="121384"/>
                    <a:pt x="466165" y="98886"/>
                  </a:cubicBezTo>
                  <a:cubicBezTo>
                    <a:pt x="454097" y="95266"/>
                    <a:pt x="442734" y="89005"/>
                    <a:pt x="430306" y="86933"/>
                  </a:cubicBezTo>
                  <a:cubicBezTo>
                    <a:pt x="412294" y="83931"/>
                    <a:pt x="369545" y="76519"/>
                    <a:pt x="352612" y="74980"/>
                  </a:cubicBezTo>
                  <a:cubicBezTo>
                    <a:pt x="322786" y="72269"/>
                    <a:pt x="292847" y="70995"/>
                    <a:pt x="262965" y="69003"/>
                  </a:cubicBezTo>
                  <a:cubicBezTo>
                    <a:pt x="207185" y="70995"/>
                    <a:pt x="151247" y="70345"/>
                    <a:pt x="95624" y="74980"/>
                  </a:cubicBezTo>
                  <a:cubicBezTo>
                    <a:pt x="79253" y="76344"/>
                    <a:pt x="63397" y="81738"/>
                    <a:pt x="47812" y="86933"/>
                  </a:cubicBezTo>
                  <a:cubicBezTo>
                    <a:pt x="35859" y="90917"/>
                    <a:pt x="24553" y="98886"/>
                    <a:pt x="11953" y="98886"/>
                  </a:cubicBezTo>
                  <a:lnTo>
                    <a:pt x="0" y="11083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9" name="รูปแบบอิสระ 228"/>
            <p:cNvSpPr/>
            <p:nvPr/>
          </p:nvSpPr>
          <p:spPr>
            <a:xfrm>
              <a:off x="6161964" y="1330657"/>
              <a:ext cx="34120" cy="42020"/>
            </a:xfrm>
            <a:custGeom>
              <a:avLst/>
              <a:gdLst>
                <a:gd name="connsiteX0" fmla="*/ 20472 w 34120"/>
                <a:gd name="connsiteY0" fmla="*/ 0 h 42020"/>
                <a:gd name="connsiteX1" fmla="*/ 0 w 34120"/>
                <a:gd name="connsiteY1" fmla="*/ 34119 h 42020"/>
                <a:gd name="connsiteX2" fmla="*/ 20472 w 34120"/>
                <a:gd name="connsiteY2" fmla="*/ 40943 h 42020"/>
                <a:gd name="connsiteX3" fmla="*/ 34120 w 34120"/>
                <a:gd name="connsiteY3" fmla="*/ 20471 h 42020"/>
                <a:gd name="connsiteX4" fmla="*/ 20472 w 34120"/>
                <a:gd name="connsiteY4" fmla="*/ 0 h 4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0" h="42020">
                  <a:moveTo>
                    <a:pt x="20472" y="0"/>
                  </a:moveTo>
                  <a:cubicBezTo>
                    <a:pt x="13648" y="11373"/>
                    <a:pt x="0" y="20856"/>
                    <a:pt x="0" y="34119"/>
                  </a:cubicBezTo>
                  <a:cubicBezTo>
                    <a:pt x="0" y="41312"/>
                    <a:pt x="13793" y="43614"/>
                    <a:pt x="20472" y="40943"/>
                  </a:cubicBezTo>
                  <a:cubicBezTo>
                    <a:pt x="28087" y="37897"/>
                    <a:pt x="29571" y="27295"/>
                    <a:pt x="34120" y="20471"/>
                  </a:cubicBezTo>
                  <a:lnTo>
                    <a:pt x="20472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8" name="รูปแบบอิสระ 237"/>
            <p:cNvSpPr/>
            <p:nvPr/>
          </p:nvSpPr>
          <p:spPr>
            <a:xfrm>
              <a:off x="7115175" y="1409700"/>
              <a:ext cx="333430" cy="76200"/>
            </a:xfrm>
            <a:custGeom>
              <a:avLst/>
              <a:gdLst>
                <a:gd name="connsiteX0" fmla="*/ 0 w 333430"/>
                <a:gd name="connsiteY0" fmla="*/ 76200 h 76200"/>
                <a:gd name="connsiteX1" fmla="*/ 47625 w 333430"/>
                <a:gd name="connsiteY1" fmla="*/ 47625 h 76200"/>
                <a:gd name="connsiteX2" fmla="*/ 76200 w 333430"/>
                <a:gd name="connsiteY2" fmla="*/ 28575 h 76200"/>
                <a:gd name="connsiteX3" fmla="*/ 171450 w 333430"/>
                <a:gd name="connsiteY3" fmla="*/ 0 h 76200"/>
                <a:gd name="connsiteX4" fmla="*/ 276225 w 333430"/>
                <a:gd name="connsiteY4" fmla="*/ 19050 h 76200"/>
                <a:gd name="connsiteX5" fmla="*/ 304800 w 333430"/>
                <a:gd name="connsiteY5" fmla="*/ 28575 h 76200"/>
                <a:gd name="connsiteX6" fmla="*/ 333375 w 333430"/>
                <a:gd name="connsiteY6" fmla="*/ 5715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430" h="76200">
                  <a:moveTo>
                    <a:pt x="0" y="76200"/>
                  </a:moveTo>
                  <a:cubicBezTo>
                    <a:pt x="15875" y="66675"/>
                    <a:pt x="31926" y="57437"/>
                    <a:pt x="47625" y="47625"/>
                  </a:cubicBezTo>
                  <a:cubicBezTo>
                    <a:pt x="57333" y="41558"/>
                    <a:pt x="65739" y="33224"/>
                    <a:pt x="76200" y="28575"/>
                  </a:cubicBezTo>
                  <a:cubicBezTo>
                    <a:pt x="106015" y="15324"/>
                    <a:pt x="139785" y="7916"/>
                    <a:pt x="171450" y="0"/>
                  </a:cubicBezTo>
                  <a:cubicBezTo>
                    <a:pt x="225411" y="7709"/>
                    <a:pt x="231315" y="6219"/>
                    <a:pt x="276225" y="19050"/>
                  </a:cubicBezTo>
                  <a:cubicBezTo>
                    <a:pt x="285879" y="21808"/>
                    <a:pt x="295820" y="24085"/>
                    <a:pt x="304800" y="28575"/>
                  </a:cubicBezTo>
                  <a:cubicBezTo>
                    <a:pt x="336017" y="44183"/>
                    <a:pt x="333375" y="37620"/>
                    <a:pt x="333375" y="571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5" name="รูปแบบอิสระ 244"/>
            <p:cNvSpPr/>
            <p:nvPr/>
          </p:nvSpPr>
          <p:spPr>
            <a:xfrm>
              <a:off x="6990735" y="3030794"/>
              <a:ext cx="88491" cy="213851"/>
            </a:xfrm>
            <a:custGeom>
              <a:avLst/>
              <a:gdLst>
                <a:gd name="connsiteX0" fmla="*/ 88491 w 88491"/>
                <a:gd name="connsiteY0" fmla="*/ 0 h 213851"/>
                <a:gd name="connsiteX1" fmla="*/ 73742 w 88491"/>
                <a:gd name="connsiteY1" fmla="*/ 66367 h 213851"/>
                <a:gd name="connsiteX2" fmla="*/ 66368 w 88491"/>
                <a:gd name="connsiteY2" fmla="*/ 88490 h 213851"/>
                <a:gd name="connsiteX3" fmla="*/ 51620 w 88491"/>
                <a:gd name="connsiteY3" fmla="*/ 110612 h 213851"/>
                <a:gd name="connsiteX4" fmla="*/ 44246 w 88491"/>
                <a:gd name="connsiteY4" fmla="*/ 132735 h 213851"/>
                <a:gd name="connsiteX5" fmla="*/ 29497 w 88491"/>
                <a:gd name="connsiteY5" fmla="*/ 154858 h 213851"/>
                <a:gd name="connsiteX6" fmla="*/ 14749 w 88491"/>
                <a:gd name="connsiteY6" fmla="*/ 199103 h 213851"/>
                <a:gd name="connsiteX7" fmla="*/ 0 w 88491"/>
                <a:gd name="connsiteY7" fmla="*/ 213851 h 2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491" h="213851">
                  <a:moveTo>
                    <a:pt x="88491" y="0"/>
                  </a:moveTo>
                  <a:cubicBezTo>
                    <a:pt x="83419" y="25361"/>
                    <a:pt x="80689" y="42054"/>
                    <a:pt x="73742" y="66367"/>
                  </a:cubicBezTo>
                  <a:cubicBezTo>
                    <a:pt x="71606" y="73841"/>
                    <a:pt x="69844" y="81537"/>
                    <a:pt x="66368" y="88490"/>
                  </a:cubicBezTo>
                  <a:cubicBezTo>
                    <a:pt x="62405" y="96417"/>
                    <a:pt x="56536" y="103238"/>
                    <a:pt x="51620" y="110612"/>
                  </a:cubicBezTo>
                  <a:cubicBezTo>
                    <a:pt x="49162" y="117986"/>
                    <a:pt x="47722" y="125782"/>
                    <a:pt x="44246" y="132735"/>
                  </a:cubicBezTo>
                  <a:cubicBezTo>
                    <a:pt x="40282" y="140662"/>
                    <a:pt x="33097" y="146759"/>
                    <a:pt x="29497" y="154858"/>
                  </a:cubicBezTo>
                  <a:cubicBezTo>
                    <a:pt x="23183" y="169064"/>
                    <a:pt x="25742" y="188111"/>
                    <a:pt x="14749" y="199103"/>
                  </a:cubicBezTo>
                  <a:lnTo>
                    <a:pt x="0" y="21385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9" name="รูปแบบอิสระ 248"/>
            <p:cNvSpPr/>
            <p:nvPr/>
          </p:nvSpPr>
          <p:spPr>
            <a:xfrm>
              <a:off x="6609663" y="2114011"/>
              <a:ext cx="409446" cy="97966"/>
            </a:xfrm>
            <a:custGeom>
              <a:avLst/>
              <a:gdLst>
                <a:gd name="connsiteX0" fmla="*/ 409446 w 409446"/>
                <a:gd name="connsiteY0" fmla="*/ 54423 h 97966"/>
                <a:gd name="connsiteX1" fmla="*/ 400737 w 409446"/>
                <a:gd name="connsiteY1" fmla="*/ 10880 h 97966"/>
                <a:gd name="connsiteX2" fmla="*/ 348486 w 409446"/>
                <a:gd name="connsiteY2" fmla="*/ 19589 h 97966"/>
                <a:gd name="connsiteX3" fmla="*/ 322360 w 409446"/>
                <a:gd name="connsiteY3" fmla="*/ 28298 h 97966"/>
                <a:gd name="connsiteX4" fmla="*/ 304943 w 409446"/>
                <a:gd name="connsiteY4" fmla="*/ 54423 h 97966"/>
                <a:gd name="connsiteX5" fmla="*/ 226566 w 409446"/>
                <a:gd name="connsiteY5" fmla="*/ 97966 h 97966"/>
                <a:gd name="connsiteX6" fmla="*/ 191731 w 409446"/>
                <a:gd name="connsiteY6" fmla="*/ 89258 h 97966"/>
                <a:gd name="connsiteX7" fmla="*/ 174314 w 409446"/>
                <a:gd name="connsiteY7" fmla="*/ 71840 h 97966"/>
                <a:gd name="connsiteX8" fmla="*/ 148188 w 409446"/>
                <a:gd name="connsiteY8" fmla="*/ 54423 h 97966"/>
                <a:gd name="connsiteX9" fmla="*/ 130771 w 409446"/>
                <a:gd name="connsiteY9" fmla="*/ 28298 h 97966"/>
                <a:gd name="connsiteX10" fmla="*/ 87228 w 409446"/>
                <a:gd name="connsiteY10" fmla="*/ 19589 h 97966"/>
                <a:gd name="connsiteX11" fmla="*/ 61103 w 409446"/>
                <a:gd name="connsiteY11" fmla="*/ 2172 h 97966"/>
                <a:gd name="connsiteX12" fmla="*/ 8851 w 409446"/>
                <a:gd name="connsiteY12" fmla="*/ 54423 h 97966"/>
                <a:gd name="connsiteX13" fmla="*/ 8851 w 409446"/>
                <a:gd name="connsiteY13" fmla="*/ 63132 h 9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9446" h="97966">
                  <a:moveTo>
                    <a:pt x="409446" y="54423"/>
                  </a:moveTo>
                  <a:cubicBezTo>
                    <a:pt x="406543" y="39909"/>
                    <a:pt x="408948" y="23196"/>
                    <a:pt x="400737" y="10880"/>
                  </a:cubicBezTo>
                  <a:cubicBezTo>
                    <a:pt x="383246" y="-15355"/>
                    <a:pt x="361083" y="13291"/>
                    <a:pt x="348486" y="19589"/>
                  </a:cubicBezTo>
                  <a:cubicBezTo>
                    <a:pt x="340275" y="23694"/>
                    <a:pt x="331069" y="25395"/>
                    <a:pt x="322360" y="28298"/>
                  </a:cubicBezTo>
                  <a:cubicBezTo>
                    <a:pt x="316554" y="37006"/>
                    <a:pt x="312820" y="47531"/>
                    <a:pt x="304943" y="54423"/>
                  </a:cubicBezTo>
                  <a:cubicBezTo>
                    <a:pt x="268086" y="86672"/>
                    <a:pt x="262450" y="86005"/>
                    <a:pt x="226566" y="97966"/>
                  </a:cubicBezTo>
                  <a:cubicBezTo>
                    <a:pt x="214954" y="95063"/>
                    <a:pt x="202436" y="94611"/>
                    <a:pt x="191731" y="89258"/>
                  </a:cubicBezTo>
                  <a:cubicBezTo>
                    <a:pt x="184387" y="85586"/>
                    <a:pt x="180725" y="76969"/>
                    <a:pt x="174314" y="71840"/>
                  </a:cubicBezTo>
                  <a:cubicBezTo>
                    <a:pt x="166141" y="65302"/>
                    <a:pt x="156897" y="60229"/>
                    <a:pt x="148188" y="54423"/>
                  </a:cubicBezTo>
                  <a:cubicBezTo>
                    <a:pt x="142382" y="45715"/>
                    <a:pt x="139858" y="33491"/>
                    <a:pt x="130771" y="28298"/>
                  </a:cubicBezTo>
                  <a:cubicBezTo>
                    <a:pt x="117919" y="20954"/>
                    <a:pt x="101087" y="24786"/>
                    <a:pt x="87228" y="19589"/>
                  </a:cubicBezTo>
                  <a:cubicBezTo>
                    <a:pt x="77428" y="15914"/>
                    <a:pt x="69811" y="7978"/>
                    <a:pt x="61103" y="2172"/>
                  </a:cubicBezTo>
                  <a:cubicBezTo>
                    <a:pt x="-17385" y="13384"/>
                    <a:pt x="-1809" y="-9544"/>
                    <a:pt x="8851" y="54423"/>
                  </a:cubicBezTo>
                  <a:cubicBezTo>
                    <a:pt x="9328" y="57287"/>
                    <a:pt x="8851" y="60229"/>
                    <a:pt x="8851" y="631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2" name="รูปแบบอิสระ 251"/>
            <p:cNvSpPr/>
            <p:nvPr/>
          </p:nvSpPr>
          <p:spPr>
            <a:xfrm>
              <a:off x="6592389" y="1558834"/>
              <a:ext cx="43542" cy="296092"/>
            </a:xfrm>
            <a:custGeom>
              <a:avLst/>
              <a:gdLst>
                <a:gd name="connsiteX0" fmla="*/ 43542 w 43542"/>
                <a:gd name="connsiteY0" fmla="*/ 0 h 296092"/>
                <a:gd name="connsiteX1" fmla="*/ 34834 w 43542"/>
                <a:gd name="connsiteY1" fmla="*/ 200297 h 296092"/>
                <a:gd name="connsiteX2" fmla="*/ 17417 w 43542"/>
                <a:gd name="connsiteY2" fmla="*/ 252549 h 296092"/>
                <a:gd name="connsiteX3" fmla="*/ 0 w 43542"/>
                <a:gd name="connsiteY3" fmla="*/ 296092 h 29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2" h="296092">
                  <a:moveTo>
                    <a:pt x="43542" y="0"/>
                  </a:moveTo>
                  <a:cubicBezTo>
                    <a:pt x="40639" y="66766"/>
                    <a:pt x="41710" y="133823"/>
                    <a:pt x="34834" y="200297"/>
                  </a:cubicBezTo>
                  <a:cubicBezTo>
                    <a:pt x="32945" y="218559"/>
                    <a:pt x="23223" y="235132"/>
                    <a:pt x="17417" y="252549"/>
                  </a:cubicBezTo>
                  <a:cubicBezTo>
                    <a:pt x="6657" y="284830"/>
                    <a:pt x="12812" y="270466"/>
                    <a:pt x="0" y="2960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3" name="รูปแบบอิสระ 252"/>
            <p:cNvSpPr/>
            <p:nvPr/>
          </p:nvSpPr>
          <p:spPr>
            <a:xfrm>
              <a:off x="6481917" y="1942011"/>
              <a:ext cx="127890" cy="235132"/>
            </a:xfrm>
            <a:custGeom>
              <a:avLst/>
              <a:gdLst>
                <a:gd name="connsiteX0" fmla="*/ 69669 w 95795"/>
                <a:gd name="connsiteY0" fmla="*/ 0 h 235132"/>
                <a:gd name="connsiteX1" fmla="*/ 26126 w 95795"/>
                <a:gd name="connsiteY1" fmla="*/ 8709 h 235132"/>
                <a:gd name="connsiteX2" fmla="*/ 0 w 95795"/>
                <a:gd name="connsiteY2" fmla="*/ 69669 h 235132"/>
                <a:gd name="connsiteX3" fmla="*/ 8709 w 95795"/>
                <a:gd name="connsiteY3" fmla="*/ 174172 h 235132"/>
                <a:gd name="connsiteX4" fmla="*/ 26126 w 95795"/>
                <a:gd name="connsiteY4" fmla="*/ 200298 h 235132"/>
                <a:gd name="connsiteX5" fmla="*/ 78378 w 95795"/>
                <a:gd name="connsiteY5" fmla="*/ 226423 h 235132"/>
                <a:gd name="connsiteX6" fmla="*/ 95795 w 95795"/>
                <a:gd name="connsiteY6" fmla="*/ 235132 h 23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795" h="235132">
                  <a:moveTo>
                    <a:pt x="69669" y="0"/>
                  </a:moveTo>
                  <a:cubicBezTo>
                    <a:pt x="55155" y="2903"/>
                    <a:pt x="38977" y="1365"/>
                    <a:pt x="26126" y="8709"/>
                  </a:cubicBezTo>
                  <a:cubicBezTo>
                    <a:pt x="8586" y="18732"/>
                    <a:pt x="3797" y="54483"/>
                    <a:pt x="0" y="69669"/>
                  </a:cubicBezTo>
                  <a:cubicBezTo>
                    <a:pt x="2903" y="104503"/>
                    <a:pt x="1854" y="139896"/>
                    <a:pt x="8709" y="174172"/>
                  </a:cubicBezTo>
                  <a:cubicBezTo>
                    <a:pt x="10762" y="184435"/>
                    <a:pt x="18725" y="192897"/>
                    <a:pt x="26126" y="200298"/>
                  </a:cubicBezTo>
                  <a:cubicBezTo>
                    <a:pt x="45701" y="219873"/>
                    <a:pt x="54767" y="216979"/>
                    <a:pt x="78378" y="226423"/>
                  </a:cubicBezTo>
                  <a:cubicBezTo>
                    <a:pt x="84405" y="228834"/>
                    <a:pt x="89989" y="232229"/>
                    <a:pt x="95795" y="2351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6" name="รูปแบบอิสระ 255"/>
            <p:cNvSpPr/>
            <p:nvPr/>
          </p:nvSpPr>
          <p:spPr>
            <a:xfrm>
              <a:off x="6984274" y="1968126"/>
              <a:ext cx="141842" cy="209017"/>
            </a:xfrm>
            <a:custGeom>
              <a:avLst/>
              <a:gdLst>
                <a:gd name="connsiteX0" fmla="*/ 0 w 141842"/>
                <a:gd name="connsiteY0" fmla="*/ 8720 h 209017"/>
                <a:gd name="connsiteX1" fmla="*/ 95795 w 141842"/>
                <a:gd name="connsiteY1" fmla="*/ 8720 h 209017"/>
                <a:gd name="connsiteX2" fmla="*/ 130629 w 141842"/>
                <a:gd name="connsiteY2" fmla="*/ 60971 h 209017"/>
                <a:gd name="connsiteX3" fmla="*/ 130629 w 141842"/>
                <a:gd name="connsiteY3" fmla="*/ 156765 h 209017"/>
                <a:gd name="connsiteX4" fmla="*/ 113212 w 141842"/>
                <a:gd name="connsiteY4" fmla="*/ 182891 h 209017"/>
                <a:gd name="connsiteX5" fmla="*/ 87086 w 141842"/>
                <a:gd name="connsiteY5" fmla="*/ 191600 h 209017"/>
                <a:gd name="connsiteX6" fmla="*/ 43543 w 141842"/>
                <a:gd name="connsiteY6" fmla="*/ 209017 h 2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42" h="209017">
                  <a:moveTo>
                    <a:pt x="0" y="8720"/>
                  </a:moveTo>
                  <a:cubicBezTo>
                    <a:pt x="15158" y="6554"/>
                    <a:pt x="74663" y="-9770"/>
                    <a:pt x="95795" y="8720"/>
                  </a:cubicBezTo>
                  <a:cubicBezTo>
                    <a:pt x="111548" y="22504"/>
                    <a:pt x="130629" y="60971"/>
                    <a:pt x="130629" y="60971"/>
                  </a:cubicBezTo>
                  <a:cubicBezTo>
                    <a:pt x="144227" y="101767"/>
                    <a:pt x="146876" y="97191"/>
                    <a:pt x="130629" y="156765"/>
                  </a:cubicBezTo>
                  <a:cubicBezTo>
                    <a:pt x="127875" y="166863"/>
                    <a:pt x="121385" y="176353"/>
                    <a:pt x="113212" y="182891"/>
                  </a:cubicBezTo>
                  <a:cubicBezTo>
                    <a:pt x="106044" y="188626"/>
                    <a:pt x="95681" y="188377"/>
                    <a:pt x="87086" y="191600"/>
                  </a:cubicBezTo>
                  <a:cubicBezTo>
                    <a:pt x="72449" y="197089"/>
                    <a:pt x="43543" y="209017"/>
                    <a:pt x="43543" y="209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58" name="รูปแบบอิสระ 257"/>
            <p:cNvSpPr/>
            <p:nvPr/>
          </p:nvSpPr>
          <p:spPr>
            <a:xfrm>
              <a:off x="6914606" y="1611086"/>
              <a:ext cx="43543" cy="348343"/>
            </a:xfrm>
            <a:custGeom>
              <a:avLst/>
              <a:gdLst>
                <a:gd name="connsiteX0" fmla="*/ 0 w 43543"/>
                <a:gd name="connsiteY0" fmla="*/ 0 h 348343"/>
                <a:gd name="connsiteX1" fmla="*/ 8708 w 43543"/>
                <a:gd name="connsiteY1" fmla="*/ 174171 h 348343"/>
                <a:gd name="connsiteX2" fmla="*/ 17417 w 43543"/>
                <a:gd name="connsiteY2" fmla="*/ 217714 h 348343"/>
                <a:gd name="connsiteX3" fmla="*/ 34834 w 43543"/>
                <a:gd name="connsiteY3" fmla="*/ 313508 h 348343"/>
                <a:gd name="connsiteX4" fmla="*/ 43543 w 43543"/>
                <a:gd name="connsiteY4" fmla="*/ 348343 h 34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3" h="348343">
                  <a:moveTo>
                    <a:pt x="0" y="0"/>
                  </a:moveTo>
                  <a:cubicBezTo>
                    <a:pt x="2903" y="58057"/>
                    <a:pt x="4072" y="116227"/>
                    <a:pt x="8708" y="174171"/>
                  </a:cubicBezTo>
                  <a:cubicBezTo>
                    <a:pt x="9888" y="188926"/>
                    <a:pt x="15166" y="203084"/>
                    <a:pt x="17417" y="217714"/>
                  </a:cubicBezTo>
                  <a:cubicBezTo>
                    <a:pt x="39034" y="358226"/>
                    <a:pt x="14107" y="240967"/>
                    <a:pt x="34834" y="313508"/>
                  </a:cubicBezTo>
                  <a:cubicBezTo>
                    <a:pt x="38122" y="325016"/>
                    <a:pt x="43543" y="348343"/>
                    <a:pt x="43543" y="34834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65" name="รูปแบบอิสระ 264"/>
            <p:cNvSpPr/>
            <p:nvPr/>
          </p:nvSpPr>
          <p:spPr>
            <a:xfrm>
              <a:off x="5937250" y="2901842"/>
              <a:ext cx="1189685" cy="1479658"/>
            </a:xfrm>
            <a:custGeom>
              <a:avLst/>
              <a:gdLst>
                <a:gd name="connsiteX0" fmla="*/ 50800 w 1189685"/>
                <a:gd name="connsiteY0" fmla="*/ 12808 h 1479658"/>
                <a:gd name="connsiteX1" fmla="*/ 120650 w 1189685"/>
                <a:gd name="connsiteY1" fmla="*/ 38208 h 1479658"/>
                <a:gd name="connsiteX2" fmla="*/ 158750 w 1189685"/>
                <a:gd name="connsiteY2" fmla="*/ 63608 h 1479658"/>
                <a:gd name="connsiteX3" fmla="*/ 196850 w 1189685"/>
                <a:gd name="connsiteY3" fmla="*/ 82658 h 1479658"/>
                <a:gd name="connsiteX4" fmla="*/ 215900 w 1189685"/>
                <a:gd name="connsiteY4" fmla="*/ 89008 h 1479658"/>
                <a:gd name="connsiteX5" fmla="*/ 254000 w 1189685"/>
                <a:gd name="connsiteY5" fmla="*/ 114408 h 1479658"/>
                <a:gd name="connsiteX6" fmla="*/ 273050 w 1189685"/>
                <a:gd name="connsiteY6" fmla="*/ 120758 h 1479658"/>
                <a:gd name="connsiteX7" fmla="*/ 292100 w 1189685"/>
                <a:gd name="connsiteY7" fmla="*/ 133458 h 1479658"/>
                <a:gd name="connsiteX8" fmla="*/ 330200 w 1189685"/>
                <a:gd name="connsiteY8" fmla="*/ 146158 h 1479658"/>
                <a:gd name="connsiteX9" fmla="*/ 349250 w 1189685"/>
                <a:gd name="connsiteY9" fmla="*/ 152508 h 1479658"/>
                <a:gd name="connsiteX10" fmla="*/ 368300 w 1189685"/>
                <a:gd name="connsiteY10" fmla="*/ 158858 h 1479658"/>
                <a:gd name="connsiteX11" fmla="*/ 393700 w 1189685"/>
                <a:gd name="connsiteY11" fmla="*/ 165208 h 1479658"/>
                <a:gd name="connsiteX12" fmla="*/ 431800 w 1189685"/>
                <a:gd name="connsiteY12" fmla="*/ 177908 h 1479658"/>
                <a:gd name="connsiteX13" fmla="*/ 539750 w 1189685"/>
                <a:gd name="connsiteY13" fmla="*/ 190608 h 1479658"/>
                <a:gd name="connsiteX14" fmla="*/ 952500 w 1189685"/>
                <a:gd name="connsiteY14" fmla="*/ 190608 h 1479658"/>
                <a:gd name="connsiteX15" fmla="*/ 1016000 w 1189685"/>
                <a:gd name="connsiteY15" fmla="*/ 184258 h 1479658"/>
                <a:gd name="connsiteX16" fmla="*/ 1092200 w 1189685"/>
                <a:gd name="connsiteY16" fmla="*/ 158858 h 1479658"/>
                <a:gd name="connsiteX17" fmla="*/ 1111250 w 1189685"/>
                <a:gd name="connsiteY17" fmla="*/ 152508 h 1479658"/>
                <a:gd name="connsiteX18" fmla="*/ 1130300 w 1189685"/>
                <a:gd name="connsiteY18" fmla="*/ 146158 h 1479658"/>
                <a:gd name="connsiteX19" fmla="*/ 1149350 w 1189685"/>
                <a:gd name="connsiteY19" fmla="*/ 133458 h 1479658"/>
                <a:gd name="connsiteX20" fmla="*/ 1155700 w 1189685"/>
                <a:gd name="connsiteY20" fmla="*/ 114408 h 1479658"/>
                <a:gd name="connsiteX21" fmla="*/ 1181100 w 1189685"/>
                <a:gd name="connsiteY21" fmla="*/ 89008 h 1479658"/>
                <a:gd name="connsiteX22" fmla="*/ 1181100 w 1189685"/>
                <a:gd name="connsiteY22" fmla="*/ 184258 h 1479658"/>
                <a:gd name="connsiteX23" fmla="*/ 1168400 w 1189685"/>
                <a:gd name="connsiteY23" fmla="*/ 247758 h 1479658"/>
                <a:gd name="connsiteX24" fmla="*/ 1162050 w 1189685"/>
                <a:gd name="connsiteY24" fmla="*/ 336658 h 1479658"/>
                <a:gd name="connsiteX25" fmla="*/ 1149350 w 1189685"/>
                <a:gd name="connsiteY25" fmla="*/ 381108 h 1479658"/>
                <a:gd name="connsiteX26" fmla="*/ 1136650 w 1189685"/>
                <a:gd name="connsiteY26" fmla="*/ 444608 h 1479658"/>
                <a:gd name="connsiteX27" fmla="*/ 1123950 w 1189685"/>
                <a:gd name="connsiteY27" fmla="*/ 470008 h 1479658"/>
                <a:gd name="connsiteX28" fmla="*/ 1098550 w 1189685"/>
                <a:gd name="connsiteY28" fmla="*/ 508108 h 1479658"/>
                <a:gd name="connsiteX29" fmla="*/ 1085850 w 1189685"/>
                <a:gd name="connsiteY29" fmla="*/ 527158 h 1479658"/>
                <a:gd name="connsiteX30" fmla="*/ 1073150 w 1189685"/>
                <a:gd name="connsiteY30" fmla="*/ 546208 h 1479658"/>
                <a:gd name="connsiteX31" fmla="*/ 1060450 w 1189685"/>
                <a:gd name="connsiteY31" fmla="*/ 565258 h 1479658"/>
                <a:gd name="connsiteX32" fmla="*/ 1047750 w 1189685"/>
                <a:gd name="connsiteY32" fmla="*/ 609708 h 1479658"/>
                <a:gd name="connsiteX33" fmla="*/ 1035050 w 1189685"/>
                <a:gd name="connsiteY33" fmla="*/ 647808 h 1479658"/>
                <a:gd name="connsiteX34" fmla="*/ 1028700 w 1189685"/>
                <a:gd name="connsiteY34" fmla="*/ 666858 h 1479658"/>
                <a:gd name="connsiteX35" fmla="*/ 1022350 w 1189685"/>
                <a:gd name="connsiteY35" fmla="*/ 711308 h 1479658"/>
                <a:gd name="connsiteX36" fmla="*/ 1003300 w 1189685"/>
                <a:gd name="connsiteY36" fmla="*/ 762108 h 1479658"/>
                <a:gd name="connsiteX37" fmla="*/ 990600 w 1189685"/>
                <a:gd name="connsiteY37" fmla="*/ 825608 h 1479658"/>
                <a:gd name="connsiteX38" fmla="*/ 977900 w 1189685"/>
                <a:gd name="connsiteY38" fmla="*/ 863708 h 1479658"/>
                <a:gd name="connsiteX39" fmla="*/ 965200 w 1189685"/>
                <a:gd name="connsiteY39" fmla="*/ 908158 h 1479658"/>
                <a:gd name="connsiteX40" fmla="*/ 958850 w 1189685"/>
                <a:gd name="connsiteY40" fmla="*/ 933558 h 1479658"/>
                <a:gd name="connsiteX41" fmla="*/ 946150 w 1189685"/>
                <a:gd name="connsiteY41" fmla="*/ 952608 h 1479658"/>
                <a:gd name="connsiteX42" fmla="*/ 939800 w 1189685"/>
                <a:gd name="connsiteY42" fmla="*/ 971658 h 1479658"/>
                <a:gd name="connsiteX43" fmla="*/ 914400 w 1189685"/>
                <a:gd name="connsiteY43" fmla="*/ 990708 h 1479658"/>
                <a:gd name="connsiteX44" fmla="*/ 869950 w 1189685"/>
                <a:gd name="connsiteY44" fmla="*/ 1016108 h 1479658"/>
                <a:gd name="connsiteX45" fmla="*/ 863600 w 1189685"/>
                <a:gd name="connsiteY45" fmla="*/ 1041508 h 1479658"/>
                <a:gd name="connsiteX46" fmla="*/ 844550 w 1189685"/>
                <a:gd name="connsiteY46" fmla="*/ 1060558 h 1479658"/>
                <a:gd name="connsiteX47" fmla="*/ 831850 w 1189685"/>
                <a:gd name="connsiteY47" fmla="*/ 1079608 h 1479658"/>
                <a:gd name="connsiteX48" fmla="*/ 793750 w 1189685"/>
                <a:gd name="connsiteY48" fmla="*/ 1098658 h 1479658"/>
                <a:gd name="connsiteX49" fmla="*/ 774700 w 1189685"/>
                <a:gd name="connsiteY49" fmla="*/ 1117708 h 1479658"/>
                <a:gd name="connsiteX50" fmla="*/ 762000 w 1189685"/>
                <a:gd name="connsiteY50" fmla="*/ 1136758 h 1479658"/>
                <a:gd name="connsiteX51" fmla="*/ 742950 w 1189685"/>
                <a:gd name="connsiteY51" fmla="*/ 1149458 h 1479658"/>
                <a:gd name="connsiteX52" fmla="*/ 723900 w 1189685"/>
                <a:gd name="connsiteY52" fmla="*/ 1168508 h 1479658"/>
                <a:gd name="connsiteX53" fmla="*/ 704850 w 1189685"/>
                <a:gd name="connsiteY53" fmla="*/ 1174858 h 1479658"/>
                <a:gd name="connsiteX54" fmla="*/ 666750 w 1189685"/>
                <a:gd name="connsiteY54" fmla="*/ 1200258 h 1479658"/>
                <a:gd name="connsiteX55" fmla="*/ 622300 w 1189685"/>
                <a:gd name="connsiteY55" fmla="*/ 1257408 h 1479658"/>
                <a:gd name="connsiteX56" fmla="*/ 590550 w 1189685"/>
                <a:gd name="connsiteY56" fmla="*/ 1289158 h 1479658"/>
                <a:gd name="connsiteX57" fmla="*/ 546100 w 1189685"/>
                <a:gd name="connsiteY57" fmla="*/ 1301858 h 1479658"/>
                <a:gd name="connsiteX58" fmla="*/ 488950 w 1189685"/>
                <a:gd name="connsiteY58" fmla="*/ 1346308 h 1479658"/>
                <a:gd name="connsiteX59" fmla="*/ 463550 w 1189685"/>
                <a:gd name="connsiteY59" fmla="*/ 1384408 h 1479658"/>
                <a:gd name="connsiteX60" fmla="*/ 444500 w 1189685"/>
                <a:gd name="connsiteY60" fmla="*/ 1441558 h 1479658"/>
                <a:gd name="connsiteX61" fmla="*/ 438150 w 1189685"/>
                <a:gd name="connsiteY61" fmla="*/ 1460608 h 1479658"/>
                <a:gd name="connsiteX62" fmla="*/ 425450 w 1189685"/>
                <a:gd name="connsiteY62" fmla="*/ 1479658 h 1479658"/>
                <a:gd name="connsiteX63" fmla="*/ 393700 w 1189685"/>
                <a:gd name="connsiteY63" fmla="*/ 1441558 h 1479658"/>
                <a:gd name="connsiteX64" fmla="*/ 374650 w 1189685"/>
                <a:gd name="connsiteY64" fmla="*/ 1371708 h 1479658"/>
                <a:gd name="connsiteX65" fmla="*/ 361950 w 1189685"/>
                <a:gd name="connsiteY65" fmla="*/ 1333608 h 1479658"/>
                <a:gd name="connsiteX66" fmla="*/ 355600 w 1189685"/>
                <a:gd name="connsiteY66" fmla="*/ 1308208 h 1479658"/>
                <a:gd name="connsiteX67" fmla="*/ 330200 w 1189685"/>
                <a:gd name="connsiteY67" fmla="*/ 1270108 h 1479658"/>
                <a:gd name="connsiteX68" fmla="*/ 304800 w 1189685"/>
                <a:gd name="connsiteY68" fmla="*/ 1212958 h 1479658"/>
                <a:gd name="connsiteX69" fmla="*/ 298450 w 1189685"/>
                <a:gd name="connsiteY69" fmla="*/ 1193908 h 1479658"/>
                <a:gd name="connsiteX70" fmla="*/ 285750 w 1189685"/>
                <a:gd name="connsiteY70" fmla="*/ 1174858 h 1479658"/>
                <a:gd name="connsiteX71" fmla="*/ 279400 w 1189685"/>
                <a:gd name="connsiteY71" fmla="*/ 1155808 h 1479658"/>
                <a:gd name="connsiteX72" fmla="*/ 266700 w 1189685"/>
                <a:gd name="connsiteY72" fmla="*/ 1136758 h 1479658"/>
                <a:gd name="connsiteX73" fmla="*/ 254000 w 1189685"/>
                <a:gd name="connsiteY73" fmla="*/ 1098658 h 1479658"/>
                <a:gd name="connsiteX74" fmla="*/ 247650 w 1189685"/>
                <a:gd name="connsiteY74" fmla="*/ 1079608 h 1479658"/>
                <a:gd name="connsiteX75" fmla="*/ 241300 w 1189685"/>
                <a:gd name="connsiteY75" fmla="*/ 1035158 h 1479658"/>
                <a:gd name="connsiteX76" fmla="*/ 222250 w 1189685"/>
                <a:gd name="connsiteY76" fmla="*/ 971658 h 1479658"/>
                <a:gd name="connsiteX77" fmla="*/ 215900 w 1189685"/>
                <a:gd name="connsiteY77" fmla="*/ 952608 h 1479658"/>
                <a:gd name="connsiteX78" fmla="*/ 209550 w 1189685"/>
                <a:gd name="connsiteY78" fmla="*/ 933558 h 1479658"/>
                <a:gd name="connsiteX79" fmla="*/ 190500 w 1189685"/>
                <a:gd name="connsiteY79" fmla="*/ 895458 h 1479658"/>
                <a:gd name="connsiteX80" fmla="*/ 177800 w 1189685"/>
                <a:gd name="connsiteY80" fmla="*/ 876408 h 1479658"/>
                <a:gd name="connsiteX81" fmla="*/ 171450 w 1189685"/>
                <a:gd name="connsiteY81" fmla="*/ 857358 h 1479658"/>
                <a:gd name="connsiteX82" fmla="*/ 158750 w 1189685"/>
                <a:gd name="connsiteY82" fmla="*/ 838308 h 1479658"/>
                <a:gd name="connsiteX83" fmla="*/ 152400 w 1189685"/>
                <a:gd name="connsiteY83" fmla="*/ 819258 h 1479658"/>
                <a:gd name="connsiteX84" fmla="*/ 139700 w 1189685"/>
                <a:gd name="connsiteY84" fmla="*/ 793858 h 1479658"/>
                <a:gd name="connsiteX85" fmla="*/ 133350 w 1189685"/>
                <a:gd name="connsiteY85" fmla="*/ 774808 h 1479658"/>
                <a:gd name="connsiteX86" fmla="*/ 120650 w 1189685"/>
                <a:gd name="connsiteY86" fmla="*/ 755758 h 1479658"/>
                <a:gd name="connsiteX87" fmla="*/ 107950 w 1189685"/>
                <a:gd name="connsiteY87" fmla="*/ 717658 h 1479658"/>
                <a:gd name="connsiteX88" fmla="*/ 101600 w 1189685"/>
                <a:gd name="connsiteY88" fmla="*/ 698608 h 1479658"/>
                <a:gd name="connsiteX89" fmla="*/ 88900 w 1189685"/>
                <a:gd name="connsiteY89" fmla="*/ 647808 h 1479658"/>
                <a:gd name="connsiteX90" fmla="*/ 76200 w 1189685"/>
                <a:gd name="connsiteY90" fmla="*/ 533508 h 1479658"/>
                <a:gd name="connsiteX91" fmla="*/ 63500 w 1189685"/>
                <a:gd name="connsiteY91" fmla="*/ 476358 h 1479658"/>
                <a:gd name="connsiteX92" fmla="*/ 57150 w 1189685"/>
                <a:gd name="connsiteY92" fmla="*/ 311258 h 1479658"/>
                <a:gd name="connsiteX93" fmla="*/ 50800 w 1189685"/>
                <a:gd name="connsiteY93" fmla="*/ 285858 h 1479658"/>
                <a:gd name="connsiteX94" fmla="*/ 38100 w 1189685"/>
                <a:gd name="connsiteY94" fmla="*/ 114408 h 1479658"/>
                <a:gd name="connsiteX95" fmla="*/ 19050 w 1189685"/>
                <a:gd name="connsiteY95" fmla="*/ 50908 h 1479658"/>
                <a:gd name="connsiteX96" fmla="*/ 0 w 1189685"/>
                <a:gd name="connsiteY96" fmla="*/ 12808 h 1479658"/>
                <a:gd name="connsiteX97" fmla="*/ 19050 w 1189685"/>
                <a:gd name="connsiteY97" fmla="*/ 108 h 1479658"/>
                <a:gd name="connsiteX98" fmla="*/ 50800 w 1189685"/>
                <a:gd name="connsiteY98" fmla="*/ 12808 h 147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189685" h="1479658">
                  <a:moveTo>
                    <a:pt x="50800" y="12808"/>
                  </a:moveTo>
                  <a:cubicBezTo>
                    <a:pt x="67733" y="19158"/>
                    <a:pt x="93934" y="22179"/>
                    <a:pt x="120650" y="38208"/>
                  </a:cubicBezTo>
                  <a:cubicBezTo>
                    <a:pt x="133738" y="46061"/>
                    <a:pt x="144270" y="58781"/>
                    <a:pt x="158750" y="63608"/>
                  </a:cubicBezTo>
                  <a:cubicBezTo>
                    <a:pt x="206633" y="79569"/>
                    <a:pt x="147611" y="58039"/>
                    <a:pt x="196850" y="82658"/>
                  </a:cubicBezTo>
                  <a:cubicBezTo>
                    <a:pt x="202837" y="85651"/>
                    <a:pt x="210049" y="85757"/>
                    <a:pt x="215900" y="89008"/>
                  </a:cubicBezTo>
                  <a:cubicBezTo>
                    <a:pt x="229243" y="96421"/>
                    <a:pt x="239520" y="109581"/>
                    <a:pt x="254000" y="114408"/>
                  </a:cubicBezTo>
                  <a:cubicBezTo>
                    <a:pt x="260350" y="116525"/>
                    <a:pt x="267063" y="117765"/>
                    <a:pt x="273050" y="120758"/>
                  </a:cubicBezTo>
                  <a:cubicBezTo>
                    <a:pt x="279876" y="124171"/>
                    <a:pt x="285126" y="130358"/>
                    <a:pt x="292100" y="133458"/>
                  </a:cubicBezTo>
                  <a:cubicBezTo>
                    <a:pt x="304333" y="138895"/>
                    <a:pt x="317500" y="141925"/>
                    <a:pt x="330200" y="146158"/>
                  </a:cubicBezTo>
                  <a:lnTo>
                    <a:pt x="349250" y="152508"/>
                  </a:lnTo>
                  <a:cubicBezTo>
                    <a:pt x="355600" y="154625"/>
                    <a:pt x="361806" y="157235"/>
                    <a:pt x="368300" y="158858"/>
                  </a:cubicBezTo>
                  <a:cubicBezTo>
                    <a:pt x="376767" y="160975"/>
                    <a:pt x="385341" y="162700"/>
                    <a:pt x="393700" y="165208"/>
                  </a:cubicBezTo>
                  <a:cubicBezTo>
                    <a:pt x="406522" y="169055"/>
                    <a:pt x="418495" y="176430"/>
                    <a:pt x="431800" y="177908"/>
                  </a:cubicBezTo>
                  <a:cubicBezTo>
                    <a:pt x="505911" y="186143"/>
                    <a:pt x="469931" y="181881"/>
                    <a:pt x="539750" y="190608"/>
                  </a:cubicBezTo>
                  <a:cubicBezTo>
                    <a:pt x="682656" y="238243"/>
                    <a:pt x="565023" y="201371"/>
                    <a:pt x="952500" y="190608"/>
                  </a:cubicBezTo>
                  <a:cubicBezTo>
                    <a:pt x="973764" y="190017"/>
                    <a:pt x="994833" y="186375"/>
                    <a:pt x="1016000" y="184258"/>
                  </a:cubicBezTo>
                  <a:lnTo>
                    <a:pt x="1092200" y="158858"/>
                  </a:lnTo>
                  <a:lnTo>
                    <a:pt x="1111250" y="152508"/>
                  </a:lnTo>
                  <a:cubicBezTo>
                    <a:pt x="1117600" y="150391"/>
                    <a:pt x="1124731" y="149871"/>
                    <a:pt x="1130300" y="146158"/>
                  </a:cubicBezTo>
                  <a:lnTo>
                    <a:pt x="1149350" y="133458"/>
                  </a:lnTo>
                  <a:cubicBezTo>
                    <a:pt x="1151467" y="127108"/>
                    <a:pt x="1150967" y="119141"/>
                    <a:pt x="1155700" y="114408"/>
                  </a:cubicBezTo>
                  <a:cubicBezTo>
                    <a:pt x="1189567" y="80541"/>
                    <a:pt x="1164167" y="139808"/>
                    <a:pt x="1181100" y="89008"/>
                  </a:cubicBezTo>
                  <a:cubicBezTo>
                    <a:pt x="1195057" y="130878"/>
                    <a:pt x="1189732" y="106567"/>
                    <a:pt x="1181100" y="184258"/>
                  </a:cubicBezTo>
                  <a:cubicBezTo>
                    <a:pt x="1177986" y="212283"/>
                    <a:pt x="1174707" y="222531"/>
                    <a:pt x="1168400" y="247758"/>
                  </a:cubicBezTo>
                  <a:cubicBezTo>
                    <a:pt x="1166283" y="277391"/>
                    <a:pt x="1165331" y="307131"/>
                    <a:pt x="1162050" y="336658"/>
                  </a:cubicBezTo>
                  <a:cubicBezTo>
                    <a:pt x="1159226" y="362075"/>
                    <a:pt x="1154510" y="358746"/>
                    <a:pt x="1149350" y="381108"/>
                  </a:cubicBezTo>
                  <a:cubicBezTo>
                    <a:pt x="1144496" y="402141"/>
                    <a:pt x="1146303" y="425301"/>
                    <a:pt x="1136650" y="444608"/>
                  </a:cubicBezTo>
                  <a:cubicBezTo>
                    <a:pt x="1132417" y="453075"/>
                    <a:pt x="1128820" y="461891"/>
                    <a:pt x="1123950" y="470008"/>
                  </a:cubicBezTo>
                  <a:cubicBezTo>
                    <a:pt x="1116097" y="483096"/>
                    <a:pt x="1107017" y="495408"/>
                    <a:pt x="1098550" y="508108"/>
                  </a:cubicBezTo>
                  <a:lnTo>
                    <a:pt x="1085850" y="527158"/>
                  </a:lnTo>
                  <a:lnTo>
                    <a:pt x="1073150" y="546208"/>
                  </a:lnTo>
                  <a:cubicBezTo>
                    <a:pt x="1068917" y="552558"/>
                    <a:pt x="1062863" y="558018"/>
                    <a:pt x="1060450" y="565258"/>
                  </a:cubicBezTo>
                  <a:cubicBezTo>
                    <a:pt x="1039110" y="629279"/>
                    <a:pt x="1071670" y="529974"/>
                    <a:pt x="1047750" y="609708"/>
                  </a:cubicBezTo>
                  <a:cubicBezTo>
                    <a:pt x="1043903" y="622530"/>
                    <a:pt x="1039283" y="635108"/>
                    <a:pt x="1035050" y="647808"/>
                  </a:cubicBezTo>
                  <a:lnTo>
                    <a:pt x="1028700" y="666858"/>
                  </a:lnTo>
                  <a:cubicBezTo>
                    <a:pt x="1026583" y="681675"/>
                    <a:pt x="1025285" y="696632"/>
                    <a:pt x="1022350" y="711308"/>
                  </a:cubicBezTo>
                  <a:cubicBezTo>
                    <a:pt x="1019405" y="726032"/>
                    <a:pt x="1006549" y="749926"/>
                    <a:pt x="1003300" y="762108"/>
                  </a:cubicBezTo>
                  <a:cubicBezTo>
                    <a:pt x="997738" y="782965"/>
                    <a:pt x="997426" y="805130"/>
                    <a:pt x="990600" y="825608"/>
                  </a:cubicBezTo>
                  <a:cubicBezTo>
                    <a:pt x="986367" y="838308"/>
                    <a:pt x="981147" y="850721"/>
                    <a:pt x="977900" y="863708"/>
                  </a:cubicBezTo>
                  <a:cubicBezTo>
                    <a:pt x="958049" y="943113"/>
                    <a:pt x="983420" y="844389"/>
                    <a:pt x="965200" y="908158"/>
                  </a:cubicBezTo>
                  <a:cubicBezTo>
                    <a:pt x="962802" y="916549"/>
                    <a:pt x="962288" y="925536"/>
                    <a:pt x="958850" y="933558"/>
                  </a:cubicBezTo>
                  <a:cubicBezTo>
                    <a:pt x="955844" y="940573"/>
                    <a:pt x="949563" y="945782"/>
                    <a:pt x="946150" y="952608"/>
                  </a:cubicBezTo>
                  <a:cubicBezTo>
                    <a:pt x="943157" y="958595"/>
                    <a:pt x="944085" y="966516"/>
                    <a:pt x="939800" y="971658"/>
                  </a:cubicBezTo>
                  <a:cubicBezTo>
                    <a:pt x="933025" y="979788"/>
                    <a:pt x="923012" y="984557"/>
                    <a:pt x="914400" y="990708"/>
                  </a:cubicBezTo>
                  <a:cubicBezTo>
                    <a:pt x="893457" y="1005667"/>
                    <a:pt x="894754" y="1003706"/>
                    <a:pt x="869950" y="1016108"/>
                  </a:cubicBezTo>
                  <a:cubicBezTo>
                    <a:pt x="867833" y="1024575"/>
                    <a:pt x="867930" y="1033931"/>
                    <a:pt x="863600" y="1041508"/>
                  </a:cubicBezTo>
                  <a:cubicBezTo>
                    <a:pt x="859145" y="1049305"/>
                    <a:pt x="850299" y="1053659"/>
                    <a:pt x="844550" y="1060558"/>
                  </a:cubicBezTo>
                  <a:cubicBezTo>
                    <a:pt x="839664" y="1066421"/>
                    <a:pt x="837246" y="1074212"/>
                    <a:pt x="831850" y="1079608"/>
                  </a:cubicBezTo>
                  <a:cubicBezTo>
                    <a:pt x="819540" y="1091918"/>
                    <a:pt x="809244" y="1093493"/>
                    <a:pt x="793750" y="1098658"/>
                  </a:cubicBezTo>
                  <a:cubicBezTo>
                    <a:pt x="787400" y="1105008"/>
                    <a:pt x="780449" y="1110809"/>
                    <a:pt x="774700" y="1117708"/>
                  </a:cubicBezTo>
                  <a:cubicBezTo>
                    <a:pt x="769814" y="1123571"/>
                    <a:pt x="767396" y="1131362"/>
                    <a:pt x="762000" y="1136758"/>
                  </a:cubicBezTo>
                  <a:cubicBezTo>
                    <a:pt x="756604" y="1142154"/>
                    <a:pt x="748813" y="1144572"/>
                    <a:pt x="742950" y="1149458"/>
                  </a:cubicBezTo>
                  <a:cubicBezTo>
                    <a:pt x="736051" y="1155207"/>
                    <a:pt x="731372" y="1163527"/>
                    <a:pt x="723900" y="1168508"/>
                  </a:cubicBezTo>
                  <a:cubicBezTo>
                    <a:pt x="718331" y="1172221"/>
                    <a:pt x="710701" y="1171607"/>
                    <a:pt x="704850" y="1174858"/>
                  </a:cubicBezTo>
                  <a:cubicBezTo>
                    <a:pt x="691507" y="1182271"/>
                    <a:pt x="666750" y="1200258"/>
                    <a:pt x="666750" y="1200258"/>
                  </a:cubicBezTo>
                  <a:cubicBezTo>
                    <a:pt x="602553" y="1296553"/>
                    <a:pt x="672038" y="1197722"/>
                    <a:pt x="622300" y="1257408"/>
                  </a:cubicBezTo>
                  <a:cubicBezTo>
                    <a:pt x="606621" y="1276223"/>
                    <a:pt x="614696" y="1278810"/>
                    <a:pt x="590550" y="1289158"/>
                  </a:cubicBezTo>
                  <a:cubicBezTo>
                    <a:pt x="576164" y="1295323"/>
                    <a:pt x="560002" y="1294135"/>
                    <a:pt x="546100" y="1301858"/>
                  </a:cubicBezTo>
                  <a:cubicBezTo>
                    <a:pt x="527311" y="1312296"/>
                    <a:pt x="503035" y="1328199"/>
                    <a:pt x="488950" y="1346308"/>
                  </a:cubicBezTo>
                  <a:cubicBezTo>
                    <a:pt x="479579" y="1358356"/>
                    <a:pt x="468377" y="1369928"/>
                    <a:pt x="463550" y="1384408"/>
                  </a:cubicBezTo>
                  <a:lnTo>
                    <a:pt x="444500" y="1441558"/>
                  </a:lnTo>
                  <a:cubicBezTo>
                    <a:pt x="442383" y="1447908"/>
                    <a:pt x="441863" y="1455039"/>
                    <a:pt x="438150" y="1460608"/>
                  </a:cubicBezTo>
                  <a:lnTo>
                    <a:pt x="425450" y="1479658"/>
                  </a:lnTo>
                  <a:cubicBezTo>
                    <a:pt x="413487" y="1467695"/>
                    <a:pt x="400773" y="1457471"/>
                    <a:pt x="393700" y="1441558"/>
                  </a:cubicBezTo>
                  <a:cubicBezTo>
                    <a:pt x="375640" y="1400922"/>
                    <a:pt x="385195" y="1410374"/>
                    <a:pt x="374650" y="1371708"/>
                  </a:cubicBezTo>
                  <a:cubicBezTo>
                    <a:pt x="371128" y="1358793"/>
                    <a:pt x="365197" y="1346595"/>
                    <a:pt x="361950" y="1333608"/>
                  </a:cubicBezTo>
                  <a:cubicBezTo>
                    <a:pt x="359833" y="1325141"/>
                    <a:pt x="359503" y="1316014"/>
                    <a:pt x="355600" y="1308208"/>
                  </a:cubicBezTo>
                  <a:cubicBezTo>
                    <a:pt x="348774" y="1294556"/>
                    <a:pt x="335027" y="1284588"/>
                    <a:pt x="330200" y="1270108"/>
                  </a:cubicBezTo>
                  <a:cubicBezTo>
                    <a:pt x="297435" y="1171814"/>
                    <a:pt x="334989" y="1273335"/>
                    <a:pt x="304800" y="1212958"/>
                  </a:cubicBezTo>
                  <a:cubicBezTo>
                    <a:pt x="301807" y="1206971"/>
                    <a:pt x="301443" y="1199895"/>
                    <a:pt x="298450" y="1193908"/>
                  </a:cubicBezTo>
                  <a:cubicBezTo>
                    <a:pt x="295037" y="1187082"/>
                    <a:pt x="289163" y="1181684"/>
                    <a:pt x="285750" y="1174858"/>
                  </a:cubicBezTo>
                  <a:cubicBezTo>
                    <a:pt x="282757" y="1168871"/>
                    <a:pt x="282393" y="1161795"/>
                    <a:pt x="279400" y="1155808"/>
                  </a:cubicBezTo>
                  <a:cubicBezTo>
                    <a:pt x="275987" y="1148982"/>
                    <a:pt x="269800" y="1143732"/>
                    <a:pt x="266700" y="1136758"/>
                  </a:cubicBezTo>
                  <a:cubicBezTo>
                    <a:pt x="261263" y="1124525"/>
                    <a:pt x="258233" y="1111358"/>
                    <a:pt x="254000" y="1098658"/>
                  </a:cubicBezTo>
                  <a:lnTo>
                    <a:pt x="247650" y="1079608"/>
                  </a:lnTo>
                  <a:cubicBezTo>
                    <a:pt x="245533" y="1064791"/>
                    <a:pt x="243977" y="1049884"/>
                    <a:pt x="241300" y="1035158"/>
                  </a:cubicBezTo>
                  <a:cubicBezTo>
                    <a:pt x="237461" y="1014045"/>
                    <a:pt x="228877" y="991540"/>
                    <a:pt x="222250" y="971658"/>
                  </a:cubicBezTo>
                  <a:lnTo>
                    <a:pt x="215900" y="952608"/>
                  </a:lnTo>
                  <a:cubicBezTo>
                    <a:pt x="213783" y="946258"/>
                    <a:pt x="213263" y="939127"/>
                    <a:pt x="209550" y="933558"/>
                  </a:cubicBezTo>
                  <a:cubicBezTo>
                    <a:pt x="173154" y="878963"/>
                    <a:pt x="216790" y="948038"/>
                    <a:pt x="190500" y="895458"/>
                  </a:cubicBezTo>
                  <a:cubicBezTo>
                    <a:pt x="187087" y="888632"/>
                    <a:pt x="181213" y="883234"/>
                    <a:pt x="177800" y="876408"/>
                  </a:cubicBezTo>
                  <a:cubicBezTo>
                    <a:pt x="174807" y="870421"/>
                    <a:pt x="174443" y="863345"/>
                    <a:pt x="171450" y="857358"/>
                  </a:cubicBezTo>
                  <a:cubicBezTo>
                    <a:pt x="168037" y="850532"/>
                    <a:pt x="162163" y="845134"/>
                    <a:pt x="158750" y="838308"/>
                  </a:cubicBezTo>
                  <a:cubicBezTo>
                    <a:pt x="155757" y="832321"/>
                    <a:pt x="155037" y="825410"/>
                    <a:pt x="152400" y="819258"/>
                  </a:cubicBezTo>
                  <a:cubicBezTo>
                    <a:pt x="148671" y="810557"/>
                    <a:pt x="143429" y="802559"/>
                    <a:pt x="139700" y="793858"/>
                  </a:cubicBezTo>
                  <a:cubicBezTo>
                    <a:pt x="137063" y="787706"/>
                    <a:pt x="136343" y="780795"/>
                    <a:pt x="133350" y="774808"/>
                  </a:cubicBezTo>
                  <a:cubicBezTo>
                    <a:pt x="129937" y="767982"/>
                    <a:pt x="123750" y="762732"/>
                    <a:pt x="120650" y="755758"/>
                  </a:cubicBezTo>
                  <a:cubicBezTo>
                    <a:pt x="115213" y="743525"/>
                    <a:pt x="112183" y="730358"/>
                    <a:pt x="107950" y="717658"/>
                  </a:cubicBezTo>
                  <a:cubicBezTo>
                    <a:pt x="105833" y="711308"/>
                    <a:pt x="102913" y="705172"/>
                    <a:pt x="101600" y="698608"/>
                  </a:cubicBezTo>
                  <a:cubicBezTo>
                    <a:pt x="93937" y="660294"/>
                    <a:pt x="98663" y="677097"/>
                    <a:pt x="88900" y="647808"/>
                  </a:cubicBezTo>
                  <a:cubicBezTo>
                    <a:pt x="84587" y="604676"/>
                    <a:pt x="82192" y="575454"/>
                    <a:pt x="76200" y="533508"/>
                  </a:cubicBezTo>
                  <a:cubicBezTo>
                    <a:pt x="70612" y="494393"/>
                    <a:pt x="72953" y="504718"/>
                    <a:pt x="63500" y="476358"/>
                  </a:cubicBezTo>
                  <a:cubicBezTo>
                    <a:pt x="61383" y="421325"/>
                    <a:pt x="60813" y="366210"/>
                    <a:pt x="57150" y="311258"/>
                  </a:cubicBezTo>
                  <a:cubicBezTo>
                    <a:pt x="56569" y="302550"/>
                    <a:pt x="51469" y="294560"/>
                    <a:pt x="50800" y="285858"/>
                  </a:cubicBezTo>
                  <a:cubicBezTo>
                    <a:pt x="40653" y="153951"/>
                    <a:pt x="54357" y="187567"/>
                    <a:pt x="38100" y="114408"/>
                  </a:cubicBezTo>
                  <a:cubicBezTo>
                    <a:pt x="35142" y="101097"/>
                    <a:pt x="24326" y="58823"/>
                    <a:pt x="19050" y="50908"/>
                  </a:cubicBezTo>
                  <a:cubicBezTo>
                    <a:pt x="2637" y="26289"/>
                    <a:pt x="8763" y="39098"/>
                    <a:pt x="0" y="12808"/>
                  </a:cubicBezTo>
                  <a:cubicBezTo>
                    <a:pt x="6350" y="8575"/>
                    <a:pt x="11522" y="1363"/>
                    <a:pt x="19050" y="108"/>
                  </a:cubicBezTo>
                  <a:cubicBezTo>
                    <a:pt x="25652" y="-992"/>
                    <a:pt x="33867" y="6458"/>
                    <a:pt x="50800" y="12808"/>
                  </a:cubicBezTo>
                  <a:close/>
                </a:path>
              </a:pathLst>
            </a:custGeom>
            <a:solidFill>
              <a:srgbClr val="FFFA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2" name="รูปแบบอิสระ 271"/>
            <p:cNvSpPr/>
            <p:nvPr/>
          </p:nvSpPr>
          <p:spPr>
            <a:xfrm>
              <a:off x="6296025" y="4200525"/>
              <a:ext cx="66675" cy="200025"/>
            </a:xfrm>
            <a:custGeom>
              <a:avLst/>
              <a:gdLst>
                <a:gd name="connsiteX0" fmla="*/ 66675 w 66675"/>
                <a:gd name="connsiteY0" fmla="*/ 200025 h 200025"/>
                <a:gd name="connsiteX1" fmla="*/ 61913 w 66675"/>
                <a:gd name="connsiteY1" fmla="*/ 171450 h 200025"/>
                <a:gd name="connsiteX2" fmla="*/ 47625 w 66675"/>
                <a:gd name="connsiteY2" fmla="*/ 157163 h 200025"/>
                <a:gd name="connsiteX3" fmla="*/ 38100 w 66675"/>
                <a:gd name="connsiteY3" fmla="*/ 142875 h 200025"/>
                <a:gd name="connsiteX4" fmla="*/ 28575 w 66675"/>
                <a:gd name="connsiteY4" fmla="*/ 57150 h 200025"/>
                <a:gd name="connsiteX5" fmla="*/ 19050 w 66675"/>
                <a:gd name="connsiteY5" fmla="*/ 42863 h 200025"/>
                <a:gd name="connsiteX6" fmla="*/ 0 w 66675"/>
                <a:gd name="connsiteY6" fmla="*/ 0 h 200025"/>
                <a:gd name="connsiteX7" fmla="*/ 9525 w 66675"/>
                <a:gd name="connsiteY7" fmla="*/ 42863 h 200025"/>
                <a:gd name="connsiteX8" fmla="*/ 19050 w 66675"/>
                <a:gd name="connsiteY8" fmla="*/ 57150 h 200025"/>
                <a:gd name="connsiteX9" fmla="*/ 28575 w 66675"/>
                <a:gd name="connsiteY9" fmla="*/ 85725 h 200025"/>
                <a:gd name="connsiteX10" fmla="*/ 33338 w 66675"/>
                <a:gd name="connsiteY10" fmla="*/ 100013 h 200025"/>
                <a:gd name="connsiteX11" fmla="*/ 28575 w 66675"/>
                <a:gd name="connsiteY11" fmla="*/ 85725 h 200025"/>
                <a:gd name="connsiteX12" fmla="*/ 23813 w 66675"/>
                <a:gd name="connsiteY12" fmla="*/ 7620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" h="200025">
                  <a:moveTo>
                    <a:pt x="66675" y="200025"/>
                  </a:moveTo>
                  <a:cubicBezTo>
                    <a:pt x="65088" y="190500"/>
                    <a:pt x="65835" y="180274"/>
                    <a:pt x="61913" y="171450"/>
                  </a:cubicBezTo>
                  <a:cubicBezTo>
                    <a:pt x="59178" y="165295"/>
                    <a:pt x="51937" y="162337"/>
                    <a:pt x="47625" y="157163"/>
                  </a:cubicBezTo>
                  <a:cubicBezTo>
                    <a:pt x="43961" y="152766"/>
                    <a:pt x="41275" y="147638"/>
                    <a:pt x="38100" y="142875"/>
                  </a:cubicBezTo>
                  <a:cubicBezTo>
                    <a:pt x="37504" y="133941"/>
                    <a:pt x="39939" y="79876"/>
                    <a:pt x="28575" y="57150"/>
                  </a:cubicBezTo>
                  <a:cubicBezTo>
                    <a:pt x="26015" y="52031"/>
                    <a:pt x="22225" y="47625"/>
                    <a:pt x="19050" y="42863"/>
                  </a:cubicBezTo>
                  <a:cubicBezTo>
                    <a:pt x="7715" y="8858"/>
                    <a:pt x="15094" y="22642"/>
                    <a:pt x="0" y="0"/>
                  </a:cubicBezTo>
                  <a:cubicBezTo>
                    <a:pt x="846" y="4232"/>
                    <a:pt x="7005" y="36982"/>
                    <a:pt x="9525" y="42863"/>
                  </a:cubicBezTo>
                  <a:cubicBezTo>
                    <a:pt x="11780" y="48124"/>
                    <a:pt x="16725" y="51920"/>
                    <a:pt x="19050" y="57150"/>
                  </a:cubicBezTo>
                  <a:cubicBezTo>
                    <a:pt x="23128" y="66325"/>
                    <a:pt x="25400" y="76200"/>
                    <a:pt x="28575" y="85725"/>
                  </a:cubicBezTo>
                  <a:lnTo>
                    <a:pt x="33338" y="100013"/>
                  </a:lnTo>
                  <a:cubicBezTo>
                    <a:pt x="33338" y="100013"/>
                    <a:pt x="30820" y="90215"/>
                    <a:pt x="28575" y="85725"/>
                  </a:cubicBezTo>
                  <a:lnTo>
                    <a:pt x="23813" y="76200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4" name="รูปแบบอิสระ 273"/>
            <p:cNvSpPr/>
            <p:nvPr/>
          </p:nvSpPr>
          <p:spPr>
            <a:xfrm>
              <a:off x="6038383" y="3595688"/>
              <a:ext cx="105242" cy="266700"/>
            </a:xfrm>
            <a:custGeom>
              <a:avLst/>
              <a:gdLst>
                <a:gd name="connsiteX0" fmla="*/ 105242 w 105242"/>
                <a:gd name="connsiteY0" fmla="*/ 266700 h 266700"/>
                <a:gd name="connsiteX1" fmla="*/ 90955 w 105242"/>
                <a:gd name="connsiteY1" fmla="*/ 223837 h 266700"/>
                <a:gd name="connsiteX2" fmla="*/ 86192 w 105242"/>
                <a:gd name="connsiteY2" fmla="*/ 209550 h 266700"/>
                <a:gd name="connsiteX3" fmla="*/ 57617 w 105242"/>
                <a:gd name="connsiteY3" fmla="*/ 176212 h 266700"/>
                <a:gd name="connsiteX4" fmla="*/ 43330 w 105242"/>
                <a:gd name="connsiteY4" fmla="*/ 142875 h 266700"/>
                <a:gd name="connsiteX5" fmla="*/ 29042 w 105242"/>
                <a:gd name="connsiteY5" fmla="*/ 95250 h 266700"/>
                <a:gd name="connsiteX6" fmla="*/ 19517 w 105242"/>
                <a:gd name="connsiteY6" fmla="*/ 76200 h 266700"/>
                <a:gd name="connsiteX7" fmla="*/ 14755 w 105242"/>
                <a:gd name="connsiteY7" fmla="*/ 57150 h 266700"/>
                <a:gd name="connsiteX8" fmla="*/ 467 w 105242"/>
                <a:gd name="connsiteY8" fmla="*/ 28575 h 266700"/>
                <a:gd name="connsiteX9" fmla="*/ 467 w 105242"/>
                <a:gd name="connsiteY9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42" h="266700">
                  <a:moveTo>
                    <a:pt x="105242" y="266700"/>
                  </a:moveTo>
                  <a:lnTo>
                    <a:pt x="90955" y="223837"/>
                  </a:lnTo>
                  <a:lnTo>
                    <a:pt x="86192" y="209550"/>
                  </a:lnTo>
                  <a:cubicBezTo>
                    <a:pt x="76237" y="149814"/>
                    <a:pt x="94137" y="202298"/>
                    <a:pt x="57617" y="176212"/>
                  </a:cubicBezTo>
                  <a:cubicBezTo>
                    <a:pt x="53057" y="172955"/>
                    <a:pt x="45239" y="149556"/>
                    <a:pt x="43330" y="142875"/>
                  </a:cubicBezTo>
                  <a:cubicBezTo>
                    <a:pt x="38773" y="126927"/>
                    <a:pt x="36585" y="110335"/>
                    <a:pt x="29042" y="95250"/>
                  </a:cubicBezTo>
                  <a:lnTo>
                    <a:pt x="19517" y="76200"/>
                  </a:lnTo>
                  <a:cubicBezTo>
                    <a:pt x="17930" y="69850"/>
                    <a:pt x="17333" y="63166"/>
                    <a:pt x="14755" y="57150"/>
                  </a:cubicBezTo>
                  <a:cubicBezTo>
                    <a:pt x="7652" y="40576"/>
                    <a:pt x="2474" y="46633"/>
                    <a:pt x="467" y="28575"/>
                  </a:cubicBezTo>
                  <a:cubicBezTo>
                    <a:pt x="-585" y="19108"/>
                    <a:pt x="467" y="9525"/>
                    <a:pt x="46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5" name="รูปแบบอิสระ 274"/>
            <p:cNvSpPr/>
            <p:nvPr/>
          </p:nvSpPr>
          <p:spPr>
            <a:xfrm>
              <a:off x="7110413" y="3176588"/>
              <a:ext cx="0" cy="14287"/>
            </a:xfrm>
            <a:custGeom>
              <a:avLst/>
              <a:gdLst>
                <a:gd name="connsiteX0" fmla="*/ 0 w 0"/>
                <a:gd name="connsiteY0" fmla="*/ 0 h 14287"/>
                <a:gd name="connsiteX1" fmla="*/ 0 w 0"/>
                <a:gd name="connsiteY1" fmla="*/ 14287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4287">
                  <a:moveTo>
                    <a:pt x="0" y="0"/>
                  </a:moveTo>
                  <a:lnTo>
                    <a:pt x="0" y="1428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6" name="รูปแบบอิสระ 275"/>
            <p:cNvSpPr/>
            <p:nvPr/>
          </p:nvSpPr>
          <p:spPr>
            <a:xfrm>
              <a:off x="7105576" y="3146992"/>
              <a:ext cx="10173" cy="41508"/>
            </a:xfrm>
            <a:custGeom>
              <a:avLst/>
              <a:gdLst>
                <a:gd name="connsiteX0" fmla="*/ 9599 w 10173"/>
                <a:gd name="connsiteY0" fmla="*/ 39121 h 41508"/>
                <a:gd name="connsiteX1" fmla="*/ 4837 w 10173"/>
                <a:gd name="connsiteY1" fmla="*/ 15308 h 41508"/>
                <a:gd name="connsiteX2" fmla="*/ 9599 w 10173"/>
                <a:gd name="connsiteY2" fmla="*/ 1021 h 41508"/>
                <a:gd name="connsiteX3" fmla="*/ 4837 w 10173"/>
                <a:gd name="connsiteY3" fmla="*/ 24833 h 41508"/>
                <a:gd name="connsiteX4" fmla="*/ 9599 w 10173"/>
                <a:gd name="connsiteY4" fmla="*/ 39121 h 4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73" h="41508">
                  <a:moveTo>
                    <a:pt x="9599" y="39121"/>
                  </a:moveTo>
                  <a:cubicBezTo>
                    <a:pt x="9599" y="37534"/>
                    <a:pt x="4837" y="23403"/>
                    <a:pt x="4837" y="15308"/>
                  </a:cubicBezTo>
                  <a:cubicBezTo>
                    <a:pt x="4837" y="10288"/>
                    <a:pt x="10584" y="-3901"/>
                    <a:pt x="9599" y="1021"/>
                  </a:cubicBezTo>
                  <a:cubicBezTo>
                    <a:pt x="4226" y="27884"/>
                    <a:pt x="-6125" y="57717"/>
                    <a:pt x="4837" y="24833"/>
                  </a:cubicBezTo>
                  <a:cubicBezTo>
                    <a:pt x="12611" y="48157"/>
                    <a:pt x="9599" y="40708"/>
                    <a:pt x="9599" y="391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79" name="รูปแบบอิสระ 278"/>
            <p:cNvSpPr/>
            <p:nvPr/>
          </p:nvSpPr>
          <p:spPr>
            <a:xfrm>
              <a:off x="6280150" y="2844800"/>
              <a:ext cx="285750" cy="222250"/>
            </a:xfrm>
            <a:custGeom>
              <a:avLst/>
              <a:gdLst>
                <a:gd name="connsiteX0" fmla="*/ 0 w 285750"/>
                <a:gd name="connsiteY0" fmla="*/ 0 h 222250"/>
                <a:gd name="connsiteX1" fmla="*/ 25400 w 285750"/>
                <a:gd name="connsiteY1" fmla="*/ 31750 h 222250"/>
                <a:gd name="connsiteX2" fmla="*/ 31750 w 285750"/>
                <a:gd name="connsiteY2" fmla="*/ 50800 h 222250"/>
                <a:gd name="connsiteX3" fmla="*/ 50800 w 285750"/>
                <a:gd name="connsiteY3" fmla="*/ 69850 h 222250"/>
                <a:gd name="connsiteX4" fmla="*/ 63500 w 285750"/>
                <a:gd name="connsiteY4" fmla="*/ 88900 h 222250"/>
                <a:gd name="connsiteX5" fmla="*/ 82550 w 285750"/>
                <a:gd name="connsiteY5" fmla="*/ 107950 h 222250"/>
                <a:gd name="connsiteX6" fmla="*/ 95250 w 285750"/>
                <a:gd name="connsiteY6" fmla="*/ 127000 h 222250"/>
                <a:gd name="connsiteX7" fmla="*/ 114300 w 285750"/>
                <a:gd name="connsiteY7" fmla="*/ 146050 h 222250"/>
                <a:gd name="connsiteX8" fmla="*/ 152400 w 285750"/>
                <a:gd name="connsiteY8" fmla="*/ 171450 h 222250"/>
                <a:gd name="connsiteX9" fmla="*/ 165100 w 285750"/>
                <a:gd name="connsiteY9" fmla="*/ 190500 h 222250"/>
                <a:gd name="connsiteX10" fmla="*/ 190500 w 285750"/>
                <a:gd name="connsiteY10" fmla="*/ 196850 h 222250"/>
                <a:gd name="connsiteX11" fmla="*/ 209550 w 285750"/>
                <a:gd name="connsiteY11" fmla="*/ 203200 h 222250"/>
                <a:gd name="connsiteX12" fmla="*/ 228600 w 285750"/>
                <a:gd name="connsiteY12" fmla="*/ 215900 h 222250"/>
                <a:gd name="connsiteX13" fmla="*/ 285750 w 285750"/>
                <a:gd name="connsiteY13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0" h="222250">
                  <a:moveTo>
                    <a:pt x="0" y="0"/>
                  </a:moveTo>
                  <a:cubicBezTo>
                    <a:pt x="8467" y="10583"/>
                    <a:pt x="18217" y="20257"/>
                    <a:pt x="25400" y="31750"/>
                  </a:cubicBezTo>
                  <a:cubicBezTo>
                    <a:pt x="28948" y="37426"/>
                    <a:pt x="28037" y="45231"/>
                    <a:pt x="31750" y="50800"/>
                  </a:cubicBezTo>
                  <a:cubicBezTo>
                    <a:pt x="36731" y="58272"/>
                    <a:pt x="45051" y="62951"/>
                    <a:pt x="50800" y="69850"/>
                  </a:cubicBezTo>
                  <a:cubicBezTo>
                    <a:pt x="55686" y="75713"/>
                    <a:pt x="58614" y="83037"/>
                    <a:pt x="63500" y="88900"/>
                  </a:cubicBezTo>
                  <a:cubicBezTo>
                    <a:pt x="69249" y="95799"/>
                    <a:pt x="76801" y="101051"/>
                    <a:pt x="82550" y="107950"/>
                  </a:cubicBezTo>
                  <a:cubicBezTo>
                    <a:pt x="87436" y="113813"/>
                    <a:pt x="90364" y="121137"/>
                    <a:pt x="95250" y="127000"/>
                  </a:cubicBezTo>
                  <a:cubicBezTo>
                    <a:pt x="100999" y="133899"/>
                    <a:pt x="107211" y="140537"/>
                    <a:pt x="114300" y="146050"/>
                  </a:cubicBezTo>
                  <a:cubicBezTo>
                    <a:pt x="126348" y="155421"/>
                    <a:pt x="152400" y="171450"/>
                    <a:pt x="152400" y="171450"/>
                  </a:cubicBezTo>
                  <a:cubicBezTo>
                    <a:pt x="156633" y="177800"/>
                    <a:pt x="158750" y="186267"/>
                    <a:pt x="165100" y="190500"/>
                  </a:cubicBezTo>
                  <a:cubicBezTo>
                    <a:pt x="172362" y="195341"/>
                    <a:pt x="182109" y="194452"/>
                    <a:pt x="190500" y="196850"/>
                  </a:cubicBezTo>
                  <a:cubicBezTo>
                    <a:pt x="196936" y="198689"/>
                    <a:pt x="203563" y="200207"/>
                    <a:pt x="209550" y="203200"/>
                  </a:cubicBezTo>
                  <a:cubicBezTo>
                    <a:pt x="216376" y="206613"/>
                    <a:pt x="221196" y="214049"/>
                    <a:pt x="228600" y="215900"/>
                  </a:cubicBezTo>
                  <a:cubicBezTo>
                    <a:pt x="247195" y="220549"/>
                    <a:pt x="285750" y="222250"/>
                    <a:pt x="285750" y="2222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1" name="รูปแบบอิสระ 290"/>
            <p:cNvSpPr/>
            <p:nvPr/>
          </p:nvSpPr>
          <p:spPr>
            <a:xfrm>
              <a:off x="7072439" y="1602223"/>
              <a:ext cx="388418" cy="48552"/>
            </a:xfrm>
            <a:custGeom>
              <a:avLst/>
              <a:gdLst>
                <a:gd name="connsiteX0" fmla="*/ 0 w 388418"/>
                <a:gd name="connsiteY0" fmla="*/ 40460 h 48552"/>
                <a:gd name="connsiteX1" fmla="*/ 40460 w 388418"/>
                <a:gd name="connsiteY1" fmla="*/ 32368 h 48552"/>
                <a:gd name="connsiteX2" fmla="*/ 153749 w 388418"/>
                <a:gd name="connsiteY2" fmla="*/ 48552 h 48552"/>
                <a:gd name="connsiteX3" fmla="*/ 283221 w 388418"/>
                <a:gd name="connsiteY3" fmla="*/ 40460 h 48552"/>
                <a:gd name="connsiteX4" fmla="*/ 356049 w 388418"/>
                <a:gd name="connsiteY4" fmla="*/ 24276 h 48552"/>
                <a:gd name="connsiteX5" fmla="*/ 388418 w 388418"/>
                <a:gd name="connsiteY5" fmla="*/ 0 h 4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418" h="48552">
                  <a:moveTo>
                    <a:pt x="0" y="40460"/>
                  </a:moveTo>
                  <a:cubicBezTo>
                    <a:pt x="13487" y="37763"/>
                    <a:pt x="26706" y="32368"/>
                    <a:pt x="40460" y="32368"/>
                  </a:cubicBezTo>
                  <a:cubicBezTo>
                    <a:pt x="111375" y="32368"/>
                    <a:pt x="108822" y="33576"/>
                    <a:pt x="153749" y="48552"/>
                  </a:cubicBezTo>
                  <a:cubicBezTo>
                    <a:pt x="196906" y="45855"/>
                    <a:pt x="240174" y="44560"/>
                    <a:pt x="283221" y="40460"/>
                  </a:cubicBezTo>
                  <a:cubicBezTo>
                    <a:pt x="299816" y="38880"/>
                    <a:pt x="338454" y="28675"/>
                    <a:pt x="356049" y="24276"/>
                  </a:cubicBezTo>
                  <a:cubicBezTo>
                    <a:pt x="376499" y="3827"/>
                    <a:pt x="365410" y="11504"/>
                    <a:pt x="38841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2" name="รูปแบบอิสระ 291"/>
            <p:cNvSpPr/>
            <p:nvPr/>
          </p:nvSpPr>
          <p:spPr>
            <a:xfrm>
              <a:off x="6133763" y="1650775"/>
              <a:ext cx="323681" cy="72829"/>
            </a:xfrm>
            <a:custGeom>
              <a:avLst/>
              <a:gdLst>
                <a:gd name="connsiteX0" fmla="*/ 0 w 323681"/>
                <a:gd name="connsiteY0" fmla="*/ 72829 h 72829"/>
                <a:gd name="connsiteX1" fmla="*/ 137564 w 323681"/>
                <a:gd name="connsiteY1" fmla="*/ 56644 h 72829"/>
                <a:gd name="connsiteX2" fmla="*/ 186117 w 323681"/>
                <a:gd name="connsiteY2" fmla="*/ 40460 h 72829"/>
                <a:gd name="connsiteX3" fmla="*/ 210393 w 323681"/>
                <a:gd name="connsiteY3" fmla="*/ 32368 h 72829"/>
                <a:gd name="connsiteX4" fmla="*/ 258945 w 323681"/>
                <a:gd name="connsiteY4" fmla="*/ 24276 h 72829"/>
                <a:gd name="connsiteX5" fmla="*/ 323681 w 323681"/>
                <a:gd name="connsiteY5" fmla="*/ 0 h 7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681" h="72829">
                  <a:moveTo>
                    <a:pt x="0" y="72829"/>
                  </a:moveTo>
                  <a:cubicBezTo>
                    <a:pt x="45256" y="69058"/>
                    <a:pt x="93014" y="68794"/>
                    <a:pt x="137564" y="56644"/>
                  </a:cubicBezTo>
                  <a:cubicBezTo>
                    <a:pt x="154023" y="52155"/>
                    <a:pt x="169933" y="45855"/>
                    <a:pt x="186117" y="40460"/>
                  </a:cubicBezTo>
                  <a:cubicBezTo>
                    <a:pt x="194209" y="37763"/>
                    <a:pt x="201979" y="33770"/>
                    <a:pt x="210393" y="32368"/>
                  </a:cubicBezTo>
                  <a:cubicBezTo>
                    <a:pt x="226577" y="29671"/>
                    <a:pt x="243028" y="28255"/>
                    <a:pt x="258945" y="24276"/>
                  </a:cubicBezTo>
                  <a:cubicBezTo>
                    <a:pt x="295128" y="15230"/>
                    <a:pt x="298635" y="12523"/>
                    <a:pt x="32368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2" name="รูปแบบอิสระ 301"/>
            <p:cNvSpPr/>
            <p:nvPr/>
          </p:nvSpPr>
          <p:spPr>
            <a:xfrm rot="21375203">
              <a:off x="6995212" y="1197466"/>
              <a:ext cx="495347" cy="153230"/>
            </a:xfrm>
            <a:custGeom>
              <a:avLst/>
              <a:gdLst>
                <a:gd name="connsiteX0" fmla="*/ 0 w 495347"/>
                <a:gd name="connsiteY0" fmla="*/ 210393 h 210393"/>
                <a:gd name="connsiteX1" fmla="*/ 16184 w 495347"/>
                <a:gd name="connsiteY1" fmla="*/ 129473 h 210393"/>
                <a:gd name="connsiteX2" fmla="*/ 64736 w 495347"/>
                <a:gd name="connsiteY2" fmla="*/ 97105 h 210393"/>
                <a:gd name="connsiteX3" fmla="*/ 97104 w 495347"/>
                <a:gd name="connsiteY3" fmla="*/ 80920 h 210393"/>
                <a:gd name="connsiteX4" fmla="*/ 145656 w 495347"/>
                <a:gd name="connsiteY4" fmla="*/ 48552 h 210393"/>
                <a:gd name="connsiteX5" fmla="*/ 210393 w 495347"/>
                <a:gd name="connsiteY5" fmla="*/ 32368 h 210393"/>
                <a:gd name="connsiteX6" fmla="*/ 275129 w 495347"/>
                <a:gd name="connsiteY6" fmla="*/ 16184 h 210393"/>
                <a:gd name="connsiteX7" fmla="*/ 339865 w 495347"/>
                <a:gd name="connsiteY7" fmla="*/ 0 h 210393"/>
                <a:gd name="connsiteX8" fmla="*/ 436970 w 495347"/>
                <a:gd name="connsiteY8" fmla="*/ 8092 h 210393"/>
                <a:gd name="connsiteX9" fmla="*/ 453154 w 495347"/>
                <a:gd name="connsiteY9" fmla="*/ 32368 h 210393"/>
                <a:gd name="connsiteX10" fmla="*/ 485522 w 495347"/>
                <a:gd name="connsiteY10" fmla="*/ 56644 h 210393"/>
                <a:gd name="connsiteX11" fmla="*/ 493614 w 495347"/>
                <a:gd name="connsiteY11" fmla="*/ 80920 h 210393"/>
                <a:gd name="connsiteX12" fmla="*/ 469338 w 495347"/>
                <a:gd name="connsiteY12" fmla="*/ 72828 h 210393"/>
                <a:gd name="connsiteX13" fmla="*/ 380325 w 495347"/>
                <a:gd name="connsiteY13" fmla="*/ 80920 h 210393"/>
                <a:gd name="connsiteX14" fmla="*/ 356049 w 495347"/>
                <a:gd name="connsiteY14" fmla="*/ 89012 h 210393"/>
                <a:gd name="connsiteX15" fmla="*/ 339865 w 495347"/>
                <a:gd name="connsiteY15" fmla="*/ 105197 h 210393"/>
                <a:gd name="connsiteX16" fmla="*/ 291313 w 495347"/>
                <a:gd name="connsiteY16" fmla="*/ 121381 h 210393"/>
                <a:gd name="connsiteX17" fmla="*/ 267037 w 495347"/>
                <a:gd name="connsiteY17" fmla="*/ 129473 h 210393"/>
                <a:gd name="connsiteX18" fmla="*/ 242761 w 495347"/>
                <a:gd name="connsiteY18" fmla="*/ 137565 h 210393"/>
                <a:gd name="connsiteX19" fmla="*/ 194209 w 495347"/>
                <a:gd name="connsiteY19" fmla="*/ 145657 h 210393"/>
                <a:gd name="connsiteX20" fmla="*/ 161840 w 495347"/>
                <a:gd name="connsiteY20" fmla="*/ 153749 h 210393"/>
                <a:gd name="connsiteX21" fmla="*/ 121380 w 495347"/>
                <a:gd name="connsiteY21" fmla="*/ 161841 h 210393"/>
                <a:gd name="connsiteX22" fmla="*/ 48552 w 495347"/>
                <a:gd name="connsiteY22" fmla="*/ 194209 h 210393"/>
                <a:gd name="connsiteX23" fmla="*/ 24276 w 495347"/>
                <a:gd name="connsiteY23" fmla="*/ 202301 h 210393"/>
                <a:gd name="connsiteX24" fmla="*/ 0 w 495347"/>
                <a:gd name="connsiteY24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5347" h="210393">
                  <a:moveTo>
                    <a:pt x="0" y="210393"/>
                  </a:moveTo>
                  <a:cubicBezTo>
                    <a:pt x="5395" y="183420"/>
                    <a:pt x="-6704" y="144731"/>
                    <a:pt x="16184" y="129473"/>
                  </a:cubicBezTo>
                  <a:cubicBezTo>
                    <a:pt x="32368" y="118684"/>
                    <a:pt x="47339" y="105804"/>
                    <a:pt x="64736" y="97105"/>
                  </a:cubicBezTo>
                  <a:cubicBezTo>
                    <a:pt x="75525" y="91710"/>
                    <a:pt x="86760" y="87126"/>
                    <a:pt x="97104" y="80920"/>
                  </a:cubicBezTo>
                  <a:cubicBezTo>
                    <a:pt x="113783" y="70913"/>
                    <a:pt x="127203" y="54703"/>
                    <a:pt x="145656" y="48552"/>
                  </a:cubicBezTo>
                  <a:cubicBezTo>
                    <a:pt x="192065" y="33082"/>
                    <a:pt x="146919" y="47016"/>
                    <a:pt x="210393" y="32368"/>
                  </a:cubicBezTo>
                  <a:cubicBezTo>
                    <a:pt x="232066" y="27367"/>
                    <a:pt x="253318" y="20546"/>
                    <a:pt x="275129" y="16184"/>
                  </a:cubicBezTo>
                  <a:cubicBezTo>
                    <a:pt x="323953" y="6419"/>
                    <a:pt x="302541" y="12441"/>
                    <a:pt x="339865" y="0"/>
                  </a:cubicBezTo>
                  <a:cubicBezTo>
                    <a:pt x="372233" y="2697"/>
                    <a:pt x="405739" y="-831"/>
                    <a:pt x="436970" y="8092"/>
                  </a:cubicBezTo>
                  <a:cubicBezTo>
                    <a:pt x="446321" y="10764"/>
                    <a:pt x="446277" y="25491"/>
                    <a:pt x="453154" y="32368"/>
                  </a:cubicBezTo>
                  <a:cubicBezTo>
                    <a:pt x="462691" y="41905"/>
                    <a:pt x="474733" y="48552"/>
                    <a:pt x="485522" y="56644"/>
                  </a:cubicBezTo>
                  <a:cubicBezTo>
                    <a:pt x="488219" y="64736"/>
                    <a:pt x="499645" y="74889"/>
                    <a:pt x="493614" y="80920"/>
                  </a:cubicBezTo>
                  <a:cubicBezTo>
                    <a:pt x="487583" y="86951"/>
                    <a:pt x="477868" y="72828"/>
                    <a:pt x="469338" y="72828"/>
                  </a:cubicBezTo>
                  <a:cubicBezTo>
                    <a:pt x="439545" y="72828"/>
                    <a:pt x="409996" y="78223"/>
                    <a:pt x="380325" y="80920"/>
                  </a:cubicBezTo>
                  <a:cubicBezTo>
                    <a:pt x="372233" y="83617"/>
                    <a:pt x="363363" y="84623"/>
                    <a:pt x="356049" y="89012"/>
                  </a:cubicBezTo>
                  <a:cubicBezTo>
                    <a:pt x="349507" y="92937"/>
                    <a:pt x="346689" y="101785"/>
                    <a:pt x="339865" y="105197"/>
                  </a:cubicBezTo>
                  <a:cubicBezTo>
                    <a:pt x="324607" y="112826"/>
                    <a:pt x="307497" y="115986"/>
                    <a:pt x="291313" y="121381"/>
                  </a:cubicBezTo>
                  <a:lnTo>
                    <a:pt x="267037" y="129473"/>
                  </a:lnTo>
                  <a:cubicBezTo>
                    <a:pt x="258945" y="132170"/>
                    <a:pt x="251175" y="136163"/>
                    <a:pt x="242761" y="137565"/>
                  </a:cubicBezTo>
                  <a:cubicBezTo>
                    <a:pt x="226577" y="140262"/>
                    <a:pt x="210298" y="142439"/>
                    <a:pt x="194209" y="145657"/>
                  </a:cubicBezTo>
                  <a:cubicBezTo>
                    <a:pt x="183303" y="147838"/>
                    <a:pt x="172697" y="151336"/>
                    <a:pt x="161840" y="153749"/>
                  </a:cubicBezTo>
                  <a:cubicBezTo>
                    <a:pt x="148414" y="156733"/>
                    <a:pt x="134867" y="159144"/>
                    <a:pt x="121380" y="161841"/>
                  </a:cubicBezTo>
                  <a:cubicBezTo>
                    <a:pt x="82910" y="187488"/>
                    <a:pt x="106330" y="174950"/>
                    <a:pt x="48552" y="194209"/>
                  </a:cubicBezTo>
                  <a:cubicBezTo>
                    <a:pt x="40460" y="196906"/>
                    <a:pt x="31373" y="197570"/>
                    <a:pt x="24276" y="202301"/>
                  </a:cubicBezTo>
                  <a:lnTo>
                    <a:pt x="0" y="210393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7" name="รูปแบบอิสระ 306"/>
            <p:cNvSpPr/>
            <p:nvPr/>
          </p:nvSpPr>
          <p:spPr>
            <a:xfrm>
              <a:off x="5358694" y="24149"/>
              <a:ext cx="2324566" cy="2298552"/>
            </a:xfrm>
            <a:custGeom>
              <a:avLst/>
              <a:gdLst>
                <a:gd name="connsiteX0" fmla="*/ 2226850 w 2324566"/>
                <a:gd name="connsiteY0" fmla="*/ 2297632 h 2298552"/>
                <a:gd name="connsiteX1" fmla="*/ 2322266 w 2324566"/>
                <a:gd name="connsiteY1" fmla="*/ 1892115 h 2298552"/>
                <a:gd name="connsiteX2" fmla="*/ 2282509 w 2324566"/>
                <a:gd name="connsiteY2" fmla="*/ 1128790 h 2298552"/>
                <a:gd name="connsiteX3" fmla="*/ 2147337 w 2324566"/>
                <a:gd name="connsiteY3" fmla="*/ 588101 h 2298552"/>
                <a:gd name="connsiteX4" fmla="*/ 2067824 w 2324566"/>
                <a:gd name="connsiteY4" fmla="*/ 389319 h 2298552"/>
                <a:gd name="connsiteX5" fmla="*/ 1900847 w 2324566"/>
                <a:gd name="connsiteY5" fmla="*/ 262098 h 2298552"/>
                <a:gd name="connsiteX6" fmla="*/ 1733869 w 2324566"/>
                <a:gd name="connsiteY6" fmla="*/ 166682 h 2298552"/>
                <a:gd name="connsiteX7" fmla="*/ 1590746 w 2324566"/>
                <a:gd name="connsiteY7" fmla="*/ 111023 h 2298552"/>
                <a:gd name="connsiteX8" fmla="*/ 1407866 w 2324566"/>
                <a:gd name="connsiteY8" fmla="*/ 7656 h 2298552"/>
                <a:gd name="connsiteX9" fmla="*/ 1240889 w 2324566"/>
                <a:gd name="connsiteY9" fmla="*/ 7656 h 2298552"/>
                <a:gd name="connsiteX10" fmla="*/ 1050057 w 2324566"/>
                <a:gd name="connsiteY10" fmla="*/ 7656 h 2298552"/>
                <a:gd name="connsiteX11" fmla="*/ 859226 w 2324566"/>
                <a:gd name="connsiteY11" fmla="*/ 31510 h 2298552"/>
                <a:gd name="connsiteX12" fmla="*/ 493466 w 2324566"/>
                <a:gd name="connsiteY12" fmla="*/ 270049 h 2298552"/>
                <a:gd name="connsiteX13" fmla="*/ 278781 w 2324566"/>
                <a:gd name="connsiteY13" fmla="*/ 476783 h 2298552"/>
                <a:gd name="connsiteX14" fmla="*/ 95901 w 2324566"/>
                <a:gd name="connsiteY14" fmla="*/ 739176 h 2298552"/>
                <a:gd name="connsiteX15" fmla="*/ 56144 w 2324566"/>
                <a:gd name="connsiteY15" fmla="*/ 1001569 h 2298552"/>
                <a:gd name="connsiteX16" fmla="*/ 32290 w 2324566"/>
                <a:gd name="connsiteY16" fmla="*/ 1248060 h 2298552"/>
                <a:gd name="connsiteX17" fmla="*/ 40242 w 2324566"/>
                <a:gd name="connsiteY17" fmla="*/ 1470696 h 2298552"/>
                <a:gd name="connsiteX18" fmla="*/ 485 w 2324566"/>
                <a:gd name="connsiteY18" fmla="*/ 1693333 h 2298552"/>
                <a:gd name="connsiteX19" fmla="*/ 72047 w 2324566"/>
                <a:gd name="connsiteY19" fmla="*/ 1876213 h 2298552"/>
                <a:gd name="connsiteX20" fmla="*/ 64096 w 2324566"/>
                <a:gd name="connsiteY20" fmla="*/ 1931872 h 2298552"/>
                <a:gd name="connsiteX21" fmla="*/ 79998 w 2324566"/>
                <a:gd name="connsiteY21" fmla="*/ 2114752 h 2298552"/>
                <a:gd name="connsiteX22" fmla="*/ 79998 w 2324566"/>
                <a:gd name="connsiteY22" fmla="*/ 2178362 h 2298552"/>
                <a:gd name="connsiteX23" fmla="*/ 119755 w 2324566"/>
                <a:gd name="connsiteY23" fmla="*/ 2194265 h 2298552"/>
                <a:gd name="connsiteX24" fmla="*/ 127706 w 2324566"/>
                <a:gd name="connsiteY24" fmla="*/ 2090898 h 2298552"/>
                <a:gd name="connsiteX25" fmla="*/ 111803 w 2324566"/>
                <a:gd name="connsiteY25" fmla="*/ 1947774 h 2298552"/>
                <a:gd name="connsiteX26" fmla="*/ 151560 w 2324566"/>
                <a:gd name="connsiteY26" fmla="*/ 2146557 h 2298552"/>
                <a:gd name="connsiteX27" fmla="*/ 199268 w 2324566"/>
                <a:gd name="connsiteY27" fmla="*/ 2186314 h 2298552"/>
                <a:gd name="connsiteX28" fmla="*/ 215170 w 2324566"/>
                <a:gd name="connsiteY28" fmla="*/ 2114752 h 2298552"/>
                <a:gd name="connsiteX29" fmla="*/ 207219 w 2324566"/>
                <a:gd name="connsiteY29" fmla="*/ 1971628 h 2298552"/>
                <a:gd name="connsiteX30" fmla="*/ 199268 w 2324566"/>
                <a:gd name="connsiteY30" fmla="*/ 1876213 h 2298552"/>
                <a:gd name="connsiteX31" fmla="*/ 310586 w 2324566"/>
                <a:gd name="connsiteY31" fmla="*/ 1780797 h 2298552"/>
                <a:gd name="connsiteX32" fmla="*/ 310586 w 2324566"/>
                <a:gd name="connsiteY32" fmla="*/ 1566112 h 2298552"/>
                <a:gd name="connsiteX33" fmla="*/ 390099 w 2324566"/>
                <a:gd name="connsiteY33" fmla="*/ 1216254 h 2298552"/>
                <a:gd name="connsiteX34" fmla="*/ 565028 w 2324566"/>
                <a:gd name="connsiteY34" fmla="*/ 858446 h 2298552"/>
                <a:gd name="connsiteX35" fmla="*/ 779713 w 2324566"/>
                <a:gd name="connsiteY35" fmla="*/ 476783 h 2298552"/>
                <a:gd name="connsiteX36" fmla="*/ 1121619 w 2324566"/>
                <a:gd name="connsiteY36" fmla="*/ 270049 h 2298552"/>
                <a:gd name="connsiteX37" fmla="*/ 1519184 w 2324566"/>
                <a:gd name="connsiteY37" fmla="*/ 262098 h 2298552"/>
                <a:gd name="connsiteX38" fmla="*/ 1837236 w 2324566"/>
                <a:gd name="connsiteY38" fmla="*/ 413173 h 2298552"/>
                <a:gd name="connsiteX39" fmla="*/ 2020116 w 2324566"/>
                <a:gd name="connsiteY39" fmla="*/ 564248 h 2298552"/>
                <a:gd name="connsiteX40" fmla="*/ 2123483 w 2324566"/>
                <a:gd name="connsiteY40" fmla="*/ 810738 h 2298552"/>
                <a:gd name="connsiteX41" fmla="*/ 2147337 w 2324566"/>
                <a:gd name="connsiteY41" fmla="*/ 1081082 h 2298552"/>
                <a:gd name="connsiteX42" fmla="*/ 2155289 w 2324566"/>
                <a:gd name="connsiteY42" fmla="*/ 1295768 h 2298552"/>
                <a:gd name="connsiteX43" fmla="*/ 2234802 w 2324566"/>
                <a:gd name="connsiteY43" fmla="*/ 1558161 h 2298552"/>
                <a:gd name="connsiteX44" fmla="*/ 2250704 w 2324566"/>
                <a:gd name="connsiteY44" fmla="*/ 1788748 h 2298552"/>
                <a:gd name="connsiteX45" fmla="*/ 2226850 w 2324566"/>
                <a:gd name="connsiteY45" fmla="*/ 2297632 h 229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24566" h="2298552">
                  <a:moveTo>
                    <a:pt x="2226850" y="2297632"/>
                  </a:moveTo>
                  <a:cubicBezTo>
                    <a:pt x="2238777" y="2314860"/>
                    <a:pt x="2312990" y="2086922"/>
                    <a:pt x="2322266" y="1892115"/>
                  </a:cubicBezTo>
                  <a:cubicBezTo>
                    <a:pt x="2331542" y="1697308"/>
                    <a:pt x="2311664" y="1346126"/>
                    <a:pt x="2282509" y="1128790"/>
                  </a:cubicBezTo>
                  <a:cubicBezTo>
                    <a:pt x="2253354" y="911454"/>
                    <a:pt x="2183118" y="711346"/>
                    <a:pt x="2147337" y="588101"/>
                  </a:cubicBezTo>
                  <a:cubicBezTo>
                    <a:pt x="2111556" y="464856"/>
                    <a:pt x="2108906" y="443653"/>
                    <a:pt x="2067824" y="389319"/>
                  </a:cubicBezTo>
                  <a:cubicBezTo>
                    <a:pt x="2026742" y="334985"/>
                    <a:pt x="1956506" y="299204"/>
                    <a:pt x="1900847" y="262098"/>
                  </a:cubicBezTo>
                  <a:cubicBezTo>
                    <a:pt x="1845188" y="224992"/>
                    <a:pt x="1785552" y="191861"/>
                    <a:pt x="1733869" y="166682"/>
                  </a:cubicBezTo>
                  <a:cubicBezTo>
                    <a:pt x="1682186" y="141503"/>
                    <a:pt x="1645080" y="137527"/>
                    <a:pt x="1590746" y="111023"/>
                  </a:cubicBezTo>
                  <a:cubicBezTo>
                    <a:pt x="1536412" y="84519"/>
                    <a:pt x="1466175" y="24884"/>
                    <a:pt x="1407866" y="7656"/>
                  </a:cubicBezTo>
                  <a:cubicBezTo>
                    <a:pt x="1349557" y="-9572"/>
                    <a:pt x="1240889" y="7656"/>
                    <a:pt x="1240889" y="7656"/>
                  </a:cubicBezTo>
                  <a:cubicBezTo>
                    <a:pt x="1181254" y="7656"/>
                    <a:pt x="1113667" y="3680"/>
                    <a:pt x="1050057" y="7656"/>
                  </a:cubicBezTo>
                  <a:cubicBezTo>
                    <a:pt x="986447" y="11632"/>
                    <a:pt x="951991" y="-12222"/>
                    <a:pt x="859226" y="31510"/>
                  </a:cubicBezTo>
                  <a:cubicBezTo>
                    <a:pt x="766461" y="75242"/>
                    <a:pt x="590207" y="195837"/>
                    <a:pt x="493466" y="270049"/>
                  </a:cubicBezTo>
                  <a:cubicBezTo>
                    <a:pt x="396725" y="344261"/>
                    <a:pt x="345042" y="398595"/>
                    <a:pt x="278781" y="476783"/>
                  </a:cubicBezTo>
                  <a:cubicBezTo>
                    <a:pt x="212520" y="554971"/>
                    <a:pt x="133007" y="651712"/>
                    <a:pt x="95901" y="739176"/>
                  </a:cubicBezTo>
                  <a:cubicBezTo>
                    <a:pt x="58795" y="826640"/>
                    <a:pt x="66746" y="916755"/>
                    <a:pt x="56144" y="1001569"/>
                  </a:cubicBezTo>
                  <a:cubicBezTo>
                    <a:pt x="45542" y="1086383"/>
                    <a:pt x="34940" y="1169872"/>
                    <a:pt x="32290" y="1248060"/>
                  </a:cubicBezTo>
                  <a:cubicBezTo>
                    <a:pt x="29640" y="1326248"/>
                    <a:pt x="45543" y="1396484"/>
                    <a:pt x="40242" y="1470696"/>
                  </a:cubicBezTo>
                  <a:cubicBezTo>
                    <a:pt x="34941" y="1544908"/>
                    <a:pt x="-4816" y="1625747"/>
                    <a:pt x="485" y="1693333"/>
                  </a:cubicBezTo>
                  <a:cubicBezTo>
                    <a:pt x="5786" y="1760919"/>
                    <a:pt x="61445" y="1836456"/>
                    <a:pt x="72047" y="1876213"/>
                  </a:cubicBezTo>
                  <a:cubicBezTo>
                    <a:pt x="82649" y="1915969"/>
                    <a:pt x="62771" y="1892116"/>
                    <a:pt x="64096" y="1931872"/>
                  </a:cubicBezTo>
                  <a:cubicBezTo>
                    <a:pt x="65421" y="1971628"/>
                    <a:pt x="77348" y="2073670"/>
                    <a:pt x="79998" y="2114752"/>
                  </a:cubicBezTo>
                  <a:cubicBezTo>
                    <a:pt x="82648" y="2155834"/>
                    <a:pt x="73372" y="2165110"/>
                    <a:pt x="79998" y="2178362"/>
                  </a:cubicBezTo>
                  <a:cubicBezTo>
                    <a:pt x="86624" y="2191614"/>
                    <a:pt x="111804" y="2208842"/>
                    <a:pt x="119755" y="2194265"/>
                  </a:cubicBezTo>
                  <a:cubicBezTo>
                    <a:pt x="127706" y="2179688"/>
                    <a:pt x="129031" y="2131980"/>
                    <a:pt x="127706" y="2090898"/>
                  </a:cubicBezTo>
                  <a:cubicBezTo>
                    <a:pt x="126381" y="2049816"/>
                    <a:pt x="107827" y="1938497"/>
                    <a:pt x="111803" y="1947774"/>
                  </a:cubicBezTo>
                  <a:cubicBezTo>
                    <a:pt x="115779" y="1957050"/>
                    <a:pt x="136983" y="2106800"/>
                    <a:pt x="151560" y="2146557"/>
                  </a:cubicBezTo>
                  <a:cubicBezTo>
                    <a:pt x="166137" y="2186314"/>
                    <a:pt x="188666" y="2191615"/>
                    <a:pt x="199268" y="2186314"/>
                  </a:cubicBezTo>
                  <a:cubicBezTo>
                    <a:pt x="209870" y="2181013"/>
                    <a:pt x="213845" y="2150533"/>
                    <a:pt x="215170" y="2114752"/>
                  </a:cubicBezTo>
                  <a:cubicBezTo>
                    <a:pt x="216495" y="2078971"/>
                    <a:pt x="209869" y="2011384"/>
                    <a:pt x="207219" y="1971628"/>
                  </a:cubicBezTo>
                  <a:cubicBezTo>
                    <a:pt x="204569" y="1931871"/>
                    <a:pt x="182040" y="1908018"/>
                    <a:pt x="199268" y="1876213"/>
                  </a:cubicBezTo>
                  <a:cubicBezTo>
                    <a:pt x="216496" y="1844408"/>
                    <a:pt x="292033" y="1832480"/>
                    <a:pt x="310586" y="1780797"/>
                  </a:cubicBezTo>
                  <a:cubicBezTo>
                    <a:pt x="329139" y="1729114"/>
                    <a:pt x="297334" y="1660202"/>
                    <a:pt x="310586" y="1566112"/>
                  </a:cubicBezTo>
                  <a:cubicBezTo>
                    <a:pt x="323838" y="1472022"/>
                    <a:pt x="347692" y="1334198"/>
                    <a:pt x="390099" y="1216254"/>
                  </a:cubicBezTo>
                  <a:cubicBezTo>
                    <a:pt x="432506" y="1098310"/>
                    <a:pt x="500092" y="981691"/>
                    <a:pt x="565028" y="858446"/>
                  </a:cubicBezTo>
                  <a:cubicBezTo>
                    <a:pt x="629964" y="735201"/>
                    <a:pt x="686948" y="574849"/>
                    <a:pt x="779713" y="476783"/>
                  </a:cubicBezTo>
                  <a:cubicBezTo>
                    <a:pt x="872478" y="378717"/>
                    <a:pt x="998374" y="305830"/>
                    <a:pt x="1121619" y="270049"/>
                  </a:cubicBezTo>
                  <a:cubicBezTo>
                    <a:pt x="1244864" y="234268"/>
                    <a:pt x="1399914" y="238244"/>
                    <a:pt x="1519184" y="262098"/>
                  </a:cubicBezTo>
                  <a:cubicBezTo>
                    <a:pt x="1638454" y="285952"/>
                    <a:pt x="1753747" y="362815"/>
                    <a:pt x="1837236" y="413173"/>
                  </a:cubicBezTo>
                  <a:cubicBezTo>
                    <a:pt x="1920725" y="463531"/>
                    <a:pt x="1972408" y="497987"/>
                    <a:pt x="2020116" y="564248"/>
                  </a:cubicBezTo>
                  <a:cubicBezTo>
                    <a:pt x="2067824" y="630509"/>
                    <a:pt x="2102280" y="724599"/>
                    <a:pt x="2123483" y="810738"/>
                  </a:cubicBezTo>
                  <a:cubicBezTo>
                    <a:pt x="2144686" y="896877"/>
                    <a:pt x="2142036" y="1000244"/>
                    <a:pt x="2147337" y="1081082"/>
                  </a:cubicBezTo>
                  <a:cubicBezTo>
                    <a:pt x="2152638" y="1161920"/>
                    <a:pt x="2140712" y="1216255"/>
                    <a:pt x="2155289" y="1295768"/>
                  </a:cubicBezTo>
                  <a:cubicBezTo>
                    <a:pt x="2169866" y="1375281"/>
                    <a:pt x="2218900" y="1475998"/>
                    <a:pt x="2234802" y="1558161"/>
                  </a:cubicBezTo>
                  <a:cubicBezTo>
                    <a:pt x="2250704" y="1640324"/>
                    <a:pt x="2250704" y="1673454"/>
                    <a:pt x="2250704" y="1788748"/>
                  </a:cubicBezTo>
                  <a:cubicBezTo>
                    <a:pt x="2250704" y="1904042"/>
                    <a:pt x="2214923" y="2280404"/>
                    <a:pt x="2226850" y="229763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8" name="รูปแบบอิสระ 307"/>
            <p:cNvSpPr/>
            <p:nvPr/>
          </p:nvSpPr>
          <p:spPr>
            <a:xfrm>
              <a:off x="5699326" y="1049572"/>
              <a:ext cx="144913" cy="384592"/>
            </a:xfrm>
            <a:custGeom>
              <a:avLst/>
              <a:gdLst>
                <a:gd name="connsiteX0" fmla="*/ 105126 w 144913"/>
                <a:gd name="connsiteY0" fmla="*/ 87465 h 384592"/>
                <a:gd name="connsiteX1" fmla="*/ 81272 w 144913"/>
                <a:gd name="connsiteY1" fmla="*/ 127221 h 384592"/>
                <a:gd name="connsiteX2" fmla="*/ 57418 w 144913"/>
                <a:gd name="connsiteY2" fmla="*/ 174929 h 384592"/>
                <a:gd name="connsiteX3" fmla="*/ 49467 w 144913"/>
                <a:gd name="connsiteY3" fmla="*/ 222637 h 384592"/>
                <a:gd name="connsiteX4" fmla="*/ 33564 w 144913"/>
                <a:gd name="connsiteY4" fmla="*/ 262393 h 384592"/>
                <a:gd name="connsiteX5" fmla="*/ 25613 w 144913"/>
                <a:gd name="connsiteY5" fmla="*/ 302150 h 384592"/>
                <a:gd name="connsiteX6" fmla="*/ 17662 w 144913"/>
                <a:gd name="connsiteY6" fmla="*/ 333955 h 384592"/>
                <a:gd name="connsiteX7" fmla="*/ 1759 w 144913"/>
                <a:gd name="connsiteY7" fmla="*/ 381663 h 384592"/>
                <a:gd name="connsiteX8" fmla="*/ 49467 w 144913"/>
                <a:gd name="connsiteY8" fmla="*/ 270345 h 384592"/>
                <a:gd name="connsiteX9" fmla="*/ 65370 w 144913"/>
                <a:gd name="connsiteY9" fmla="*/ 190831 h 384592"/>
                <a:gd name="connsiteX10" fmla="*/ 73321 w 144913"/>
                <a:gd name="connsiteY10" fmla="*/ 159026 h 384592"/>
                <a:gd name="connsiteX11" fmla="*/ 89224 w 144913"/>
                <a:gd name="connsiteY11" fmla="*/ 135172 h 384592"/>
                <a:gd name="connsiteX12" fmla="*/ 97175 w 144913"/>
                <a:gd name="connsiteY12" fmla="*/ 87465 h 384592"/>
                <a:gd name="connsiteX13" fmla="*/ 113077 w 144913"/>
                <a:gd name="connsiteY13" fmla="*/ 63611 h 384592"/>
                <a:gd name="connsiteX14" fmla="*/ 128980 w 144913"/>
                <a:gd name="connsiteY14" fmla="*/ 31805 h 384592"/>
                <a:gd name="connsiteX15" fmla="*/ 144883 w 144913"/>
                <a:gd name="connsiteY15" fmla="*/ 0 h 38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913" h="384592">
                  <a:moveTo>
                    <a:pt x="105126" y="87465"/>
                  </a:moveTo>
                  <a:cubicBezTo>
                    <a:pt x="97175" y="100717"/>
                    <a:pt x="88183" y="113398"/>
                    <a:pt x="81272" y="127221"/>
                  </a:cubicBezTo>
                  <a:cubicBezTo>
                    <a:pt x="48352" y="193061"/>
                    <a:pt x="102994" y="106566"/>
                    <a:pt x="57418" y="174929"/>
                  </a:cubicBezTo>
                  <a:cubicBezTo>
                    <a:pt x="54768" y="190832"/>
                    <a:pt x="53709" y="207083"/>
                    <a:pt x="49467" y="222637"/>
                  </a:cubicBezTo>
                  <a:cubicBezTo>
                    <a:pt x="45712" y="236407"/>
                    <a:pt x="37665" y="248722"/>
                    <a:pt x="33564" y="262393"/>
                  </a:cubicBezTo>
                  <a:cubicBezTo>
                    <a:pt x="29681" y="275338"/>
                    <a:pt x="28545" y="288957"/>
                    <a:pt x="25613" y="302150"/>
                  </a:cubicBezTo>
                  <a:cubicBezTo>
                    <a:pt x="23242" y="312818"/>
                    <a:pt x="20802" y="323488"/>
                    <a:pt x="17662" y="333955"/>
                  </a:cubicBezTo>
                  <a:cubicBezTo>
                    <a:pt x="12845" y="350011"/>
                    <a:pt x="-5738" y="396656"/>
                    <a:pt x="1759" y="381663"/>
                  </a:cubicBezTo>
                  <a:cubicBezTo>
                    <a:pt x="24509" y="336161"/>
                    <a:pt x="37770" y="317135"/>
                    <a:pt x="49467" y="270345"/>
                  </a:cubicBezTo>
                  <a:cubicBezTo>
                    <a:pt x="67936" y="196464"/>
                    <a:pt x="45873" y="288316"/>
                    <a:pt x="65370" y="190831"/>
                  </a:cubicBezTo>
                  <a:cubicBezTo>
                    <a:pt x="67513" y="180115"/>
                    <a:pt x="69016" y="169070"/>
                    <a:pt x="73321" y="159026"/>
                  </a:cubicBezTo>
                  <a:cubicBezTo>
                    <a:pt x="77085" y="150242"/>
                    <a:pt x="83923" y="143123"/>
                    <a:pt x="89224" y="135172"/>
                  </a:cubicBezTo>
                  <a:cubicBezTo>
                    <a:pt x="91874" y="119270"/>
                    <a:pt x="92077" y="102759"/>
                    <a:pt x="97175" y="87465"/>
                  </a:cubicBezTo>
                  <a:cubicBezTo>
                    <a:pt x="100197" y="78399"/>
                    <a:pt x="108336" y="71908"/>
                    <a:pt x="113077" y="63611"/>
                  </a:cubicBezTo>
                  <a:cubicBezTo>
                    <a:pt x="118958" y="53319"/>
                    <a:pt x="123099" y="42097"/>
                    <a:pt x="128980" y="31805"/>
                  </a:cubicBezTo>
                  <a:cubicBezTo>
                    <a:pt x="146353" y="1402"/>
                    <a:pt x="144883" y="18712"/>
                    <a:pt x="144883" y="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09" name="รูปแบบอิสระ 308"/>
            <p:cNvSpPr/>
            <p:nvPr/>
          </p:nvSpPr>
          <p:spPr>
            <a:xfrm>
              <a:off x="5359179" y="1741336"/>
              <a:ext cx="238539" cy="479477"/>
            </a:xfrm>
            <a:custGeom>
              <a:avLst/>
              <a:gdLst>
                <a:gd name="connsiteX0" fmla="*/ 0 w 238539"/>
                <a:gd name="connsiteY0" fmla="*/ 0 h 479477"/>
                <a:gd name="connsiteX1" fmla="*/ 7951 w 238539"/>
                <a:gd name="connsiteY1" fmla="*/ 119269 h 479477"/>
                <a:gd name="connsiteX2" fmla="*/ 15903 w 238539"/>
                <a:gd name="connsiteY2" fmla="*/ 95415 h 479477"/>
                <a:gd name="connsiteX3" fmla="*/ 39757 w 238539"/>
                <a:gd name="connsiteY3" fmla="*/ 47707 h 479477"/>
                <a:gd name="connsiteX4" fmla="*/ 47708 w 238539"/>
                <a:gd name="connsiteY4" fmla="*/ 166977 h 479477"/>
                <a:gd name="connsiteX5" fmla="*/ 63611 w 238539"/>
                <a:gd name="connsiteY5" fmla="*/ 143123 h 479477"/>
                <a:gd name="connsiteX6" fmla="*/ 55659 w 238539"/>
                <a:gd name="connsiteY6" fmla="*/ 166977 h 479477"/>
                <a:gd name="connsiteX7" fmla="*/ 47708 w 238539"/>
                <a:gd name="connsiteY7" fmla="*/ 206734 h 479477"/>
                <a:gd name="connsiteX8" fmla="*/ 15903 w 238539"/>
                <a:gd name="connsiteY8" fmla="*/ 294198 h 479477"/>
                <a:gd name="connsiteX9" fmla="*/ 7951 w 238539"/>
                <a:gd name="connsiteY9" fmla="*/ 341906 h 479477"/>
                <a:gd name="connsiteX10" fmla="*/ 15903 w 238539"/>
                <a:gd name="connsiteY10" fmla="*/ 318052 h 479477"/>
                <a:gd name="connsiteX11" fmla="*/ 63611 w 238539"/>
                <a:gd name="connsiteY11" fmla="*/ 270344 h 479477"/>
                <a:gd name="connsiteX12" fmla="*/ 47708 w 238539"/>
                <a:gd name="connsiteY12" fmla="*/ 437321 h 479477"/>
                <a:gd name="connsiteX13" fmla="*/ 63611 w 238539"/>
                <a:gd name="connsiteY13" fmla="*/ 373711 h 479477"/>
                <a:gd name="connsiteX14" fmla="*/ 87464 w 238539"/>
                <a:gd name="connsiteY14" fmla="*/ 326003 h 479477"/>
                <a:gd name="connsiteX15" fmla="*/ 79513 w 238539"/>
                <a:gd name="connsiteY15" fmla="*/ 381662 h 479477"/>
                <a:gd name="connsiteX16" fmla="*/ 63611 w 238539"/>
                <a:gd name="connsiteY16" fmla="*/ 477078 h 479477"/>
                <a:gd name="connsiteX17" fmla="*/ 87464 w 238539"/>
                <a:gd name="connsiteY17" fmla="*/ 461175 h 479477"/>
                <a:gd name="connsiteX18" fmla="*/ 127221 w 238539"/>
                <a:gd name="connsiteY18" fmla="*/ 421419 h 479477"/>
                <a:gd name="connsiteX19" fmla="*/ 159026 w 238539"/>
                <a:gd name="connsiteY19" fmla="*/ 469127 h 479477"/>
                <a:gd name="connsiteX20" fmla="*/ 182880 w 238539"/>
                <a:gd name="connsiteY20" fmla="*/ 405516 h 479477"/>
                <a:gd name="connsiteX21" fmla="*/ 206734 w 238539"/>
                <a:gd name="connsiteY21" fmla="*/ 429370 h 479477"/>
                <a:gd name="connsiteX22" fmla="*/ 222637 w 238539"/>
                <a:gd name="connsiteY22" fmla="*/ 413467 h 479477"/>
                <a:gd name="connsiteX23" fmla="*/ 238539 w 238539"/>
                <a:gd name="connsiteY23" fmla="*/ 357808 h 479477"/>
                <a:gd name="connsiteX24" fmla="*/ 222637 w 238539"/>
                <a:gd name="connsiteY24" fmla="*/ 294198 h 479477"/>
                <a:gd name="connsiteX25" fmla="*/ 206734 w 238539"/>
                <a:gd name="connsiteY25" fmla="*/ 270344 h 47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8539" h="479477">
                  <a:moveTo>
                    <a:pt x="0" y="0"/>
                  </a:moveTo>
                  <a:cubicBezTo>
                    <a:pt x="2650" y="39756"/>
                    <a:pt x="1400" y="79967"/>
                    <a:pt x="7951" y="119269"/>
                  </a:cubicBezTo>
                  <a:cubicBezTo>
                    <a:pt x="9329" y="127536"/>
                    <a:pt x="12155" y="102912"/>
                    <a:pt x="15903" y="95415"/>
                  </a:cubicBezTo>
                  <a:cubicBezTo>
                    <a:pt x="46731" y="33759"/>
                    <a:pt x="19769" y="107665"/>
                    <a:pt x="39757" y="47707"/>
                  </a:cubicBezTo>
                  <a:cubicBezTo>
                    <a:pt x="42407" y="87464"/>
                    <a:pt x="38044" y="128322"/>
                    <a:pt x="47708" y="166977"/>
                  </a:cubicBezTo>
                  <a:cubicBezTo>
                    <a:pt x="50026" y="176248"/>
                    <a:pt x="54055" y="143123"/>
                    <a:pt x="63611" y="143123"/>
                  </a:cubicBezTo>
                  <a:cubicBezTo>
                    <a:pt x="71993" y="143123"/>
                    <a:pt x="57692" y="158846"/>
                    <a:pt x="55659" y="166977"/>
                  </a:cubicBezTo>
                  <a:cubicBezTo>
                    <a:pt x="52381" y="180088"/>
                    <a:pt x="51264" y="193695"/>
                    <a:pt x="47708" y="206734"/>
                  </a:cubicBezTo>
                  <a:cubicBezTo>
                    <a:pt x="38961" y="238805"/>
                    <a:pt x="28093" y="263720"/>
                    <a:pt x="15903" y="294198"/>
                  </a:cubicBezTo>
                  <a:cubicBezTo>
                    <a:pt x="13252" y="310101"/>
                    <a:pt x="7951" y="325784"/>
                    <a:pt x="7951" y="341906"/>
                  </a:cubicBezTo>
                  <a:cubicBezTo>
                    <a:pt x="7951" y="350288"/>
                    <a:pt x="10757" y="324668"/>
                    <a:pt x="15903" y="318052"/>
                  </a:cubicBezTo>
                  <a:cubicBezTo>
                    <a:pt x="29710" y="300300"/>
                    <a:pt x="63611" y="270344"/>
                    <a:pt x="63611" y="270344"/>
                  </a:cubicBezTo>
                  <a:cubicBezTo>
                    <a:pt x="61339" y="290791"/>
                    <a:pt x="45412" y="428138"/>
                    <a:pt x="47708" y="437321"/>
                  </a:cubicBezTo>
                  <a:cubicBezTo>
                    <a:pt x="53009" y="458524"/>
                    <a:pt x="57860" y="394797"/>
                    <a:pt x="63611" y="373711"/>
                  </a:cubicBezTo>
                  <a:cubicBezTo>
                    <a:pt x="71208" y="345855"/>
                    <a:pt x="70762" y="351057"/>
                    <a:pt x="87464" y="326003"/>
                  </a:cubicBezTo>
                  <a:cubicBezTo>
                    <a:pt x="84814" y="344556"/>
                    <a:pt x="83188" y="363285"/>
                    <a:pt x="79513" y="381662"/>
                  </a:cubicBezTo>
                  <a:cubicBezTo>
                    <a:pt x="72188" y="418290"/>
                    <a:pt x="48963" y="425808"/>
                    <a:pt x="63611" y="477078"/>
                  </a:cubicBezTo>
                  <a:cubicBezTo>
                    <a:pt x="66236" y="486266"/>
                    <a:pt x="79513" y="466476"/>
                    <a:pt x="87464" y="461175"/>
                  </a:cubicBezTo>
                  <a:cubicBezTo>
                    <a:pt x="89657" y="457885"/>
                    <a:pt x="114426" y="414107"/>
                    <a:pt x="127221" y="421419"/>
                  </a:cubicBezTo>
                  <a:cubicBezTo>
                    <a:pt x="143815" y="430902"/>
                    <a:pt x="159026" y="469127"/>
                    <a:pt x="159026" y="469127"/>
                  </a:cubicBezTo>
                  <a:cubicBezTo>
                    <a:pt x="160773" y="462141"/>
                    <a:pt x="171939" y="407704"/>
                    <a:pt x="182880" y="405516"/>
                  </a:cubicBezTo>
                  <a:cubicBezTo>
                    <a:pt x="193907" y="403311"/>
                    <a:pt x="198783" y="421419"/>
                    <a:pt x="206734" y="429370"/>
                  </a:cubicBezTo>
                  <a:cubicBezTo>
                    <a:pt x="219355" y="467235"/>
                    <a:pt x="212402" y="459524"/>
                    <a:pt x="222637" y="413467"/>
                  </a:cubicBezTo>
                  <a:cubicBezTo>
                    <a:pt x="229294" y="383512"/>
                    <a:pt x="229684" y="384374"/>
                    <a:pt x="238539" y="357808"/>
                  </a:cubicBezTo>
                  <a:cubicBezTo>
                    <a:pt x="235515" y="342689"/>
                    <a:pt x="230786" y="310497"/>
                    <a:pt x="222637" y="294198"/>
                  </a:cubicBezTo>
                  <a:cubicBezTo>
                    <a:pt x="218363" y="285651"/>
                    <a:pt x="206734" y="270344"/>
                    <a:pt x="206734" y="2703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0" name="รูปแบบอิสระ 309"/>
            <p:cNvSpPr/>
            <p:nvPr/>
          </p:nvSpPr>
          <p:spPr>
            <a:xfrm>
              <a:off x="5389123" y="1963447"/>
              <a:ext cx="34081" cy="41256"/>
            </a:xfrm>
            <a:custGeom>
              <a:avLst/>
              <a:gdLst>
                <a:gd name="connsiteX0" fmla="*/ 33667 w 34081"/>
                <a:gd name="connsiteY0" fmla="*/ 525 h 41256"/>
                <a:gd name="connsiteX1" fmla="*/ 1861 w 34081"/>
                <a:gd name="connsiteY1" fmla="*/ 40282 h 41256"/>
                <a:gd name="connsiteX2" fmla="*/ 17764 w 34081"/>
                <a:gd name="connsiteY2" fmla="*/ 16428 h 41256"/>
                <a:gd name="connsiteX3" fmla="*/ 33667 w 34081"/>
                <a:gd name="connsiteY3" fmla="*/ 525 h 4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81" h="41256">
                  <a:moveTo>
                    <a:pt x="33667" y="525"/>
                  </a:moveTo>
                  <a:cubicBezTo>
                    <a:pt x="31017" y="4501"/>
                    <a:pt x="13862" y="28281"/>
                    <a:pt x="1861" y="40282"/>
                  </a:cubicBezTo>
                  <a:cubicBezTo>
                    <a:pt x="-4896" y="47039"/>
                    <a:pt x="8208" y="16428"/>
                    <a:pt x="17764" y="16428"/>
                  </a:cubicBezTo>
                  <a:cubicBezTo>
                    <a:pt x="25715" y="16428"/>
                    <a:pt x="36317" y="-3451"/>
                    <a:pt x="33667" y="5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1" name="รูปแบบอิสระ 310"/>
            <p:cNvSpPr/>
            <p:nvPr/>
          </p:nvSpPr>
          <p:spPr>
            <a:xfrm>
              <a:off x="5373364" y="2009535"/>
              <a:ext cx="41474" cy="18048"/>
            </a:xfrm>
            <a:custGeom>
              <a:avLst/>
              <a:gdLst>
                <a:gd name="connsiteX0" fmla="*/ 41474 w 41474"/>
                <a:gd name="connsiteY0" fmla="*/ 2145 h 18048"/>
                <a:gd name="connsiteX1" fmla="*/ 1718 w 41474"/>
                <a:gd name="connsiteY1" fmla="*/ 18048 h 18048"/>
                <a:gd name="connsiteX2" fmla="*/ 25572 w 41474"/>
                <a:gd name="connsiteY2" fmla="*/ 2145 h 18048"/>
                <a:gd name="connsiteX3" fmla="*/ 41474 w 41474"/>
                <a:gd name="connsiteY3" fmla="*/ 2145 h 1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74" h="18048">
                  <a:moveTo>
                    <a:pt x="41474" y="2145"/>
                  </a:moveTo>
                  <a:cubicBezTo>
                    <a:pt x="28222" y="7446"/>
                    <a:pt x="15991" y="18048"/>
                    <a:pt x="1718" y="18048"/>
                  </a:cubicBezTo>
                  <a:cubicBezTo>
                    <a:pt x="-7838" y="18048"/>
                    <a:pt x="25572" y="-7411"/>
                    <a:pt x="25572" y="2145"/>
                  </a:cubicBezTo>
                  <a:lnTo>
                    <a:pt x="41474" y="214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2" name="รูปแบบอิสระ 311"/>
            <p:cNvSpPr/>
            <p:nvPr/>
          </p:nvSpPr>
          <p:spPr>
            <a:xfrm>
              <a:off x="5367130" y="1773141"/>
              <a:ext cx="0" cy="79513"/>
            </a:xfrm>
            <a:custGeom>
              <a:avLst/>
              <a:gdLst>
                <a:gd name="connsiteX0" fmla="*/ 0 w 0"/>
                <a:gd name="connsiteY0" fmla="*/ 0 h 79513"/>
                <a:gd name="connsiteX1" fmla="*/ 0 w 0"/>
                <a:gd name="connsiteY1" fmla="*/ 79513 h 7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9513">
                  <a:moveTo>
                    <a:pt x="0" y="0"/>
                  </a:moveTo>
                  <a:lnTo>
                    <a:pt x="0" y="795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5" name="รูปแบบอิสระ 314"/>
            <p:cNvSpPr/>
            <p:nvPr/>
          </p:nvSpPr>
          <p:spPr>
            <a:xfrm>
              <a:off x="7624834" y="2003729"/>
              <a:ext cx="64401" cy="413482"/>
            </a:xfrm>
            <a:custGeom>
              <a:avLst/>
              <a:gdLst>
                <a:gd name="connsiteX0" fmla="*/ 16369 w 64401"/>
                <a:gd name="connsiteY0" fmla="*/ 95415 h 413482"/>
                <a:gd name="connsiteX1" fmla="*/ 467 w 64401"/>
                <a:gd name="connsiteY1" fmla="*/ 143123 h 413482"/>
                <a:gd name="connsiteX2" fmla="*/ 467 w 64401"/>
                <a:gd name="connsiteY2" fmla="*/ 286247 h 413482"/>
                <a:gd name="connsiteX3" fmla="*/ 8418 w 64401"/>
                <a:gd name="connsiteY3" fmla="*/ 190831 h 413482"/>
                <a:gd name="connsiteX4" fmla="*/ 24321 w 64401"/>
                <a:gd name="connsiteY4" fmla="*/ 238539 h 413482"/>
                <a:gd name="connsiteX5" fmla="*/ 40223 w 64401"/>
                <a:gd name="connsiteY5" fmla="*/ 310101 h 413482"/>
                <a:gd name="connsiteX6" fmla="*/ 48175 w 64401"/>
                <a:gd name="connsiteY6" fmla="*/ 333954 h 413482"/>
                <a:gd name="connsiteX7" fmla="*/ 56126 w 64401"/>
                <a:gd name="connsiteY7" fmla="*/ 397565 h 413482"/>
                <a:gd name="connsiteX8" fmla="*/ 48175 w 64401"/>
                <a:gd name="connsiteY8" fmla="*/ 318052 h 413482"/>
                <a:gd name="connsiteX9" fmla="*/ 24321 w 64401"/>
                <a:gd name="connsiteY9" fmla="*/ 270344 h 413482"/>
                <a:gd name="connsiteX10" fmla="*/ 16369 w 64401"/>
                <a:gd name="connsiteY10" fmla="*/ 413468 h 413482"/>
                <a:gd name="connsiteX11" fmla="*/ 32272 w 64401"/>
                <a:gd name="connsiteY11" fmla="*/ 238539 h 413482"/>
                <a:gd name="connsiteX12" fmla="*/ 48175 w 64401"/>
                <a:gd name="connsiteY12" fmla="*/ 214685 h 413482"/>
                <a:gd name="connsiteX13" fmla="*/ 64077 w 64401"/>
                <a:gd name="connsiteY13" fmla="*/ 166977 h 413482"/>
                <a:gd name="connsiteX14" fmla="*/ 40223 w 64401"/>
                <a:gd name="connsiteY14" fmla="*/ 23854 h 413482"/>
                <a:gd name="connsiteX15" fmla="*/ 32272 w 64401"/>
                <a:gd name="connsiteY15" fmla="*/ 0 h 413482"/>
                <a:gd name="connsiteX16" fmla="*/ 40223 w 64401"/>
                <a:gd name="connsiteY16" fmla="*/ 55659 h 413482"/>
                <a:gd name="connsiteX17" fmla="*/ 40223 w 64401"/>
                <a:gd name="connsiteY17" fmla="*/ 63610 h 413482"/>
                <a:gd name="connsiteX18" fmla="*/ 16369 w 64401"/>
                <a:gd name="connsiteY18" fmla="*/ 95415 h 41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1" h="413482">
                  <a:moveTo>
                    <a:pt x="16369" y="95415"/>
                  </a:moveTo>
                  <a:cubicBezTo>
                    <a:pt x="11068" y="111318"/>
                    <a:pt x="1007" y="126369"/>
                    <a:pt x="467" y="143123"/>
                  </a:cubicBezTo>
                  <a:cubicBezTo>
                    <a:pt x="-3654" y="270881"/>
                    <a:pt x="21419" y="432919"/>
                    <a:pt x="467" y="286247"/>
                  </a:cubicBezTo>
                  <a:cubicBezTo>
                    <a:pt x="3117" y="254442"/>
                    <a:pt x="-5855" y="219377"/>
                    <a:pt x="8418" y="190831"/>
                  </a:cubicBezTo>
                  <a:cubicBezTo>
                    <a:pt x="15915" y="175838"/>
                    <a:pt x="19020" y="222636"/>
                    <a:pt x="24321" y="238539"/>
                  </a:cubicBezTo>
                  <a:cubicBezTo>
                    <a:pt x="42221" y="292238"/>
                    <a:pt x="21564" y="226138"/>
                    <a:pt x="40223" y="310101"/>
                  </a:cubicBezTo>
                  <a:cubicBezTo>
                    <a:pt x="42041" y="318283"/>
                    <a:pt x="45524" y="326003"/>
                    <a:pt x="48175" y="333954"/>
                  </a:cubicBezTo>
                  <a:cubicBezTo>
                    <a:pt x="50825" y="355158"/>
                    <a:pt x="56126" y="418934"/>
                    <a:pt x="56126" y="397565"/>
                  </a:cubicBezTo>
                  <a:cubicBezTo>
                    <a:pt x="56126" y="370928"/>
                    <a:pt x="52225" y="344379"/>
                    <a:pt x="48175" y="318052"/>
                  </a:cubicBezTo>
                  <a:cubicBezTo>
                    <a:pt x="44883" y="296656"/>
                    <a:pt x="36113" y="288033"/>
                    <a:pt x="24321" y="270344"/>
                  </a:cubicBezTo>
                  <a:cubicBezTo>
                    <a:pt x="21670" y="318052"/>
                    <a:pt x="16369" y="365686"/>
                    <a:pt x="16369" y="413468"/>
                  </a:cubicBezTo>
                  <a:cubicBezTo>
                    <a:pt x="16369" y="415132"/>
                    <a:pt x="20735" y="273150"/>
                    <a:pt x="32272" y="238539"/>
                  </a:cubicBezTo>
                  <a:cubicBezTo>
                    <a:pt x="35294" y="229473"/>
                    <a:pt x="42874" y="222636"/>
                    <a:pt x="48175" y="214685"/>
                  </a:cubicBezTo>
                  <a:cubicBezTo>
                    <a:pt x="53476" y="198782"/>
                    <a:pt x="66626" y="183545"/>
                    <a:pt x="64077" y="166977"/>
                  </a:cubicBezTo>
                  <a:cubicBezTo>
                    <a:pt x="61372" y="149394"/>
                    <a:pt x="49100" y="59360"/>
                    <a:pt x="40223" y="23854"/>
                  </a:cubicBezTo>
                  <a:cubicBezTo>
                    <a:pt x="38190" y="15723"/>
                    <a:pt x="34922" y="7951"/>
                    <a:pt x="32272" y="0"/>
                  </a:cubicBezTo>
                  <a:cubicBezTo>
                    <a:pt x="34922" y="18553"/>
                    <a:pt x="37898" y="37062"/>
                    <a:pt x="40223" y="55659"/>
                  </a:cubicBezTo>
                  <a:cubicBezTo>
                    <a:pt x="40552" y="58289"/>
                    <a:pt x="40223" y="60960"/>
                    <a:pt x="40223" y="63610"/>
                  </a:cubicBezTo>
                  <a:lnTo>
                    <a:pt x="16369" y="9541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7" name="รูปแบบอิสระ 316"/>
            <p:cNvSpPr/>
            <p:nvPr/>
          </p:nvSpPr>
          <p:spPr>
            <a:xfrm>
              <a:off x="6806317" y="38997"/>
              <a:ext cx="526938" cy="255201"/>
            </a:xfrm>
            <a:custGeom>
              <a:avLst/>
              <a:gdLst>
                <a:gd name="connsiteX0" fmla="*/ 397565 w 526938"/>
                <a:gd name="connsiteY0" fmla="*/ 223396 h 255201"/>
                <a:gd name="connsiteX1" fmla="*/ 437321 w 526938"/>
                <a:gd name="connsiteY1" fmla="*/ 215445 h 255201"/>
                <a:gd name="connsiteX2" fmla="*/ 461175 w 526938"/>
                <a:gd name="connsiteY2" fmla="*/ 223396 h 255201"/>
                <a:gd name="connsiteX3" fmla="*/ 500932 w 526938"/>
                <a:gd name="connsiteY3" fmla="*/ 239299 h 255201"/>
                <a:gd name="connsiteX4" fmla="*/ 524786 w 526938"/>
                <a:gd name="connsiteY4" fmla="*/ 255201 h 255201"/>
                <a:gd name="connsiteX5" fmla="*/ 365760 w 526938"/>
                <a:gd name="connsiteY5" fmla="*/ 239299 h 255201"/>
                <a:gd name="connsiteX6" fmla="*/ 318052 w 526938"/>
                <a:gd name="connsiteY6" fmla="*/ 223396 h 255201"/>
                <a:gd name="connsiteX7" fmla="*/ 365760 w 526938"/>
                <a:gd name="connsiteY7" fmla="*/ 207493 h 255201"/>
                <a:gd name="connsiteX8" fmla="*/ 341906 w 526938"/>
                <a:gd name="connsiteY8" fmla="*/ 199542 h 255201"/>
                <a:gd name="connsiteX9" fmla="*/ 294198 w 526938"/>
                <a:gd name="connsiteY9" fmla="*/ 191591 h 255201"/>
                <a:gd name="connsiteX10" fmla="*/ 270344 w 526938"/>
                <a:gd name="connsiteY10" fmla="*/ 175688 h 255201"/>
                <a:gd name="connsiteX11" fmla="*/ 246490 w 526938"/>
                <a:gd name="connsiteY11" fmla="*/ 167737 h 255201"/>
                <a:gd name="connsiteX12" fmla="*/ 270344 w 526938"/>
                <a:gd name="connsiteY12" fmla="*/ 143883 h 255201"/>
                <a:gd name="connsiteX13" fmla="*/ 397565 w 526938"/>
                <a:gd name="connsiteY13" fmla="*/ 151834 h 255201"/>
                <a:gd name="connsiteX14" fmla="*/ 310100 w 526938"/>
                <a:gd name="connsiteY14" fmla="*/ 159786 h 255201"/>
                <a:gd name="connsiteX15" fmla="*/ 326003 w 526938"/>
                <a:gd name="connsiteY15" fmla="*/ 183640 h 255201"/>
                <a:gd name="connsiteX16" fmla="*/ 166977 w 526938"/>
                <a:gd name="connsiteY16" fmla="*/ 167737 h 255201"/>
                <a:gd name="connsiteX17" fmla="*/ 190831 w 526938"/>
                <a:gd name="connsiteY17" fmla="*/ 135932 h 255201"/>
                <a:gd name="connsiteX18" fmla="*/ 246490 w 526938"/>
                <a:gd name="connsiteY18" fmla="*/ 127980 h 255201"/>
                <a:gd name="connsiteX19" fmla="*/ 310100 w 526938"/>
                <a:gd name="connsiteY19" fmla="*/ 120029 h 255201"/>
                <a:gd name="connsiteX20" fmla="*/ 278295 w 526938"/>
                <a:gd name="connsiteY20" fmla="*/ 112078 h 255201"/>
                <a:gd name="connsiteX21" fmla="*/ 206733 w 526938"/>
                <a:gd name="connsiteY21" fmla="*/ 96175 h 255201"/>
                <a:gd name="connsiteX22" fmla="*/ 55659 w 526938"/>
                <a:gd name="connsiteY22" fmla="*/ 88224 h 255201"/>
                <a:gd name="connsiteX23" fmla="*/ 222636 w 526938"/>
                <a:gd name="connsiteY23" fmla="*/ 64370 h 255201"/>
                <a:gd name="connsiteX24" fmla="*/ 103366 w 526938"/>
                <a:gd name="connsiteY24" fmla="*/ 80273 h 255201"/>
                <a:gd name="connsiteX25" fmla="*/ 143123 w 526938"/>
                <a:gd name="connsiteY25" fmla="*/ 88224 h 255201"/>
                <a:gd name="connsiteX26" fmla="*/ 182880 w 526938"/>
                <a:gd name="connsiteY26" fmla="*/ 80273 h 255201"/>
                <a:gd name="connsiteX27" fmla="*/ 87464 w 526938"/>
                <a:gd name="connsiteY27" fmla="*/ 72321 h 255201"/>
                <a:gd name="connsiteX28" fmla="*/ 111318 w 526938"/>
                <a:gd name="connsiteY28" fmla="*/ 64370 h 255201"/>
                <a:gd name="connsiteX29" fmla="*/ 47707 w 526938"/>
                <a:gd name="connsiteY29" fmla="*/ 56419 h 255201"/>
                <a:gd name="connsiteX30" fmla="*/ 71561 w 526938"/>
                <a:gd name="connsiteY30" fmla="*/ 48467 h 255201"/>
                <a:gd name="connsiteX31" fmla="*/ 143123 w 526938"/>
                <a:gd name="connsiteY31" fmla="*/ 40516 h 255201"/>
                <a:gd name="connsiteX32" fmla="*/ 135172 w 526938"/>
                <a:gd name="connsiteY32" fmla="*/ 8711 h 255201"/>
                <a:gd name="connsiteX33" fmla="*/ 87464 w 526938"/>
                <a:gd name="connsiteY33" fmla="*/ 760 h 255201"/>
                <a:gd name="connsiteX34" fmla="*/ 0 w 526938"/>
                <a:gd name="connsiteY34" fmla="*/ 760 h 25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6938" h="255201">
                  <a:moveTo>
                    <a:pt x="397565" y="223396"/>
                  </a:moveTo>
                  <a:cubicBezTo>
                    <a:pt x="410817" y="220746"/>
                    <a:pt x="423807" y="215445"/>
                    <a:pt x="437321" y="215445"/>
                  </a:cubicBezTo>
                  <a:cubicBezTo>
                    <a:pt x="445702" y="215445"/>
                    <a:pt x="453327" y="220453"/>
                    <a:pt x="461175" y="223396"/>
                  </a:cubicBezTo>
                  <a:cubicBezTo>
                    <a:pt x="474539" y="228408"/>
                    <a:pt x="488166" y="232916"/>
                    <a:pt x="500932" y="239299"/>
                  </a:cubicBezTo>
                  <a:cubicBezTo>
                    <a:pt x="509479" y="243573"/>
                    <a:pt x="534342" y="255201"/>
                    <a:pt x="524786" y="255201"/>
                  </a:cubicBezTo>
                  <a:cubicBezTo>
                    <a:pt x="471513" y="255201"/>
                    <a:pt x="365760" y="239299"/>
                    <a:pt x="365760" y="239299"/>
                  </a:cubicBezTo>
                  <a:cubicBezTo>
                    <a:pt x="349857" y="233998"/>
                    <a:pt x="302149" y="228697"/>
                    <a:pt x="318052" y="223396"/>
                  </a:cubicBezTo>
                  <a:lnTo>
                    <a:pt x="365760" y="207493"/>
                  </a:lnTo>
                  <a:cubicBezTo>
                    <a:pt x="357809" y="204843"/>
                    <a:pt x="350088" y="201360"/>
                    <a:pt x="341906" y="199542"/>
                  </a:cubicBezTo>
                  <a:cubicBezTo>
                    <a:pt x="326168" y="196045"/>
                    <a:pt x="309493" y="196689"/>
                    <a:pt x="294198" y="191591"/>
                  </a:cubicBezTo>
                  <a:cubicBezTo>
                    <a:pt x="285132" y="188569"/>
                    <a:pt x="278891" y="179962"/>
                    <a:pt x="270344" y="175688"/>
                  </a:cubicBezTo>
                  <a:cubicBezTo>
                    <a:pt x="262847" y="171940"/>
                    <a:pt x="254441" y="170387"/>
                    <a:pt x="246490" y="167737"/>
                  </a:cubicBezTo>
                  <a:cubicBezTo>
                    <a:pt x="254441" y="159786"/>
                    <a:pt x="259161" y="145060"/>
                    <a:pt x="270344" y="143883"/>
                  </a:cubicBezTo>
                  <a:cubicBezTo>
                    <a:pt x="312600" y="139435"/>
                    <a:pt x="358114" y="136053"/>
                    <a:pt x="397565" y="151834"/>
                  </a:cubicBezTo>
                  <a:cubicBezTo>
                    <a:pt x="424746" y="162707"/>
                    <a:pt x="339255" y="157135"/>
                    <a:pt x="310100" y="159786"/>
                  </a:cubicBezTo>
                  <a:cubicBezTo>
                    <a:pt x="315401" y="167737"/>
                    <a:pt x="335069" y="186662"/>
                    <a:pt x="326003" y="183640"/>
                  </a:cubicBezTo>
                  <a:cubicBezTo>
                    <a:pt x="259330" y="161414"/>
                    <a:pt x="310516" y="176180"/>
                    <a:pt x="166977" y="167737"/>
                  </a:cubicBezTo>
                  <a:cubicBezTo>
                    <a:pt x="174928" y="157135"/>
                    <a:pt x="178978" y="141859"/>
                    <a:pt x="190831" y="135932"/>
                  </a:cubicBezTo>
                  <a:cubicBezTo>
                    <a:pt x="207594" y="127551"/>
                    <a:pt x="227913" y="130457"/>
                    <a:pt x="246490" y="127980"/>
                  </a:cubicBezTo>
                  <a:lnTo>
                    <a:pt x="310100" y="120029"/>
                  </a:lnTo>
                  <a:cubicBezTo>
                    <a:pt x="299498" y="117379"/>
                    <a:pt x="288802" y="115080"/>
                    <a:pt x="278295" y="112078"/>
                  </a:cubicBezTo>
                  <a:cubicBezTo>
                    <a:pt x="242340" y="101805"/>
                    <a:pt x="256566" y="100162"/>
                    <a:pt x="206733" y="96175"/>
                  </a:cubicBezTo>
                  <a:cubicBezTo>
                    <a:pt x="156466" y="92154"/>
                    <a:pt x="106017" y="90874"/>
                    <a:pt x="55659" y="88224"/>
                  </a:cubicBezTo>
                  <a:cubicBezTo>
                    <a:pt x="136519" y="34317"/>
                    <a:pt x="84296" y="55148"/>
                    <a:pt x="222636" y="64370"/>
                  </a:cubicBezTo>
                  <a:cubicBezTo>
                    <a:pt x="182879" y="69671"/>
                    <a:pt x="141783" y="68748"/>
                    <a:pt x="103366" y="80273"/>
                  </a:cubicBezTo>
                  <a:cubicBezTo>
                    <a:pt x="90421" y="84156"/>
                    <a:pt x="129608" y="88224"/>
                    <a:pt x="143123" y="88224"/>
                  </a:cubicBezTo>
                  <a:cubicBezTo>
                    <a:pt x="156638" y="88224"/>
                    <a:pt x="169628" y="82923"/>
                    <a:pt x="182880" y="80273"/>
                  </a:cubicBezTo>
                  <a:cubicBezTo>
                    <a:pt x="151075" y="77622"/>
                    <a:pt x="118620" y="79245"/>
                    <a:pt x="87464" y="72321"/>
                  </a:cubicBezTo>
                  <a:cubicBezTo>
                    <a:pt x="79282" y="70503"/>
                    <a:pt x="119100" y="67483"/>
                    <a:pt x="111318" y="64370"/>
                  </a:cubicBezTo>
                  <a:cubicBezTo>
                    <a:pt x="91478" y="56434"/>
                    <a:pt x="68911" y="59069"/>
                    <a:pt x="47707" y="56419"/>
                  </a:cubicBezTo>
                  <a:cubicBezTo>
                    <a:pt x="55658" y="53768"/>
                    <a:pt x="63294" y="49845"/>
                    <a:pt x="71561" y="48467"/>
                  </a:cubicBezTo>
                  <a:cubicBezTo>
                    <a:pt x="95235" y="44521"/>
                    <a:pt x="122770" y="53236"/>
                    <a:pt x="143123" y="40516"/>
                  </a:cubicBezTo>
                  <a:cubicBezTo>
                    <a:pt x="152390" y="34724"/>
                    <a:pt x="144064" y="15063"/>
                    <a:pt x="135172" y="8711"/>
                  </a:cubicBezTo>
                  <a:cubicBezTo>
                    <a:pt x="122053" y="-660"/>
                    <a:pt x="103558" y="1707"/>
                    <a:pt x="87464" y="760"/>
                  </a:cubicBezTo>
                  <a:cubicBezTo>
                    <a:pt x="58360" y="-952"/>
                    <a:pt x="29155" y="760"/>
                    <a:pt x="0" y="76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0" name="รูปแบบอิสระ 319"/>
            <p:cNvSpPr/>
            <p:nvPr/>
          </p:nvSpPr>
          <p:spPr>
            <a:xfrm>
              <a:off x="5847399" y="266106"/>
              <a:ext cx="669591" cy="1257390"/>
            </a:xfrm>
            <a:custGeom>
              <a:avLst/>
              <a:gdLst>
                <a:gd name="connsiteX0" fmla="*/ 642111 w 669591"/>
                <a:gd name="connsiteY0" fmla="*/ 13673 h 1257390"/>
                <a:gd name="connsiteX1" fmla="*/ 601168 w 669591"/>
                <a:gd name="connsiteY1" fmla="*/ 34145 h 1257390"/>
                <a:gd name="connsiteX2" fmla="*/ 539753 w 669591"/>
                <a:gd name="connsiteY2" fmla="*/ 81912 h 1257390"/>
                <a:gd name="connsiteX3" fmla="*/ 403276 w 669591"/>
                <a:gd name="connsiteY3" fmla="*/ 156975 h 1257390"/>
                <a:gd name="connsiteX4" fmla="*/ 341861 w 669591"/>
                <a:gd name="connsiteY4" fmla="*/ 204742 h 1257390"/>
                <a:gd name="connsiteX5" fmla="*/ 321389 w 669591"/>
                <a:gd name="connsiteY5" fmla="*/ 218390 h 1257390"/>
                <a:gd name="connsiteX6" fmla="*/ 280446 w 669591"/>
                <a:gd name="connsiteY6" fmla="*/ 300276 h 1257390"/>
                <a:gd name="connsiteX7" fmla="*/ 266798 w 669591"/>
                <a:gd name="connsiteY7" fmla="*/ 320748 h 1257390"/>
                <a:gd name="connsiteX8" fmla="*/ 246326 w 669591"/>
                <a:gd name="connsiteY8" fmla="*/ 341219 h 1257390"/>
                <a:gd name="connsiteX9" fmla="*/ 219031 w 669591"/>
                <a:gd name="connsiteY9" fmla="*/ 416282 h 1257390"/>
                <a:gd name="connsiteX10" fmla="*/ 212207 w 669591"/>
                <a:gd name="connsiteY10" fmla="*/ 436754 h 1257390"/>
                <a:gd name="connsiteX11" fmla="*/ 157616 w 669591"/>
                <a:gd name="connsiteY11" fmla="*/ 566407 h 1257390"/>
                <a:gd name="connsiteX12" fmla="*/ 137144 w 669591"/>
                <a:gd name="connsiteY12" fmla="*/ 634646 h 1257390"/>
                <a:gd name="connsiteX13" fmla="*/ 75729 w 669591"/>
                <a:gd name="connsiteY13" fmla="*/ 825715 h 1257390"/>
                <a:gd name="connsiteX14" fmla="*/ 48434 w 669591"/>
                <a:gd name="connsiteY14" fmla="*/ 928073 h 1257390"/>
                <a:gd name="connsiteX15" fmla="*/ 41610 w 669591"/>
                <a:gd name="connsiteY15" fmla="*/ 975840 h 1257390"/>
                <a:gd name="connsiteX16" fmla="*/ 27962 w 669591"/>
                <a:gd name="connsiteY16" fmla="*/ 1037255 h 1257390"/>
                <a:gd name="connsiteX17" fmla="*/ 14314 w 669591"/>
                <a:gd name="connsiteY17" fmla="*/ 1194204 h 1257390"/>
                <a:gd name="connsiteX18" fmla="*/ 7491 w 669591"/>
                <a:gd name="connsiteY18" fmla="*/ 1228324 h 1257390"/>
                <a:gd name="connsiteX19" fmla="*/ 667 w 669591"/>
                <a:gd name="connsiteY19" fmla="*/ 1255619 h 1257390"/>
                <a:gd name="connsiteX20" fmla="*/ 14314 w 669591"/>
                <a:gd name="connsiteY20" fmla="*/ 1207852 h 1257390"/>
                <a:gd name="connsiteX21" fmla="*/ 27962 w 669591"/>
                <a:gd name="connsiteY21" fmla="*/ 1139613 h 1257390"/>
                <a:gd name="connsiteX22" fmla="*/ 48434 w 669591"/>
                <a:gd name="connsiteY22" fmla="*/ 1078198 h 1257390"/>
                <a:gd name="connsiteX23" fmla="*/ 68905 w 669591"/>
                <a:gd name="connsiteY23" fmla="*/ 1023607 h 1257390"/>
                <a:gd name="connsiteX24" fmla="*/ 82553 w 669591"/>
                <a:gd name="connsiteY24" fmla="*/ 989488 h 1257390"/>
                <a:gd name="connsiteX25" fmla="*/ 89377 w 669591"/>
                <a:gd name="connsiteY25" fmla="*/ 948545 h 1257390"/>
                <a:gd name="connsiteX26" fmla="*/ 109849 w 669591"/>
                <a:gd name="connsiteY26" fmla="*/ 900778 h 1257390"/>
                <a:gd name="connsiteX27" fmla="*/ 116673 w 669591"/>
                <a:gd name="connsiteY27" fmla="*/ 846187 h 1257390"/>
                <a:gd name="connsiteX28" fmla="*/ 123497 w 669591"/>
                <a:gd name="connsiteY28" fmla="*/ 825715 h 1257390"/>
                <a:gd name="connsiteX29" fmla="*/ 143968 w 669591"/>
                <a:gd name="connsiteY29" fmla="*/ 771124 h 1257390"/>
                <a:gd name="connsiteX30" fmla="*/ 157616 w 669591"/>
                <a:gd name="connsiteY30" fmla="*/ 716533 h 1257390"/>
                <a:gd name="connsiteX31" fmla="*/ 171264 w 669591"/>
                <a:gd name="connsiteY31" fmla="*/ 675590 h 1257390"/>
                <a:gd name="connsiteX32" fmla="*/ 184911 w 669591"/>
                <a:gd name="connsiteY32" fmla="*/ 648294 h 1257390"/>
                <a:gd name="connsiteX33" fmla="*/ 191735 w 669591"/>
                <a:gd name="connsiteY33" fmla="*/ 627822 h 1257390"/>
                <a:gd name="connsiteX34" fmla="*/ 212207 w 669591"/>
                <a:gd name="connsiteY34" fmla="*/ 586879 h 1257390"/>
                <a:gd name="connsiteX35" fmla="*/ 225855 w 669591"/>
                <a:gd name="connsiteY35" fmla="*/ 545936 h 1257390"/>
                <a:gd name="connsiteX36" fmla="*/ 232679 w 669591"/>
                <a:gd name="connsiteY36" fmla="*/ 525464 h 1257390"/>
                <a:gd name="connsiteX37" fmla="*/ 259974 w 669591"/>
                <a:gd name="connsiteY37" fmla="*/ 477697 h 1257390"/>
                <a:gd name="connsiteX38" fmla="*/ 300917 w 669591"/>
                <a:gd name="connsiteY38" fmla="*/ 388987 h 1257390"/>
                <a:gd name="connsiteX39" fmla="*/ 335037 w 669591"/>
                <a:gd name="connsiteY39" fmla="*/ 348043 h 1257390"/>
                <a:gd name="connsiteX40" fmla="*/ 362332 w 669591"/>
                <a:gd name="connsiteY40" fmla="*/ 307100 h 1257390"/>
                <a:gd name="connsiteX41" fmla="*/ 369156 w 669591"/>
                <a:gd name="connsiteY41" fmla="*/ 286628 h 1257390"/>
                <a:gd name="connsiteX42" fmla="*/ 410100 w 669591"/>
                <a:gd name="connsiteY42" fmla="*/ 225213 h 1257390"/>
                <a:gd name="connsiteX43" fmla="*/ 437395 w 669591"/>
                <a:gd name="connsiteY43" fmla="*/ 184270 h 1257390"/>
                <a:gd name="connsiteX44" fmla="*/ 464691 w 669591"/>
                <a:gd name="connsiteY44" fmla="*/ 143327 h 1257390"/>
                <a:gd name="connsiteX45" fmla="*/ 485162 w 669591"/>
                <a:gd name="connsiteY45" fmla="*/ 122855 h 1257390"/>
                <a:gd name="connsiteX46" fmla="*/ 498810 w 669591"/>
                <a:gd name="connsiteY46" fmla="*/ 102384 h 1257390"/>
                <a:gd name="connsiteX47" fmla="*/ 546577 w 669591"/>
                <a:gd name="connsiteY47" fmla="*/ 68264 h 1257390"/>
                <a:gd name="connsiteX48" fmla="*/ 567049 w 669591"/>
                <a:gd name="connsiteY48" fmla="*/ 47793 h 1257390"/>
                <a:gd name="connsiteX49" fmla="*/ 628464 w 669591"/>
                <a:gd name="connsiteY49" fmla="*/ 20497 h 1257390"/>
                <a:gd name="connsiteX50" fmla="*/ 669407 w 669591"/>
                <a:gd name="connsiteY50" fmla="*/ 25 h 1257390"/>
                <a:gd name="connsiteX51" fmla="*/ 642111 w 669591"/>
                <a:gd name="connsiteY51" fmla="*/ 13673 h 1257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69591" h="1257390">
                  <a:moveTo>
                    <a:pt x="642111" y="13673"/>
                  </a:moveTo>
                  <a:cubicBezTo>
                    <a:pt x="630738" y="19360"/>
                    <a:pt x="613864" y="25681"/>
                    <a:pt x="601168" y="34145"/>
                  </a:cubicBezTo>
                  <a:cubicBezTo>
                    <a:pt x="579589" y="48531"/>
                    <a:pt x="562950" y="70313"/>
                    <a:pt x="539753" y="81912"/>
                  </a:cubicBezTo>
                  <a:cubicBezTo>
                    <a:pt x="490020" y="106779"/>
                    <a:pt x="454334" y="123677"/>
                    <a:pt x="403276" y="156975"/>
                  </a:cubicBezTo>
                  <a:cubicBezTo>
                    <a:pt x="381553" y="171142"/>
                    <a:pt x="363440" y="190356"/>
                    <a:pt x="341861" y="204742"/>
                  </a:cubicBezTo>
                  <a:lnTo>
                    <a:pt x="321389" y="218390"/>
                  </a:lnTo>
                  <a:cubicBezTo>
                    <a:pt x="307929" y="258767"/>
                    <a:pt x="315550" y="240097"/>
                    <a:pt x="280446" y="300276"/>
                  </a:cubicBezTo>
                  <a:cubicBezTo>
                    <a:pt x="276314" y="307360"/>
                    <a:pt x="272049" y="314448"/>
                    <a:pt x="266798" y="320748"/>
                  </a:cubicBezTo>
                  <a:cubicBezTo>
                    <a:pt x="260620" y="328162"/>
                    <a:pt x="253150" y="334395"/>
                    <a:pt x="246326" y="341219"/>
                  </a:cubicBezTo>
                  <a:cubicBezTo>
                    <a:pt x="234513" y="423913"/>
                    <a:pt x="251543" y="359385"/>
                    <a:pt x="219031" y="416282"/>
                  </a:cubicBezTo>
                  <a:cubicBezTo>
                    <a:pt x="215462" y="422527"/>
                    <a:pt x="214931" y="430096"/>
                    <a:pt x="212207" y="436754"/>
                  </a:cubicBezTo>
                  <a:cubicBezTo>
                    <a:pt x="194452" y="480155"/>
                    <a:pt x="175813" y="523189"/>
                    <a:pt x="157616" y="566407"/>
                  </a:cubicBezTo>
                  <a:cubicBezTo>
                    <a:pt x="144139" y="633793"/>
                    <a:pt x="159589" y="567311"/>
                    <a:pt x="137144" y="634646"/>
                  </a:cubicBezTo>
                  <a:cubicBezTo>
                    <a:pt x="115989" y="698112"/>
                    <a:pt x="95787" y="761894"/>
                    <a:pt x="75729" y="825715"/>
                  </a:cubicBezTo>
                  <a:cubicBezTo>
                    <a:pt x="68799" y="847767"/>
                    <a:pt x="52654" y="906974"/>
                    <a:pt x="48434" y="928073"/>
                  </a:cubicBezTo>
                  <a:cubicBezTo>
                    <a:pt x="45280" y="943845"/>
                    <a:pt x="44574" y="960032"/>
                    <a:pt x="41610" y="975840"/>
                  </a:cubicBezTo>
                  <a:cubicBezTo>
                    <a:pt x="37745" y="996452"/>
                    <a:pt x="32511" y="1016783"/>
                    <a:pt x="27962" y="1037255"/>
                  </a:cubicBezTo>
                  <a:cubicBezTo>
                    <a:pt x="23413" y="1089571"/>
                    <a:pt x="19908" y="1141989"/>
                    <a:pt x="14314" y="1194204"/>
                  </a:cubicBezTo>
                  <a:cubicBezTo>
                    <a:pt x="13078" y="1205737"/>
                    <a:pt x="10007" y="1217002"/>
                    <a:pt x="7491" y="1228324"/>
                  </a:cubicBezTo>
                  <a:cubicBezTo>
                    <a:pt x="5457" y="1237479"/>
                    <a:pt x="-2298" y="1264516"/>
                    <a:pt x="667" y="1255619"/>
                  </a:cubicBezTo>
                  <a:cubicBezTo>
                    <a:pt x="5903" y="1239909"/>
                    <a:pt x="10521" y="1223971"/>
                    <a:pt x="14314" y="1207852"/>
                  </a:cubicBezTo>
                  <a:cubicBezTo>
                    <a:pt x="19627" y="1185272"/>
                    <a:pt x="20626" y="1161619"/>
                    <a:pt x="27962" y="1139613"/>
                  </a:cubicBezTo>
                  <a:cubicBezTo>
                    <a:pt x="34786" y="1119141"/>
                    <a:pt x="40420" y="1098234"/>
                    <a:pt x="48434" y="1078198"/>
                  </a:cubicBezTo>
                  <a:cubicBezTo>
                    <a:pt x="101188" y="946318"/>
                    <a:pt x="36814" y="1109186"/>
                    <a:pt x="68905" y="1023607"/>
                  </a:cubicBezTo>
                  <a:cubicBezTo>
                    <a:pt x="73206" y="1012138"/>
                    <a:pt x="78004" y="1000861"/>
                    <a:pt x="82553" y="989488"/>
                  </a:cubicBezTo>
                  <a:cubicBezTo>
                    <a:pt x="84828" y="975840"/>
                    <a:pt x="86376" y="962051"/>
                    <a:pt x="89377" y="948545"/>
                  </a:cubicBezTo>
                  <a:cubicBezTo>
                    <a:pt x="93394" y="930471"/>
                    <a:pt x="101503" y="917469"/>
                    <a:pt x="109849" y="900778"/>
                  </a:cubicBezTo>
                  <a:cubicBezTo>
                    <a:pt x="112124" y="882581"/>
                    <a:pt x="113392" y="864230"/>
                    <a:pt x="116673" y="846187"/>
                  </a:cubicBezTo>
                  <a:cubicBezTo>
                    <a:pt x="117960" y="839110"/>
                    <a:pt x="121039" y="832475"/>
                    <a:pt x="123497" y="825715"/>
                  </a:cubicBezTo>
                  <a:cubicBezTo>
                    <a:pt x="130138" y="807451"/>
                    <a:pt x="137327" y="789388"/>
                    <a:pt x="143968" y="771124"/>
                  </a:cubicBezTo>
                  <a:cubicBezTo>
                    <a:pt x="159028" y="729708"/>
                    <a:pt x="142015" y="773735"/>
                    <a:pt x="157616" y="716533"/>
                  </a:cubicBezTo>
                  <a:cubicBezTo>
                    <a:pt x="161401" y="702654"/>
                    <a:pt x="165921" y="688947"/>
                    <a:pt x="171264" y="675590"/>
                  </a:cubicBezTo>
                  <a:cubicBezTo>
                    <a:pt x="175042" y="666145"/>
                    <a:pt x="180904" y="657644"/>
                    <a:pt x="184911" y="648294"/>
                  </a:cubicBezTo>
                  <a:cubicBezTo>
                    <a:pt x="187744" y="641682"/>
                    <a:pt x="188814" y="634395"/>
                    <a:pt x="191735" y="627822"/>
                  </a:cubicBezTo>
                  <a:cubicBezTo>
                    <a:pt x="197932" y="613879"/>
                    <a:pt x="206338" y="600964"/>
                    <a:pt x="212207" y="586879"/>
                  </a:cubicBezTo>
                  <a:cubicBezTo>
                    <a:pt x="217740" y="573600"/>
                    <a:pt x="221306" y="559584"/>
                    <a:pt x="225855" y="545936"/>
                  </a:cubicBezTo>
                  <a:cubicBezTo>
                    <a:pt x="228130" y="539112"/>
                    <a:pt x="229462" y="531898"/>
                    <a:pt x="232679" y="525464"/>
                  </a:cubicBezTo>
                  <a:cubicBezTo>
                    <a:pt x="249994" y="490833"/>
                    <a:pt x="240683" y="506633"/>
                    <a:pt x="259974" y="477697"/>
                  </a:cubicBezTo>
                  <a:cubicBezTo>
                    <a:pt x="290405" y="371191"/>
                    <a:pt x="252276" y="486269"/>
                    <a:pt x="300917" y="388987"/>
                  </a:cubicBezTo>
                  <a:cubicBezTo>
                    <a:pt x="318233" y="354355"/>
                    <a:pt x="306101" y="367334"/>
                    <a:pt x="335037" y="348043"/>
                  </a:cubicBezTo>
                  <a:cubicBezTo>
                    <a:pt x="344135" y="334395"/>
                    <a:pt x="357145" y="322661"/>
                    <a:pt x="362332" y="307100"/>
                  </a:cubicBezTo>
                  <a:cubicBezTo>
                    <a:pt x="364607" y="300276"/>
                    <a:pt x="365532" y="292841"/>
                    <a:pt x="369156" y="286628"/>
                  </a:cubicBezTo>
                  <a:cubicBezTo>
                    <a:pt x="381553" y="265376"/>
                    <a:pt x="410100" y="225213"/>
                    <a:pt x="410100" y="225213"/>
                  </a:cubicBezTo>
                  <a:cubicBezTo>
                    <a:pt x="423148" y="186064"/>
                    <a:pt x="407578" y="222605"/>
                    <a:pt x="437395" y="184270"/>
                  </a:cubicBezTo>
                  <a:cubicBezTo>
                    <a:pt x="447465" y="171323"/>
                    <a:pt x="453093" y="154926"/>
                    <a:pt x="464691" y="143327"/>
                  </a:cubicBezTo>
                  <a:cubicBezTo>
                    <a:pt x="471515" y="136503"/>
                    <a:pt x="478984" y="130269"/>
                    <a:pt x="485162" y="122855"/>
                  </a:cubicBezTo>
                  <a:cubicBezTo>
                    <a:pt x="490412" y="116555"/>
                    <a:pt x="493011" y="108183"/>
                    <a:pt x="498810" y="102384"/>
                  </a:cubicBezTo>
                  <a:cubicBezTo>
                    <a:pt x="523394" y="77800"/>
                    <a:pt x="523328" y="87637"/>
                    <a:pt x="546577" y="68264"/>
                  </a:cubicBezTo>
                  <a:cubicBezTo>
                    <a:pt x="553991" y="62086"/>
                    <a:pt x="559635" y="53971"/>
                    <a:pt x="567049" y="47793"/>
                  </a:cubicBezTo>
                  <a:cubicBezTo>
                    <a:pt x="588679" y="29768"/>
                    <a:pt x="598705" y="30417"/>
                    <a:pt x="628464" y="20497"/>
                  </a:cubicBezTo>
                  <a:cubicBezTo>
                    <a:pt x="648478" y="7154"/>
                    <a:pt x="646805" y="5676"/>
                    <a:pt x="669407" y="25"/>
                  </a:cubicBezTo>
                  <a:cubicBezTo>
                    <a:pt x="671614" y="-527"/>
                    <a:pt x="653484" y="7986"/>
                    <a:pt x="642111" y="1367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1" name="รูปแบบอิสระ 320"/>
            <p:cNvSpPr/>
            <p:nvPr/>
          </p:nvSpPr>
          <p:spPr>
            <a:xfrm>
              <a:off x="6254730" y="334370"/>
              <a:ext cx="121784" cy="89270"/>
            </a:xfrm>
            <a:custGeom>
              <a:avLst/>
              <a:gdLst>
                <a:gd name="connsiteX0" fmla="*/ 9592 w 121784"/>
                <a:gd name="connsiteY0" fmla="*/ 81887 h 89270"/>
                <a:gd name="connsiteX1" fmla="*/ 16416 w 121784"/>
                <a:gd name="connsiteY1" fmla="*/ 47767 h 89270"/>
                <a:gd name="connsiteX2" fmla="*/ 50536 w 121784"/>
                <a:gd name="connsiteY2" fmla="*/ 6824 h 89270"/>
                <a:gd name="connsiteX3" fmla="*/ 43712 w 121784"/>
                <a:gd name="connsiteY3" fmla="*/ 47767 h 89270"/>
                <a:gd name="connsiteX4" fmla="*/ 2769 w 121784"/>
                <a:gd name="connsiteY4" fmla="*/ 61415 h 89270"/>
                <a:gd name="connsiteX5" fmla="*/ 30064 w 121784"/>
                <a:gd name="connsiteY5" fmla="*/ 54591 h 89270"/>
                <a:gd name="connsiteX6" fmla="*/ 36888 w 121784"/>
                <a:gd name="connsiteY6" fmla="*/ 34120 h 89270"/>
                <a:gd name="connsiteX7" fmla="*/ 30064 w 121784"/>
                <a:gd name="connsiteY7" fmla="*/ 68239 h 89270"/>
                <a:gd name="connsiteX8" fmla="*/ 9592 w 121784"/>
                <a:gd name="connsiteY8" fmla="*/ 88711 h 89270"/>
                <a:gd name="connsiteX9" fmla="*/ 23240 w 121784"/>
                <a:gd name="connsiteY9" fmla="*/ 68239 h 89270"/>
                <a:gd name="connsiteX10" fmla="*/ 30064 w 121784"/>
                <a:gd name="connsiteY10" fmla="*/ 47767 h 89270"/>
                <a:gd name="connsiteX11" fmla="*/ 36888 w 121784"/>
                <a:gd name="connsiteY11" fmla="*/ 68239 h 89270"/>
                <a:gd name="connsiteX12" fmla="*/ 30064 w 121784"/>
                <a:gd name="connsiteY12" fmla="*/ 88711 h 89270"/>
                <a:gd name="connsiteX13" fmla="*/ 57360 w 121784"/>
                <a:gd name="connsiteY13" fmla="*/ 75063 h 89270"/>
                <a:gd name="connsiteX14" fmla="*/ 105127 w 121784"/>
                <a:gd name="connsiteY14" fmla="*/ 27296 h 89270"/>
                <a:gd name="connsiteX15" fmla="*/ 118774 w 121784"/>
                <a:gd name="connsiteY15" fmla="*/ 0 h 89270"/>
                <a:gd name="connsiteX16" fmla="*/ 98303 w 121784"/>
                <a:gd name="connsiteY16" fmla="*/ 27296 h 89270"/>
                <a:gd name="connsiteX17" fmla="*/ 71007 w 121784"/>
                <a:gd name="connsiteY17" fmla="*/ 54591 h 8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784" h="89270">
                  <a:moveTo>
                    <a:pt x="9592" y="81887"/>
                  </a:moveTo>
                  <a:cubicBezTo>
                    <a:pt x="11867" y="70514"/>
                    <a:pt x="12343" y="58627"/>
                    <a:pt x="16416" y="47767"/>
                  </a:cubicBezTo>
                  <a:cubicBezTo>
                    <a:pt x="22116" y="32568"/>
                    <a:pt x="39917" y="17443"/>
                    <a:pt x="50536" y="6824"/>
                  </a:cubicBezTo>
                  <a:cubicBezTo>
                    <a:pt x="56220" y="23875"/>
                    <a:pt x="65607" y="34083"/>
                    <a:pt x="43712" y="47767"/>
                  </a:cubicBezTo>
                  <a:cubicBezTo>
                    <a:pt x="31513" y="55391"/>
                    <a:pt x="-11187" y="64904"/>
                    <a:pt x="2769" y="61415"/>
                  </a:cubicBezTo>
                  <a:lnTo>
                    <a:pt x="30064" y="54591"/>
                  </a:lnTo>
                  <a:cubicBezTo>
                    <a:pt x="32339" y="47767"/>
                    <a:pt x="36888" y="26927"/>
                    <a:pt x="36888" y="34120"/>
                  </a:cubicBezTo>
                  <a:cubicBezTo>
                    <a:pt x="36888" y="45718"/>
                    <a:pt x="35251" y="57865"/>
                    <a:pt x="30064" y="68239"/>
                  </a:cubicBezTo>
                  <a:cubicBezTo>
                    <a:pt x="25748" y="76871"/>
                    <a:pt x="19243" y="88711"/>
                    <a:pt x="9592" y="88711"/>
                  </a:cubicBezTo>
                  <a:cubicBezTo>
                    <a:pt x="1391" y="88711"/>
                    <a:pt x="19572" y="75575"/>
                    <a:pt x="23240" y="68239"/>
                  </a:cubicBezTo>
                  <a:cubicBezTo>
                    <a:pt x="26457" y="61805"/>
                    <a:pt x="27789" y="54591"/>
                    <a:pt x="30064" y="47767"/>
                  </a:cubicBezTo>
                  <a:cubicBezTo>
                    <a:pt x="32339" y="54591"/>
                    <a:pt x="36888" y="61046"/>
                    <a:pt x="36888" y="68239"/>
                  </a:cubicBezTo>
                  <a:cubicBezTo>
                    <a:pt x="36888" y="75432"/>
                    <a:pt x="23240" y="86436"/>
                    <a:pt x="30064" y="88711"/>
                  </a:cubicBezTo>
                  <a:cubicBezTo>
                    <a:pt x="39715" y="91928"/>
                    <a:pt x="48734" y="80455"/>
                    <a:pt x="57360" y="75063"/>
                  </a:cubicBezTo>
                  <a:cubicBezTo>
                    <a:pt x="81620" y="59900"/>
                    <a:pt x="89965" y="51556"/>
                    <a:pt x="105127" y="27296"/>
                  </a:cubicBezTo>
                  <a:cubicBezTo>
                    <a:pt x="110518" y="18670"/>
                    <a:pt x="128946" y="0"/>
                    <a:pt x="118774" y="0"/>
                  </a:cubicBezTo>
                  <a:cubicBezTo>
                    <a:pt x="107401" y="0"/>
                    <a:pt x="105705" y="18661"/>
                    <a:pt x="98303" y="27296"/>
                  </a:cubicBezTo>
                  <a:cubicBezTo>
                    <a:pt x="89929" y="37066"/>
                    <a:pt x="80106" y="45492"/>
                    <a:pt x="71007" y="5459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7" name="รูปแบบอิสระ 326"/>
            <p:cNvSpPr/>
            <p:nvPr/>
          </p:nvSpPr>
          <p:spPr>
            <a:xfrm>
              <a:off x="6346209" y="211540"/>
              <a:ext cx="627797" cy="197893"/>
            </a:xfrm>
            <a:custGeom>
              <a:avLst/>
              <a:gdLst>
                <a:gd name="connsiteX0" fmla="*/ 0 w 627797"/>
                <a:gd name="connsiteY0" fmla="*/ 197893 h 197893"/>
                <a:gd name="connsiteX1" fmla="*/ 54591 w 627797"/>
                <a:gd name="connsiteY1" fmla="*/ 156950 h 197893"/>
                <a:gd name="connsiteX2" fmla="*/ 102358 w 627797"/>
                <a:gd name="connsiteY2" fmla="*/ 143302 h 197893"/>
                <a:gd name="connsiteX3" fmla="*/ 129654 w 627797"/>
                <a:gd name="connsiteY3" fmla="*/ 122830 h 197893"/>
                <a:gd name="connsiteX4" fmla="*/ 150125 w 627797"/>
                <a:gd name="connsiteY4" fmla="*/ 116006 h 197893"/>
                <a:gd name="connsiteX5" fmla="*/ 191069 w 627797"/>
                <a:gd name="connsiteY5" fmla="*/ 95535 h 197893"/>
                <a:gd name="connsiteX6" fmla="*/ 245660 w 627797"/>
                <a:gd name="connsiteY6" fmla="*/ 68239 h 197893"/>
                <a:gd name="connsiteX7" fmla="*/ 293427 w 627797"/>
                <a:gd name="connsiteY7" fmla="*/ 47767 h 197893"/>
                <a:gd name="connsiteX8" fmla="*/ 368490 w 627797"/>
                <a:gd name="connsiteY8" fmla="*/ 40944 h 197893"/>
                <a:gd name="connsiteX9" fmla="*/ 416257 w 627797"/>
                <a:gd name="connsiteY9" fmla="*/ 27296 h 197893"/>
                <a:gd name="connsiteX10" fmla="*/ 464024 w 627797"/>
                <a:gd name="connsiteY10" fmla="*/ 13648 h 197893"/>
                <a:gd name="connsiteX11" fmla="*/ 586854 w 627797"/>
                <a:gd name="connsiteY11" fmla="*/ 6824 h 197893"/>
                <a:gd name="connsiteX12" fmla="*/ 627797 w 627797"/>
                <a:gd name="connsiteY12" fmla="*/ 0 h 1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7797" h="197893">
                  <a:moveTo>
                    <a:pt x="0" y="197893"/>
                  </a:moveTo>
                  <a:cubicBezTo>
                    <a:pt x="8378" y="191190"/>
                    <a:pt x="40101" y="164195"/>
                    <a:pt x="54591" y="156950"/>
                  </a:cubicBezTo>
                  <a:cubicBezTo>
                    <a:pt x="64381" y="152055"/>
                    <a:pt x="93612" y="145489"/>
                    <a:pt x="102358" y="143302"/>
                  </a:cubicBezTo>
                  <a:cubicBezTo>
                    <a:pt x="111457" y="136478"/>
                    <a:pt x="119779" y="128473"/>
                    <a:pt x="129654" y="122830"/>
                  </a:cubicBezTo>
                  <a:cubicBezTo>
                    <a:pt x="135899" y="119261"/>
                    <a:pt x="143552" y="118927"/>
                    <a:pt x="150125" y="116006"/>
                  </a:cubicBezTo>
                  <a:cubicBezTo>
                    <a:pt x="164069" y="109809"/>
                    <a:pt x="177730" y="102945"/>
                    <a:pt x="191069" y="95535"/>
                  </a:cubicBezTo>
                  <a:cubicBezTo>
                    <a:pt x="263590" y="55246"/>
                    <a:pt x="141405" y="114575"/>
                    <a:pt x="245660" y="68239"/>
                  </a:cubicBezTo>
                  <a:cubicBezTo>
                    <a:pt x="258699" y="62444"/>
                    <a:pt x="277935" y="49980"/>
                    <a:pt x="293427" y="47767"/>
                  </a:cubicBezTo>
                  <a:cubicBezTo>
                    <a:pt x="318299" y="44214"/>
                    <a:pt x="343469" y="43218"/>
                    <a:pt x="368490" y="40944"/>
                  </a:cubicBezTo>
                  <a:cubicBezTo>
                    <a:pt x="417572" y="24583"/>
                    <a:pt x="356279" y="44433"/>
                    <a:pt x="416257" y="27296"/>
                  </a:cubicBezTo>
                  <a:cubicBezTo>
                    <a:pt x="431340" y="22987"/>
                    <a:pt x="448377" y="15070"/>
                    <a:pt x="464024" y="13648"/>
                  </a:cubicBezTo>
                  <a:cubicBezTo>
                    <a:pt x="504862" y="9935"/>
                    <a:pt x="545911" y="9099"/>
                    <a:pt x="586854" y="6824"/>
                  </a:cubicBezTo>
                  <a:lnTo>
                    <a:pt x="627797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8" name="รูปแบบอิสระ 327"/>
            <p:cNvSpPr/>
            <p:nvPr/>
          </p:nvSpPr>
          <p:spPr>
            <a:xfrm>
              <a:off x="6242088" y="292332"/>
              <a:ext cx="289632" cy="117101"/>
            </a:xfrm>
            <a:custGeom>
              <a:avLst/>
              <a:gdLst>
                <a:gd name="connsiteX0" fmla="*/ 131416 w 289632"/>
                <a:gd name="connsiteY0" fmla="*/ 55686 h 117101"/>
                <a:gd name="connsiteX1" fmla="*/ 165536 w 289632"/>
                <a:gd name="connsiteY1" fmla="*/ 62510 h 117101"/>
                <a:gd name="connsiteX2" fmla="*/ 226951 w 289632"/>
                <a:gd name="connsiteY2" fmla="*/ 28390 h 117101"/>
                <a:gd name="connsiteX3" fmla="*/ 261070 w 289632"/>
                <a:gd name="connsiteY3" fmla="*/ 21567 h 117101"/>
                <a:gd name="connsiteX4" fmla="*/ 288366 w 289632"/>
                <a:gd name="connsiteY4" fmla="*/ 7919 h 117101"/>
                <a:gd name="connsiteX5" fmla="*/ 233775 w 289632"/>
                <a:gd name="connsiteY5" fmla="*/ 21567 h 117101"/>
                <a:gd name="connsiteX6" fmla="*/ 206479 w 289632"/>
                <a:gd name="connsiteY6" fmla="*/ 28390 h 117101"/>
                <a:gd name="connsiteX7" fmla="*/ 42706 w 289632"/>
                <a:gd name="connsiteY7" fmla="*/ 96629 h 117101"/>
                <a:gd name="connsiteX8" fmla="*/ 22234 w 289632"/>
                <a:gd name="connsiteY8" fmla="*/ 103453 h 117101"/>
                <a:gd name="connsiteX9" fmla="*/ 1763 w 289632"/>
                <a:gd name="connsiteY9" fmla="*/ 117101 h 117101"/>
                <a:gd name="connsiteX10" fmla="*/ 138240 w 289632"/>
                <a:gd name="connsiteY10" fmla="*/ 89805 h 117101"/>
                <a:gd name="connsiteX11" fmla="*/ 165536 w 289632"/>
                <a:gd name="connsiteY11" fmla="*/ 82981 h 117101"/>
                <a:gd name="connsiteX12" fmla="*/ 186008 w 289632"/>
                <a:gd name="connsiteY12" fmla="*/ 69334 h 117101"/>
                <a:gd name="connsiteX13" fmla="*/ 213303 w 289632"/>
                <a:gd name="connsiteY13" fmla="*/ 42038 h 117101"/>
                <a:gd name="connsiteX14" fmla="*/ 179184 w 289632"/>
                <a:gd name="connsiteY14" fmla="*/ 48862 h 117101"/>
                <a:gd name="connsiteX15" fmla="*/ 138240 w 289632"/>
                <a:gd name="connsiteY15" fmla="*/ 62510 h 117101"/>
                <a:gd name="connsiteX16" fmla="*/ 165536 w 289632"/>
                <a:gd name="connsiteY16" fmla="*/ 48862 h 117101"/>
                <a:gd name="connsiteX17" fmla="*/ 206479 w 289632"/>
                <a:gd name="connsiteY17" fmla="*/ 35214 h 117101"/>
                <a:gd name="connsiteX18" fmla="*/ 226951 w 289632"/>
                <a:gd name="connsiteY18" fmla="*/ 21567 h 117101"/>
                <a:gd name="connsiteX19" fmla="*/ 267894 w 289632"/>
                <a:gd name="connsiteY19" fmla="*/ 1095 h 117101"/>
                <a:gd name="connsiteX20" fmla="*/ 247422 w 289632"/>
                <a:gd name="connsiteY20" fmla="*/ 7919 h 117101"/>
                <a:gd name="connsiteX21" fmla="*/ 220127 w 289632"/>
                <a:gd name="connsiteY21" fmla="*/ 21567 h 117101"/>
                <a:gd name="connsiteX22" fmla="*/ 199655 w 289632"/>
                <a:gd name="connsiteY22" fmla="*/ 42038 h 117101"/>
                <a:gd name="connsiteX23" fmla="*/ 104121 w 289632"/>
                <a:gd name="connsiteY23" fmla="*/ 76158 h 117101"/>
                <a:gd name="connsiteX24" fmla="*/ 124593 w 289632"/>
                <a:gd name="connsiteY24" fmla="*/ 62510 h 117101"/>
                <a:gd name="connsiteX25" fmla="*/ 131416 w 289632"/>
                <a:gd name="connsiteY25" fmla="*/ 55686 h 11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9632" h="117101">
                  <a:moveTo>
                    <a:pt x="131416" y="55686"/>
                  </a:moveTo>
                  <a:cubicBezTo>
                    <a:pt x="138240" y="55686"/>
                    <a:pt x="153937" y="62510"/>
                    <a:pt x="165536" y="62510"/>
                  </a:cubicBezTo>
                  <a:cubicBezTo>
                    <a:pt x="189536" y="62510"/>
                    <a:pt x="207462" y="32287"/>
                    <a:pt x="226951" y="28390"/>
                  </a:cubicBezTo>
                  <a:lnTo>
                    <a:pt x="261070" y="21567"/>
                  </a:lnTo>
                  <a:cubicBezTo>
                    <a:pt x="270169" y="17018"/>
                    <a:pt x="295559" y="15112"/>
                    <a:pt x="288366" y="7919"/>
                  </a:cubicBezTo>
                  <a:cubicBezTo>
                    <a:pt x="283741" y="3294"/>
                    <a:pt x="242584" y="19050"/>
                    <a:pt x="233775" y="21567"/>
                  </a:cubicBezTo>
                  <a:cubicBezTo>
                    <a:pt x="224757" y="24143"/>
                    <a:pt x="215260" y="25097"/>
                    <a:pt x="206479" y="28390"/>
                  </a:cubicBezTo>
                  <a:cubicBezTo>
                    <a:pt x="206434" y="28407"/>
                    <a:pt x="42751" y="96614"/>
                    <a:pt x="42706" y="96629"/>
                  </a:cubicBezTo>
                  <a:lnTo>
                    <a:pt x="22234" y="103453"/>
                  </a:lnTo>
                  <a:cubicBezTo>
                    <a:pt x="15410" y="108002"/>
                    <a:pt x="-6279" y="115493"/>
                    <a:pt x="1763" y="117101"/>
                  </a:cubicBezTo>
                  <a:lnTo>
                    <a:pt x="138240" y="89805"/>
                  </a:lnTo>
                  <a:lnTo>
                    <a:pt x="165536" y="82981"/>
                  </a:lnTo>
                  <a:cubicBezTo>
                    <a:pt x="172360" y="78432"/>
                    <a:pt x="178673" y="73002"/>
                    <a:pt x="186008" y="69334"/>
                  </a:cubicBezTo>
                  <a:cubicBezTo>
                    <a:pt x="235727" y="44475"/>
                    <a:pt x="252144" y="54985"/>
                    <a:pt x="213303" y="42038"/>
                  </a:cubicBezTo>
                  <a:cubicBezTo>
                    <a:pt x="201930" y="44313"/>
                    <a:pt x="190374" y="45810"/>
                    <a:pt x="179184" y="48862"/>
                  </a:cubicBezTo>
                  <a:cubicBezTo>
                    <a:pt x="165305" y="52647"/>
                    <a:pt x="125373" y="68944"/>
                    <a:pt x="138240" y="62510"/>
                  </a:cubicBezTo>
                  <a:cubicBezTo>
                    <a:pt x="147339" y="57961"/>
                    <a:pt x="156091" y="52640"/>
                    <a:pt x="165536" y="48862"/>
                  </a:cubicBezTo>
                  <a:cubicBezTo>
                    <a:pt x="178893" y="43519"/>
                    <a:pt x="194509" y="43193"/>
                    <a:pt x="206479" y="35214"/>
                  </a:cubicBezTo>
                  <a:cubicBezTo>
                    <a:pt x="213303" y="30665"/>
                    <a:pt x="219782" y="25550"/>
                    <a:pt x="226951" y="21567"/>
                  </a:cubicBezTo>
                  <a:cubicBezTo>
                    <a:pt x="240289" y="14157"/>
                    <a:pt x="255198" y="9559"/>
                    <a:pt x="267894" y="1095"/>
                  </a:cubicBezTo>
                  <a:cubicBezTo>
                    <a:pt x="273879" y="-2895"/>
                    <a:pt x="254034" y="5085"/>
                    <a:pt x="247422" y="7919"/>
                  </a:cubicBezTo>
                  <a:cubicBezTo>
                    <a:pt x="238072" y="11926"/>
                    <a:pt x="228405" y="15654"/>
                    <a:pt x="220127" y="21567"/>
                  </a:cubicBezTo>
                  <a:cubicBezTo>
                    <a:pt x="212274" y="27176"/>
                    <a:pt x="208387" y="37929"/>
                    <a:pt x="199655" y="42038"/>
                  </a:cubicBezTo>
                  <a:cubicBezTo>
                    <a:pt x="169059" y="56436"/>
                    <a:pt x="75985" y="94915"/>
                    <a:pt x="104121" y="76158"/>
                  </a:cubicBezTo>
                  <a:cubicBezTo>
                    <a:pt x="110945" y="71609"/>
                    <a:pt x="117257" y="66178"/>
                    <a:pt x="124593" y="62510"/>
                  </a:cubicBezTo>
                  <a:cubicBezTo>
                    <a:pt x="155957" y="46828"/>
                    <a:pt x="124592" y="55686"/>
                    <a:pt x="131416" y="5568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9" name="รูปแบบอิสระ 328"/>
            <p:cNvSpPr/>
            <p:nvPr/>
          </p:nvSpPr>
          <p:spPr>
            <a:xfrm>
              <a:off x="5602145" y="1932817"/>
              <a:ext cx="36330" cy="32746"/>
            </a:xfrm>
            <a:custGeom>
              <a:avLst/>
              <a:gdLst>
                <a:gd name="connsiteX0" fmla="*/ 261 w 36330"/>
                <a:gd name="connsiteY0" fmla="*/ 5165 h 32746"/>
                <a:gd name="connsiteX1" fmla="*/ 34380 w 36330"/>
                <a:gd name="connsiteY1" fmla="*/ 32461 h 32746"/>
                <a:gd name="connsiteX2" fmla="*/ 20733 w 36330"/>
                <a:gd name="connsiteY2" fmla="*/ 11989 h 32746"/>
                <a:gd name="connsiteX3" fmla="*/ 261 w 36330"/>
                <a:gd name="connsiteY3" fmla="*/ 5165 h 3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0" h="32746">
                  <a:moveTo>
                    <a:pt x="261" y="5165"/>
                  </a:moveTo>
                  <a:cubicBezTo>
                    <a:pt x="2536" y="8577"/>
                    <a:pt x="20563" y="27855"/>
                    <a:pt x="34380" y="32461"/>
                  </a:cubicBezTo>
                  <a:cubicBezTo>
                    <a:pt x="42160" y="35054"/>
                    <a:pt x="24401" y="19324"/>
                    <a:pt x="20733" y="11989"/>
                  </a:cubicBezTo>
                  <a:cubicBezTo>
                    <a:pt x="11032" y="-7414"/>
                    <a:pt x="-2014" y="1753"/>
                    <a:pt x="261" y="5165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2" name="รูปแบบอิสระ 331"/>
            <p:cNvSpPr/>
            <p:nvPr/>
          </p:nvSpPr>
          <p:spPr>
            <a:xfrm>
              <a:off x="5704764" y="551272"/>
              <a:ext cx="417818" cy="1586321"/>
            </a:xfrm>
            <a:custGeom>
              <a:avLst/>
              <a:gdLst>
                <a:gd name="connsiteX0" fmla="*/ 54591 w 417818"/>
                <a:gd name="connsiteY0" fmla="*/ 711146 h 1586321"/>
                <a:gd name="connsiteX1" fmla="*/ 47767 w 417818"/>
                <a:gd name="connsiteY1" fmla="*/ 745265 h 1586321"/>
                <a:gd name="connsiteX2" fmla="*/ 34120 w 417818"/>
                <a:gd name="connsiteY2" fmla="*/ 786209 h 1586321"/>
                <a:gd name="connsiteX3" fmla="*/ 13648 w 417818"/>
                <a:gd name="connsiteY3" fmla="*/ 840800 h 1586321"/>
                <a:gd name="connsiteX4" fmla="*/ 20472 w 417818"/>
                <a:gd name="connsiteY4" fmla="*/ 1113755 h 1586321"/>
                <a:gd name="connsiteX5" fmla="*/ 54591 w 417818"/>
                <a:gd name="connsiteY5" fmla="*/ 1229761 h 1586321"/>
                <a:gd name="connsiteX6" fmla="*/ 68239 w 417818"/>
                <a:gd name="connsiteY6" fmla="*/ 1366238 h 1586321"/>
                <a:gd name="connsiteX7" fmla="*/ 75063 w 417818"/>
                <a:gd name="connsiteY7" fmla="*/ 1400358 h 1586321"/>
                <a:gd name="connsiteX8" fmla="*/ 88711 w 417818"/>
                <a:gd name="connsiteY8" fmla="*/ 1434477 h 1586321"/>
                <a:gd name="connsiteX9" fmla="*/ 102358 w 417818"/>
                <a:gd name="connsiteY9" fmla="*/ 1475421 h 1586321"/>
                <a:gd name="connsiteX10" fmla="*/ 116006 w 417818"/>
                <a:gd name="connsiteY10" fmla="*/ 1584603 h 1586321"/>
                <a:gd name="connsiteX11" fmla="*/ 102358 w 417818"/>
                <a:gd name="connsiteY11" fmla="*/ 1530012 h 1586321"/>
                <a:gd name="connsiteX12" fmla="*/ 95535 w 417818"/>
                <a:gd name="connsiteY12" fmla="*/ 1468597 h 1586321"/>
                <a:gd name="connsiteX13" fmla="*/ 81887 w 417818"/>
                <a:gd name="connsiteY13" fmla="*/ 1393534 h 1586321"/>
                <a:gd name="connsiteX14" fmla="*/ 81887 w 417818"/>
                <a:gd name="connsiteY14" fmla="*/ 758913 h 1586321"/>
                <a:gd name="connsiteX15" fmla="*/ 88711 w 417818"/>
                <a:gd name="connsiteY15" fmla="*/ 731618 h 1586321"/>
                <a:gd name="connsiteX16" fmla="*/ 122830 w 417818"/>
                <a:gd name="connsiteY16" fmla="*/ 649731 h 1586321"/>
                <a:gd name="connsiteX17" fmla="*/ 136478 w 417818"/>
                <a:gd name="connsiteY17" fmla="*/ 601964 h 1586321"/>
                <a:gd name="connsiteX18" fmla="*/ 150126 w 417818"/>
                <a:gd name="connsiteY18" fmla="*/ 581492 h 1586321"/>
                <a:gd name="connsiteX19" fmla="*/ 163773 w 417818"/>
                <a:gd name="connsiteY19" fmla="*/ 540549 h 1586321"/>
                <a:gd name="connsiteX20" fmla="*/ 177421 w 417818"/>
                <a:gd name="connsiteY20" fmla="*/ 513253 h 1586321"/>
                <a:gd name="connsiteX21" fmla="*/ 204717 w 417818"/>
                <a:gd name="connsiteY21" fmla="*/ 451838 h 1586321"/>
                <a:gd name="connsiteX22" fmla="*/ 225188 w 417818"/>
                <a:gd name="connsiteY22" fmla="*/ 410895 h 1586321"/>
                <a:gd name="connsiteX23" fmla="*/ 232012 w 417818"/>
                <a:gd name="connsiteY23" fmla="*/ 390424 h 1586321"/>
                <a:gd name="connsiteX24" fmla="*/ 245660 w 417818"/>
                <a:gd name="connsiteY24" fmla="*/ 369952 h 1586321"/>
                <a:gd name="connsiteX25" fmla="*/ 252484 w 417818"/>
                <a:gd name="connsiteY25" fmla="*/ 349480 h 1586321"/>
                <a:gd name="connsiteX26" fmla="*/ 266132 w 417818"/>
                <a:gd name="connsiteY26" fmla="*/ 322185 h 1586321"/>
                <a:gd name="connsiteX27" fmla="*/ 279779 w 417818"/>
                <a:gd name="connsiteY27" fmla="*/ 281241 h 1586321"/>
                <a:gd name="connsiteX28" fmla="*/ 293427 w 417818"/>
                <a:gd name="connsiteY28" fmla="*/ 260770 h 1586321"/>
                <a:gd name="connsiteX29" fmla="*/ 307075 w 417818"/>
                <a:gd name="connsiteY29" fmla="*/ 233474 h 1586321"/>
                <a:gd name="connsiteX30" fmla="*/ 313899 w 417818"/>
                <a:gd name="connsiteY30" fmla="*/ 213003 h 1586321"/>
                <a:gd name="connsiteX31" fmla="*/ 334370 w 417818"/>
                <a:gd name="connsiteY31" fmla="*/ 192531 h 1586321"/>
                <a:gd name="connsiteX32" fmla="*/ 341194 w 417818"/>
                <a:gd name="connsiteY32" fmla="*/ 172059 h 1586321"/>
                <a:gd name="connsiteX33" fmla="*/ 354842 w 417818"/>
                <a:gd name="connsiteY33" fmla="*/ 124292 h 1586321"/>
                <a:gd name="connsiteX34" fmla="*/ 368490 w 417818"/>
                <a:gd name="connsiteY34" fmla="*/ 103821 h 1586321"/>
                <a:gd name="connsiteX35" fmla="*/ 388961 w 417818"/>
                <a:gd name="connsiteY35" fmla="*/ 62877 h 1586321"/>
                <a:gd name="connsiteX36" fmla="*/ 395785 w 417818"/>
                <a:gd name="connsiteY36" fmla="*/ 42406 h 1586321"/>
                <a:gd name="connsiteX37" fmla="*/ 409433 w 417818"/>
                <a:gd name="connsiteY37" fmla="*/ 21934 h 1586321"/>
                <a:gd name="connsiteX38" fmla="*/ 416257 w 417818"/>
                <a:gd name="connsiteY38" fmla="*/ 1462 h 1586321"/>
                <a:gd name="connsiteX39" fmla="*/ 395785 w 417818"/>
                <a:gd name="connsiteY39" fmla="*/ 8286 h 1586321"/>
                <a:gd name="connsiteX40" fmla="*/ 382137 w 417818"/>
                <a:gd name="connsiteY40" fmla="*/ 62877 h 1586321"/>
                <a:gd name="connsiteX41" fmla="*/ 361666 w 417818"/>
                <a:gd name="connsiteY41" fmla="*/ 96997 h 1586321"/>
                <a:gd name="connsiteX42" fmla="*/ 354842 w 417818"/>
                <a:gd name="connsiteY42" fmla="*/ 124292 h 1586321"/>
                <a:gd name="connsiteX43" fmla="*/ 341194 w 417818"/>
                <a:gd name="connsiteY43" fmla="*/ 144764 h 1586321"/>
                <a:gd name="connsiteX44" fmla="*/ 327546 w 417818"/>
                <a:gd name="connsiteY44" fmla="*/ 172059 h 1586321"/>
                <a:gd name="connsiteX45" fmla="*/ 320723 w 417818"/>
                <a:gd name="connsiteY45" fmla="*/ 192531 h 1586321"/>
                <a:gd name="connsiteX46" fmla="*/ 300251 w 417818"/>
                <a:gd name="connsiteY46" fmla="*/ 219827 h 1586321"/>
                <a:gd name="connsiteX47" fmla="*/ 286603 w 417818"/>
                <a:gd name="connsiteY47" fmla="*/ 247122 h 1586321"/>
                <a:gd name="connsiteX48" fmla="*/ 259308 w 417818"/>
                <a:gd name="connsiteY48" fmla="*/ 294889 h 1586321"/>
                <a:gd name="connsiteX49" fmla="*/ 252484 w 417818"/>
                <a:gd name="connsiteY49" fmla="*/ 315361 h 1586321"/>
                <a:gd name="connsiteX50" fmla="*/ 184245 w 417818"/>
                <a:gd name="connsiteY50" fmla="*/ 410895 h 1586321"/>
                <a:gd name="connsiteX51" fmla="*/ 150126 w 417818"/>
                <a:gd name="connsiteY51" fmla="*/ 458662 h 1586321"/>
                <a:gd name="connsiteX52" fmla="*/ 109182 w 417818"/>
                <a:gd name="connsiteY52" fmla="*/ 547373 h 1586321"/>
                <a:gd name="connsiteX53" fmla="*/ 75063 w 417818"/>
                <a:gd name="connsiteY53" fmla="*/ 615612 h 1586321"/>
                <a:gd name="connsiteX54" fmla="*/ 61415 w 417818"/>
                <a:gd name="connsiteY54" fmla="*/ 636083 h 1586321"/>
                <a:gd name="connsiteX55" fmla="*/ 40943 w 417818"/>
                <a:gd name="connsiteY55" fmla="*/ 697498 h 1586321"/>
                <a:gd name="connsiteX56" fmla="*/ 27296 w 417818"/>
                <a:gd name="connsiteY56" fmla="*/ 731618 h 1586321"/>
                <a:gd name="connsiteX57" fmla="*/ 13648 w 417818"/>
                <a:gd name="connsiteY57" fmla="*/ 793032 h 1586321"/>
                <a:gd name="connsiteX58" fmla="*/ 0 w 417818"/>
                <a:gd name="connsiteY58" fmla="*/ 840800 h 1586321"/>
                <a:gd name="connsiteX59" fmla="*/ 6824 w 417818"/>
                <a:gd name="connsiteY59" fmla="*/ 881743 h 1586321"/>
                <a:gd name="connsiteX60" fmla="*/ 20472 w 417818"/>
                <a:gd name="connsiteY60" fmla="*/ 861271 h 1586321"/>
                <a:gd name="connsiteX61" fmla="*/ 27296 w 417818"/>
                <a:gd name="connsiteY61" fmla="*/ 833976 h 1586321"/>
                <a:gd name="connsiteX62" fmla="*/ 34120 w 417818"/>
                <a:gd name="connsiteY62" fmla="*/ 813504 h 1586321"/>
                <a:gd name="connsiteX63" fmla="*/ 40943 w 417818"/>
                <a:gd name="connsiteY63" fmla="*/ 779385 h 1586321"/>
                <a:gd name="connsiteX64" fmla="*/ 54591 w 417818"/>
                <a:gd name="connsiteY64" fmla="*/ 738441 h 1586321"/>
                <a:gd name="connsiteX65" fmla="*/ 68239 w 417818"/>
                <a:gd name="connsiteY65" fmla="*/ 677027 h 1586321"/>
                <a:gd name="connsiteX66" fmla="*/ 75063 w 417818"/>
                <a:gd name="connsiteY66" fmla="*/ 636083 h 1586321"/>
                <a:gd name="connsiteX67" fmla="*/ 88711 w 417818"/>
                <a:gd name="connsiteY67" fmla="*/ 608788 h 1586321"/>
                <a:gd name="connsiteX68" fmla="*/ 68239 w 417818"/>
                <a:gd name="connsiteY68" fmla="*/ 677027 h 1586321"/>
                <a:gd name="connsiteX69" fmla="*/ 54591 w 417818"/>
                <a:gd name="connsiteY69" fmla="*/ 711146 h 158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17818" h="1586321">
                  <a:moveTo>
                    <a:pt x="54591" y="711146"/>
                  </a:moveTo>
                  <a:cubicBezTo>
                    <a:pt x="51179" y="722519"/>
                    <a:pt x="50819" y="734075"/>
                    <a:pt x="47767" y="745265"/>
                  </a:cubicBezTo>
                  <a:cubicBezTo>
                    <a:pt x="43982" y="759144"/>
                    <a:pt x="38669" y="772561"/>
                    <a:pt x="34120" y="786209"/>
                  </a:cubicBezTo>
                  <a:cubicBezTo>
                    <a:pt x="23427" y="818288"/>
                    <a:pt x="29958" y="800024"/>
                    <a:pt x="13648" y="840800"/>
                  </a:cubicBezTo>
                  <a:cubicBezTo>
                    <a:pt x="15923" y="931785"/>
                    <a:pt x="10944" y="1023242"/>
                    <a:pt x="20472" y="1113755"/>
                  </a:cubicBezTo>
                  <a:cubicBezTo>
                    <a:pt x="24691" y="1153840"/>
                    <a:pt x="54591" y="1229761"/>
                    <a:pt x="54591" y="1229761"/>
                  </a:cubicBezTo>
                  <a:cubicBezTo>
                    <a:pt x="59140" y="1275253"/>
                    <a:pt x="62792" y="1320844"/>
                    <a:pt x="68239" y="1366238"/>
                  </a:cubicBezTo>
                  <a:cubicBezTo>
                    <a:pt x="69621" y="1377754"/>
                    <a:pt x="71730" y="1389249"/>
                    <a:pt x="75063" y="1400358"/>
                  </a:cubicBezTo>
                  <a:cubicBezTo>
                    <a:pt x="78583" y="1412091"/>
                    <a:pt x="84525" y="1422965"/>
                    <a:pt x="88711" y="1434477"/>
                  </a:cubicBezTo>
                  <a:cubicBezTo>
                    <a:pt x="93627" y="1447997"/>
                    <a:pt x="97809" y="1461773"/>
                    <a:pt x="102358" y="1475421"/>
                  </a:cubicBezTo>
                  <a:cubicBezTo>
                    <a:pt x="103700" y="1484818"/>
                    <a:pt x="118156" y="1582453"/>
                    <a:pt x="116006" y="1584603"/>
                  </a:cubicBezTo>
                  <a:cubicBezTo>
                    <a:pt x="102743" y="1597866"/>
                    <a:pt x="102358" y="1530012"/>
                    <a:pt x="102358" y="1530012"/>
                  </a:cubicBezTo>
                  <a:cubicBezTo>
                    <a:pt x="100084" y="1509540"/>
                    <a:pt x="98257" y="1489014"/>
                    <a:pt x="95535" y="1468597"/>
                  </a:cubicBezTo>
                  <a:cubicBezTo>
                    <a:pt x="92043" y="1442406"/>
                    <a:pt x="87033" y="1419264"/>
                    <a:pt x="81887" y="1393534"/>
                  </a:cubicBezTo>
                  <a:cubicBezTo>
                    <a:pt x="70738" y="1103663"/>
                    <a:pt x="70232" y="1172654"/>
                    <a:pt x="81887" y="758913"/>
                  </a:cubicBezTo>
                  <a:cubicBezTo>
                    <a:pt x="82151" y="749538"/>
                    <a:pt x="85953" y="740582"/>
                    <a:pt x="88711" y="731618"/>
                  </a:cubicBezTo>
                  <a:cubicBezTo>
                    <a:pt x="108481" y="667364"/>
                    <a:pt x="98464" y="686280"/>
                    <a:pt x="122830" y="649731"/>
                  </a:cubicBezTo>
                  <a:cubicBezTo>
                    <a:pt x="125017" y="640984"/>
                    <a:pt x="131582" y="611755"/>
                    <a:pt x="136478" y="601964"/>
                  </a:cubicBezTo>
                  <a:cubicBezTo>
                    <a:pt x="140146" y="594628"/>
                    <a:pt x="145577" y="588316"/>
                    <a:pt x="150126" y="581492"/>
                  </a:cubicBezTo>
                  <a:cubicBezTo>
                    <a:pt x="154675" y="567844"/>
                    <a:pt x="157339" y="553416"/>
                    <a:pt x="163773" y="540549"/>
                  </a:cubicBezTo>
                  <a:cubicBezTo>
                    <a:pt x="168322" y="531450"/>
                    <a:pt x="173643" y="522698"/>
                    <a:pt x="177421" y="513253"/>
                  </a:cubicBezTo>
                  <a:cubicBezTo>
                    <a:pt x="201783" y="452349"/>
                    <a:pt x="178460" y="491224"/>
                    <a:pt x="204717" y="451838"/>
                  </a:cubicBezTo>
                  <a:cubicBezTo>
                    <a:pt x="221864" y="400392"/>
                    <a:pt x="198735" y="463799"/>
                    <a:pt x="225188" y="410895"/>
                  </a:cubicBezTo>
                  <a:cubicBezTo>
                    <a:pt x="228405" y="404462"/>
                    <a:pt x="228795" y="396857"/>
                    <a:pt x="232012" y="390424"/>
                  </a:cubicBezTo>
                  <a:cubicBezTo>
                    <a:pt x="235680" y="383088"/>
                    <a:pt x="241992" y="377288"/>
                    <a:pt x="245660" y="369952"/>
                  </a:cubicBezTo>
                  <a:cubicBezTo>
                    <a:pt x="248877" y="363518"/>
                    <a:pt x="249650" y="356092"/>
                    <a:pt x="252484" y="349480"/>
                  </a:cubicBezTo>
                  <a:cubicBezTo>
                    <a:pt x="256491" y="340130"/>
                    <a:pt x="262354" y="331630"/>
                    <a:pt x="266132" y="322185"/>
                  </a:cubicBezTo>
                  <a:cubicBezTo>
                    <a:pt x="271475" y="308828"/>
                    <a:pt x="271799" y="293211"/>
                    <a:pt x="279779" y="281241"/>
                  </a:cubicBezTo>
                  <a:cubicBezTo>
                    <a:pt x="284328" y="274417"/>
                    <a:pt x="289358" y="267891"/>
                    <a:pt x="293427" y="260770"/>
                  </a:cubicBezTo>
                  <a:cubicBezTo>
                    <a:pt x="298474" y="251938"/>
                    <a:pt x="303068" y="242824"/>
                    <a:pt x="307075" y="233474"/>
                  </a:cubicBezTo>
                  <a:cubicBezTo>
                    <a:pt x="309908" y="226863"/>
                    <a:pt x="309909" y="218988"/>
                    <a:pt x="313899" y="213003"/>
                  </a:cubicBezTo>
                  <a:cubicBezTo>
                    <a:pt x="319252" y="204973"/>
                    <a:pt x="327546" y="199355"/>
                    <a:pt x="334370" y="192531"/>
                  </a:cubicBezTo>
                  <a:cubicBezTo>
                    <a:pt x="336645" y="185707"/>
                    <a:pt x="339218" y="178975"/>
                    <a:pt x="341194" y="172059"/>
                  </a:cubicBezTo>
                  <a:cubicBezTo>
                    <a:pt x="344109" y="161858"/>
                    <a:pt x="349389" y="135198"/>
                    <a:pt x="354842" y="124292"/>
                  </a:cubicBezTo>
                  <a:cubicBezTo>
                    <a:pt x="358510" y="116957"/>
                    <a:pt x="363941" y="110645"/>
                    <a:pt x="368490" y="103821"/>
                  </a:cubicBezTo>
                  <a:cubicBezTo>
                    <a:pt x="385641" y="52367"/>
                    <a:pt x="362506" y="115787"/>
                    <a:pt x="388961" y="62877"/>
                  </a:cubicBezTo>
                  <a:cubicBezTo>
                    <a:pt x="392178" y="56444"/>
                    <a:pt x="392568" y="48839"/>
                    <a:pt x="395785" y="42406"/>
                  </a:cubicBezTo>
                  <a:cubicBezTo>
                    <a:pt x="399453" y="35070"/>
                    <a:pt x="405765" y="29270"/>
                    <a:pt x="409433" y="21934"/>
                  </a:cubicBezTo>
                  <a:cubicBezTo>
                    <a:pt x="412650" y="15500"/>
                    <a:pt x="421343" y="6548"/>
                    <a:pt x="416257" y="1462"/>
                  </a:cubicBezTo>
                  <a:cubicBezTo>
                    <a:pt x="411171" y="-3624"/>
                    <a:pt x="402609" y="6011"/>
                    <a:pt x="395785" y="8286"/>
                  </a:cubicBezTo>
                  <a:cubicBezTo>
                    <a:pt x="393189" y="21266"/>
                    <a:pt x="389132" y="48886"/>
                    <a:pt x="382137" y="62877"/>
                  </a:cubicBezTo>
                  <a:cubicBezTo>
                    <a:pt x="376206" y="74740"/>
                    <a:pt x="368490" y="85624"/>
                    <a:pt x="361666" y="96997"/>
                  </a:cubicBezTo>
                  <a:cubicBezTo>
                    <a:pt x="359391" y="106095"/>
                    <a:pt x="358536" y="115672"/>
                    <a:pt x="354842" y="124292"/>
                  </a:cubicBezTo>
                  <a:cubicBezTo>
                    <a:pt x="351611" y="131830"/>
                    <a:pt x="345263" y="137643"/>
                    <a:pt x="341194" y="144764"/>
                  </a:cubicBezTo>
                  <a:cubicBezTo>
                    <a:pt x="336147" y="153596"/>
                    <a:pt x="331553" y="162709"/>
                    <a:pt x="327546" y="172059"/>
                  </a:cubicBezTo>
                  <a:cubicBezTo>
                    <a:pt x="324713" y="178670"/>
                    <a:pt x="324292" y="186286"/>
                    <a:pt x="320723" y="192531"/>
                  </a:cubicBezTo>
                  <a:cubicBezTo>
                    <a:pt x="315080" y="202406"/>
                    <a:pt x="306279" y="210182"/>
                    <a:pt x="300251" y="219827"/>
                  </a:cubicBezTo>
                  <a:cubicBezTo>
                    <a:pt x="294860" y="228453"/>
                    <a:pt x="291152" y="238024"/>
                    <a:pt x="286603" y="247122"/>
                  </a:cubicBezTo>
                  <a:cubicBezTo>
                    <a:pt x="272170" y="304853"/>
                    <a:pt x="291832" y="246103"/>
                    <a:pt x="259308" y="294889"/>
                  </a:cubicBezTo>
                  <a:cubicBezTo>
                    <a:pt x="255318" y="300874"/>
                    <a:pt x="255977" y="309073"/>
                    <a:pt x="252484" y="315361"/>
                  </a:cubicBezTo>
                  <a:cubicBezTo>
                    <a:pt x="232143" y="351975"/>
                    <a:pt x="207888" y="375431"/>
                    <a:pt x="184245" y="410895"/>
                  </a:cubicBezTo>
                  <a:cubicBezTo>
                    <a:pt x="164288" y="440830"/>
                    <a:pt x="175518" y="424806"/>
                    <a:pt x="150126" y="458662"/>
                  </a:cubicBezTo>
                  <a:cubicBezTo>
                    <a:pt x="135260" y="503261"/>
                    <a:pt x="146520" y="472697"/>
                    <a:pt x="109182" y="547373"/>
                  </a:cubicBezTo>
                  <a:cubicBezTo>
                    <a:pt x="97809" y="570119"/>
                    <a:pt x="89170" y="594452"/>
                    <a:pt x="75063" y="615612"/>
                  </a:cubicBezTo>
                  <a:cubicBezTo>
                    <a:pt x="70514" y="622436"/>
                    <a:pt x="65083" y="628748"/>
                    <a:pt x="61415" y="636083"/>
                  </a:cubicBezTo>
                  <a:cubicBezTo>
                    <a:pt x="40060" y="678792"/>
                    <a:pt x="53972" y="658410"/>
                    <a:pt x="40943" y="697498"/>
                  </a:cubicBezTo>
                  <a:cubicBezTo>
                    <a:pt x="37070" y="709119"/>
                    <a:pt x="31169" y="719997"/>
                    <a:pt x="27296" y="731618"/>
                  </a:cubicBezTo>
                  <a:cubicBezTo>
                    <a:pt x="21748" y="748263"/>
                    <a:pt x="17255" y="776803"/>
                    <a:pt x="13648" y="793032"/>
                  </a:cubicBezTo>
                  <a:cubicBezTo>
                    <a:pt x="7935" y="818739"/>
                    <a:pt x="7599" y="818002"/>
                    <a:pt x="0" y="840800"/>
                  </a:cubicBezTo>
                  <a:cubicBezTo>
                    <a:pt x="2275" y="854448"/>
                    <a:pt x="-2960" y="871960"/>
                    <a:pt x="6824" y="881743"/>
                  </a:cubicBezTo>
                  <a:cubicBezTo>
                    <a:pt x="12623" y="887542"/>
                    <a:pt x="17241" y="868809"/>
                    <a:pt x="20472" y="861271"/>
                  </a:cubicBezTo>
                  <a:cubicBezTo>
                    <a:pt x="24166" y="852651"/>
                    <a:pt x="24720" y="842994"/>
                    <a:pt x="27296" y="833976"/>
                  </a:cubicBezTo>
                  <a:cubicBezTo>
                    <a:pt x="29272" y="827060"/>
                    <a:pt x="32376" y="820482"/>
                    <a:pt x="34120" y="813504"/>
                  </a:cubicBezTo>
                  <a:cubicBezTo>
                    <a:pt x="36933" y="802252"/>
                    <a:pt x="37891" y="790575"/>
                    <a:pt x="40943" y="779385"/>
                  </a:cubicBezTo>
                  <a:cubicBezTo>
                    <a:pt x="44728" y="765506"/>
                    <a:pt x="52226" y="752632"/>
                    <a:pt x="54591" y="738441"/>
                  </a:cubicBezTo>
                  <a:cubicBezTo>
                    <a:pt x="62598" y="690403"/>
                    <a:pt x="57040" y="710624"/>
                    <a:pt x="68239" y="677027"/>
                  </a:cubicBezTo>
                  <a:cubicBezTo>
                    <a:pt x="70514" y="663379"/>
                    <a:pt x="72959" y="649758"/>
                    <a:pt x="75063" y="636083"/>
                  </a:cubicBezTo>
                  <a:cubicBezTo>
                    <a:pt x="83317" y="582433"/>
                    <a:pt x="76616" y="572504"/>
                    <a:pt x="88711" y="608788"/>
                  </a:cubicBezTo>
                  <a:cubicBezTo>
                    <a:pt x="82653" y="626961"/>
                    <a:pt x="70042" y="663803"/>
                    <a:pt x="68239" y="677027"/>
                  </a:cubicBezTo>
                  <a:cubicBezTo>
                    <a:pt x="60507" y="733727"/>
                    <a:pt x="58003" y="699773"/>
                    <a:pt x="54591" y="71114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3" name="รูปแบบอิสระ 332"/>
            <p:cNvSpPr/>
            <p:nvPr/>
          </p:nvSpPr>
          <p:spPr>
            <a:xfrm>
              <a:off x="5889009" y="532263"/>
              <a:ext cx="245660" cy="363583"/>
            </a:xfrm>
            <a:custGeom>
              <a:avLst/>
              <a:gdLst>
                <a:gd name="connsiteX0" fmla="*/ 95534 w 245660"/>
                <a:gd name="connsiteY0" fmla="*/ 143301 h 363583"/>
                <a:gd name="connsiteX1" fmla="*/ 68239 w 245660"/>
                <a:gd name="connsiteY1" fmla="*/ 218364 h 363583"/>
                <a:gd name="connsiteX2" fmla="*/ 40943 w 245660"/>
                <a:gd name="connsiteY2" fmla="*/ 272955 h 363583"/>
                <a:gd name="connsiteX3" fmla="*/ 0 w 245660"/>
                <a:gd name="connsiteY3" fmla="*/ 313898 h 363583"/>
                <a:gd name="connsiteX4" fmla="*/ 20472 w 245660"/>
                <a:gd name="connsiteY4" fmla="*/ 307074 h 363583"/>
                <a:gd name="connsiteX5" fmla="*/ 54591 w 245660"/>
                <a:gd name="connsiteY5" fmla="*/ 259307 h 363583"/>
                <a:gd name="connsiteX6" fmla="*/ 61415 w 245660"/>
                <a:gd name="connsiteY6" fmla="*/ 238836 h 363583"/>
                <a:gd name="connsiteX7" fmla="*/ 75063 w 245660"/>
                <a:gd name="connsiteY7" fmla="*/ 218364 h 363583"/>
                <a:gd name="connsiteX8" fmla="*/ 102358 w 245660"/>
                <a:gd name="connsiteY8" fmla="*/ 170597 h 363583"/>
                <a:gd name="connsiteX9" fmla="*/ 116006 w 245660"/>
                <a:gd name="connsiteY9" fmla="*/ 150125 h 363583"/>
                <a:gd name="connsiteX10" fmla="*/ 136478 w 245660"/>
                <a:gd name="connsiteY10" fmla="*/ 136477 h 363583"/>
                <a:gd name="connsiteX11" fmla="*/ 122830 w 245660"/>
                <a:gd name="connsiteY11" fmla="*/ 218364 h 363583"/>
                <a:gd name="connsiteX12" fmla="*/ 109182 w 245660"/>
                <a:gd name="connsiteY12" fmla="*/ 259307 h 363583"/>
                <a:gd name="connsiteX13" fmla="*/ 102358 w 245660"/>
                <a:gd name="connsiteY13" fmla="*/ 232012 h 363583"/>
                <a:gd name="connsiteX14" fmla="*/ 129654 w 245660"/>
                <a:gd name="connsiteY14" fmla="*/ 191068 h 363583"/>
                <a:gd name="connsiteX15" fmla="*/ 150125 w 245660"/>
                <a:gd name="connsiteY15" fmla="*/ 143301 h 363583"/>
                <a:gd name="connsiteX16" fmla="*/ 136478 w 245660"/>
                <a:gd name="connsiteY16" fmla="*/ 163773 h 363583"/>
                <a:gd name="connsiteX17" fmla="*/ 122830 w 245660"/>
                <a:gd name="connsiteY17" fmla="*/ 204716 h 363583"/>
                <a:gd name="connsiteX18" fmla="*/ 109182 w 245660"/>
                <a:gd name="connsiteY18" fmla="*/ 232012 h 363583"/>
                <a:gd name="connsiteX19" fmla="*/ 122830 w 245660"/>
                <a:gd name="connsiteY19" fmla="*/ 177421 h 363583"/>
                <a:gd name="connsiteX20" fmla="*/ 129654 w 245660"/>
                <a:gd name="connsiteY20" fmla="*/ 156949 h 363583"/>
                <a:gd name="connsiteX21" fmla="*/ 156949 w 245660"/>
                <a:gd name="connsiteY21" fmla="*/ 102358 h 363583"/>
                <a:gd name="connsiteX22" fmla="*/ 143301 w 245660"/>
                <a:gd name="connsiteY22" fmla="*/ 204716 h 363583"/>
                <a:gd name="connsiteX23" fmla="*/ 102358 w 245660"/>
                <a:gd name="connsiteY23" fmla="*/ 300250 h 363583"/>
                <a:gd name="connsiteX24" fmla="*/ 88710 w 245660"/>
                <a:gd name="connsiteY24" fmla="*/ 259307 h 363583"/>
                <a:gd name="connsiteX25" fmla="*/ 68239 w 245660"/>
                <a:gd name="connsiteY25" fmla="*/ 286603 h 363583"/>
                <a:gd name="connsiteX26" fmla="*/ 54591 w 245660"/>
                <a:gd name="connsiteY26" fmla="*/ 313898 h 363583"/>
                <a:gd name="connsiteX27" fmla="*/ 40943 w 245660"/>
                <a:gd name="connsiteY27" fmla="*/ 334370 h 363583"/>
                <a:gd name="connsiteX28" fmla="*/ 34119 w 245660"/>
                <a:gd name="connsiteY28" fmla="*/ 361665 h 363583"/>
                <a:gd name="connsiteX29" fmla="*/ 61415 w 245660"/>
                <a:gd name="connsiteY29" fmla="*/ 300250 h 363583"/>
                <a:gd name="connsiteX30" fmla="*/ 129654 w 245660"/>
                <a:gd name="connsiteY30" fmla="*/ 204716 h 363583"/>
                <a:gd name="connsiteX31" fmla="*/ 163773 w 245660"/>
                <a:gd name="connsiteY31" fmla="*/ 150125 h 363583"/>
                <a:gd name="connsiteX32" fmla="*/ 170597 w 245660"/>
                <a:gd name="connsiteY32" fmla="*/ 129653 h 363583"/>
                <a:gd name="connsiteX33" fmla="*/ 191069 w 245660"/>
                <a:gd name="connsiteY33" fmla="*/ 102358 h 363583"/>
                <a:gd name="connsiteX34" fmla="*/ 197892 w 245660"/>
                <a:gd name="connsiteY34" fmla="*/ 81886 h 363583"/>
                <a:gd name="connsiteX35" fmla="*/ 211540 w 245660"/>
                <a:gd name="connsiteY35" fmla="*/ 61415 h 363583"/>
                <a:gd name="connsiteX36" fmla="*/ 238836 w 245660"/>
                <a:gd name="connsiteY36" fmla="*/ 20471 h 363583"/>
                <a:gd name="connsiteX37" fmla="*/ 245660 w 245660"/>
                <a:gd name="connsiteY37" fmla="*/ 0 h 36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5660" h="363583">
                  <a:moveTo>
                    <a:pt x="95534" y="143301"/>
                  </a:moveTo>
                  <a:cubicBezTo>
                    <a:pt x="86934" y="169104"/>
                    <a:pt x="79634" y="193674"/>
                    <a:pt x="68239" y="218364"/>
                  </a:cubicBezTo>
                  <a:cubicBezTo>
                    <a:pt x="59713" y="236836"/>
                    <a:pt x="57871" y="261669"/>
                    <a:pt x="40943" y="272955"/>
                  </a:cubicBezTo>
                  <a:cubicBezTo>
                    <a:pt x="29320" y="280704"/>
                    <a:pt x="0" y="296972"/>
                    <a:pt x="0" y="313898"/>
                  </a:cubicBezTo>
                  <a:cubicBezTo>
                    <a:pt x="0" y="321091"/>
                    <a:pt x="13648" y="309349"/>
                    <a:pt x="20472" y="307074"/>
                  </a:cubicBezTo>
                  <a:cubicBezTo>
                    <a:pt x="31845" y="291152"/>
                    <a:pt x="44524" y="276086"/>
                    <a:pt x="54591" y="259307"/>
                  </a:cubicBezTo>
                  <a:cubicBezTo>
                    <a:pt x="58292" y="253139"/>
                    <a:pt x="58198" y="245269"/>
                    <a:pt x="61415" y="238836"/>
                  </a:cubicBezTo>
                  <a:cubicBezTo>
                    <a:pt x="65083" y="231500"/>
                    <a:pt x="70843" y="225397"/>
                    <a:pt x="75063" y="218364"/>
                  </a:cubicBezTo>
                  <a:cubicBezTo>
                    <a:pt x="84498" y="202639"/>
                    <a:pt x="92923" y="186322"/>
                    <a:pt x="102358" y="170597"/>
                  </a:cubicBezTo>
                  <a:cubicBezTo>
                    <a:pt x="106578" y="163564"/>
                    <a:pt x="110207" y="155924"/>
                    <a:pt x="116006" y="150125"/>
                  </a:cubicBezTo>
                  <a:cubicBezTo>
                    <a:pt x="121805" y="144326"/>
                    <a:pt x="129654" y="141026"/>
                    <a:pt x="136478" y="136477"/>
                  </a:cubicBezTo>
                  <a:cubicBezTo>
                    <a:pt x="131929" y="163773"/>
                    <a:pt x="128833" y="191351"/>
                    <a:pt x="122830" y="218364"/>
                  </a:cubicBezTo>
                  <a:cubicBezTo>
                    <a:pt x="119709" y="232407"/>
                    <a:pt x="109182" y="259307"/>
                    <a:pt x="109182" y="259307"/>
                  </a:cubicBezTo>
                  <a:cubicBezTo>
                    <a:pt x="106907" y="250209"/>
                    <a:pt x="99663" y="240995"/>
                    <a:pt x="102358" y="232012"/>
                  </a:cubicBezTo>
                  <a:cubicBezTo>
                    <a:pt x="107071" y="216301"/>
                    <a:pt x="121877" y="205510"/>
                    <a:pt x="129654" y="191068"/>
                  </a:cubicBezTo>
                  <a:cubicBezTo>
                    <a:pt x="137867" y="175816"/>
                    <a:pt x="145923" y="160107"/>
                    <a:pt x="150125" y="143301"/>
                  </a:cubicBezTo>
                  <a:cubicBezTo>
                    <a:pt x="152114" y="135345"/>
                    <a:pt x="139809" y="156279"/>
                    <a:pt x="136478" y="163773"/>
                  </a:cubicBezTo>
                  <a:cubicBezTo>
                    <a:pt x="130635" y="176919"/>
                    <a:pt x="128173" y="191359"/>
                    <a:pt x="122830" y="204716"/>
                  </a:cubicBezTo>
                  <a:cubicBezTo>
                    <a:pt x="119052" y="214161"/>
                    <a:pt x="109182" y="242185"/>
                    <a:pt x="109182" y="232012"/>
                  </a:cubicBezTo>
                  <a:cubicBezTo>
                    <a:pt x="109182" y="213255"/>
                    <a:pt x="117895" y="195517"/>
                    <a:pt x="122830" y="177421"/>
                  </a:cubicBezTo>
                  <a:cubicBezTo>
                    <a:pt x="124723" y="170481"/>
                    <a:pt x="126437" y="163383"/>
                    <a:pt x="129654" y="156949"/>
                  </a:cubicBezTo>
                  <a:cubicBezTo>
                    <a:pt x="161883" y="92489"/>
                    <a:pt x="141561" y="148522"/>
                    <a:pt x="156949" y="102358"/>
                  </a:cubicBezTo>
                  <a:cubicBezTo>
                    <a:pt x="169686" y="153306"/>
                    <a:pt x="167283" y="124775"/>
                    <a:pt x="143301" y="204716"/>
                  </a:cubicBezTo>
                  <a:cubicBezTo>
                    <a:pt x="123568" y="270494"/>
                    <a:pt x="130901" y="252679"/>
                    <a:pt x="102358" y="300250"/>
                  </a:cubicBezTo>
                  <a:cubicBezTo>
                    <a:pt x="97809" y="286602"/>
                    <a:pt x="97341" y="247798"/>
                    <a:pt x="88710" y="259307"/>
                  </a:cubicBezTo>
                  <a:cubicBezTo>
                    <a:pt x="81886" y="268406"/>
                    <a:pt x="74267" y="276959"/>
                    <a:pt x="68239" y="286603"/>
                  </a:cubicBezTo>
                  <a:cubicBezTo>
                    <a:pt x="62848" y="295229"/>
                    <a:pt x="59638" y="305066"/>
                    <a:pt x="54591" y="313898"/>
                  </a:cubicBezTo>
                  <a:cubicBezTo>
                    <a:pt x="50522" y="321019"/>
                    <a:pt x="45492" y="327546"/>
                    <a:pt x="40943" y="334370"/>
                  </a:cubicBezTo>
                  <a:cubicBezTo>
                    <a:pt x="38668" y="343468"/>
                    <a:pt x="34119" y="371043"/>
                    <a:pt x="34119" y="361665"/>
                  </a:cubicBezTo>
                  <a:cubicBezTo>
                    <a:pt x="34119" y="323962"/>
                    <a:pt x="42863" y="329403"/>
                    <a:pt x="61415" y="300250"/>
                  </a:cubicBezTo>
                  <a:cubicBezTo>
                    <a:pt x="125750" y="199151"/>
                    <a:pt x="46316" y="306573"/>
                    <a:pt x="129654" y="204716"/>
                  </a:cubicBezTo>
                  <a:cubicBezTo>
                    <a:pt x="147287" y="183165"/>
                    <a:pt x="153037" y="175176"/>
                    <a:pt x="163773" y="150125"/>
                  </a:cubicBezTo>
                  <a:cubicBezTo>
                    <a:pt x="166607" y="143513"/>
                    <a:pt x="167028" y="135898"/>
                    <a:pt x="170597" y="129653"/>
                  </a:cubicBezTo>
                  <a:cubicBezTo>
                    <a:pt x="176240" y="119778"/>
                    <a:pt x="184245" y="111456"/>
                    <a:pt x="191069" y="102358"/>
                  </a:cubicBezTo>
                  <a:cubicBezTo>
                    <a:pt x="193343" y="95534"/>
                    <a:pt x="194675" y="88320"/>
                    <a:pt x="197892" y="81886"/>
                  </a:cubicBezTo>
                  <a:cubicBezTo>
                    <a:pt x="201560" y="74551"/>
                    <a:pt x="208309" y="68953"/>
                    <a:pt x="211540" y="61415"/>
                  </a:cubicBezTo>
                  <a:cubicBezTo>
                    <a:pt x="229167" y="20287"/>
                    <a:pt x="202853" y="44460"/>
                    <a:pt x="238836" y="20471"/>
                  </a:cubicBezTo>
                  <a:lnTo>
                    <a:pt x="24566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4" name="รูปแบบอิสระ 333"/>
            <p:cNvSpPr/>
            <p:nvPr/>
          </p:nvSpPr>
          <p:spPr>
            <a:xfrm>
              <a:off x="7102549" y="372979"/>
              <a:ext cx="307978" cy="355563"/>
            </a:xfrm>
            <a:custGeom>
              <a:avLst/>
              <a:gdLst>
                <a:gd name="connsiteX0" fmla="*/ 764 w 307978"/>
                <a:gd name="connsiteY0" fmla="*/ 7545 h 355563"/>
                <a:gd name="connsiteX1" fmla="*/ 62179 w 307978"/>
                <a:gd name="connsiteY1" fmla="*/ 55312 h 355563"/>
                <a:gd name="connsiteX2" fmla="*/ 82650 w 307978"/>
                <a:gd name="connsiteY2" fmla="*/ 68960 h 355563"/>
                <a:gd name="connsiteX3" fmla="*/ 103122 w 307978"/>
                <a:gd name="connsiteY3" fmla="*/ 96255 h 355563"/>
                <a:gd name="connsiteX4" fmla="*/ 123593 w 307978"/>
                <a:gd name="connsiteY4" fmla="*/ 109903 h 355563"/>
                <a:gd name="connsiteX5" fmla="*/ 164537 w 307978"/>
                <a:gd name="connsiteY5" fmla="*/ 150846 h 355563"/>
                <a:gd name="connsiteX6" fmla="*/ 185008 w 307978"/>
                <a:gd name="connsiteY6" fmla="*/ 171318 h 355563"/>
                <a:gd name="connsiteX7" fmla="*/ 212304 w 307978"/>
                <a:gd name="connsiteY7" fmla="*/ 205437 h 355563"/>
                <a:gd name="connsiteX8" fmla="*/ 239599 w 307978"/>
                <a:gd name="connsiteY8" fmla="*/ 239557 h 355563"/>
                <a:gd name="connsiteX9" fmla="*/ 266895 w 307978"/>
                <a:gd name="connsiteY9" fmla="*/ 280500 h 355563"/>
                <a:gd name="connsiteX10" fmla="*/ 280543 w 307978"/>
                <a:gd name="connsiteY10" fmla="*/ 300971 h 355563"/>
                <a:gd name="connsiteX11" fmla="*/ 301014 w 307978"/>
                <a:gd name="connsiteY11" fmla="*/ 355563 h 355563"/>
                <a:gd name="connsiteX12" fmla="*/ 294190 w 307978"/>
                <a:gd name="connsiteY12" fmla="*/ 300971 h 355563"/>
                <a:gd name="connsiteX13" fmla="*/ 287367 w 307978"/>
                <a:gd name="connsiteY13" fmla="*/ 273676 h 355563"/>
                <a:gd name="connsiteX14" fmla="*/ 266895 w 307978"/>
                <a:gd name="connsiteY14" fmla="*/ 253204 h 355563"/>
                <a:gd name="connsiteX15" fmla="*/ 253247 w 307978"/>
                <a:gd name="connsiteY15" fmla="*/ 225909 h 355563"/>
                <a:gd name="connsiteX16" fmla="*/ 205480 w 307978"/>
                <a:gd name="connsiteY16" fmla="*/ 178142 h 355563"/>
                <a:gd name="connsiteX17" fmla="*/ 198656 w 307978"/>
                <a:gd name="connsiteY17" fmla="*/ 157670 h 355563"/>
                <a:gd name="connsiteX18" fmla="*/ 157713 w 307978"/>
                <a:gd name="connsiteY18" fmla="*/ 116727 h 355563"/>
                <a:gd name="connsiteX19" fmla="*/ 130417 w 307978"/>
                <a:gd name="connsiteY19" fmla="*/ 75783 h 355563"/>
                <a:gd name="connsiteX20" fmla="*/ 109946 w 307978"/>
                <a:gd name="connsiteY20" fmla="*/ 62136 h 355563"/>
                <a:gd name="connsiteX21" fmla="*/ 69002 w 307978"/>
                <a:gd name="connsiteY21" fmla="*/ 48488 h 355563"/>
                <a:gd name="connsiteX22" fmla="*/ 34883 w 307978"/>
                <a:gd name="connsiteY22" fmla="*/ 14368 h 355563"/>
                <a:gd name="connsiteX23" fmla="*/ 764 w 307978"/>
                <a:gd name="connsiteY23" fmla="*/ 7545 h 35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978" h="355563">
                  <a:moveTo>
                    <a:pt x="764" y="7545"/>
                  </a:moveTo>
                  <a:cubicBezTo>
                    <a:pt x="5313" y="14369"/>
                    <a:pt x="-1952" y="1868"/>
                    <a:pt x="62179" y="55312"/>
                  </a:cubicBezTo>
                  <a:cubicBezTo>
                    <a:pt x="68479" y="60562"/>
                    <a:pt x="76851" y="63161"/>
                    <a:pt x="82650" y="68960"/>
                  </a:cubicBezTo>
                  <a:cubicBezTo>
                    <a:pt x="90692" y="77002"/>
                    <a:pt x="95080" y="88213"/>
                    <a:pt x="103122" y="96255"/>
                  </a:cubicBezTo>
                  <a:cubicBezTo>
                    <a:pt x="108921" y="102054"/>
                    <a:pt x="117463" y="104454"/>
                    <a:pt x="123593" y="109903"/>
                  </a:cubicBezTo>
                  <a:cubicBezTo>
                    <a:pt x="138019" y="122726"/>
                    <a:pt x="150889" y="137198"/>
                    <a:pt x="164537" y="150846"/>
                  </a:cubicBezTo>
                  <a:lnTo>
                    <a:pt x="185008" y="171318"/>
                  </a:lnTo>
                  <a:cubicBezTo>
                    <a:pt x="198293" y="211172"/>
                    <a:pt x="181437" y="174569"/>
                    <a:pt x="212304" y="205437"/>
                  </a:cubicBezTo>
                  <a:cubicBezTo>
                    <a:pt x="222603" y="215736"/>
                    <a:pt x="231032" y="227778"/>
                    <a:pt x="239599" y="239557"/>
                  </a:cubicBezTo>
                  <a:cubicBezTo>
                    <a:pt x="249247" y="252822"/>
                    <a:pt x="257796" y="266852"/>
                    <a:pt x="266895" y="280500"/>
                  </a:cubicBezTo>
                  <a:cubicBezTo>
                    <a:pt x="271444" y="287324"/>
                    <a:pt x="277497" y="293356"/>
                    <a:pt x="280543" y="300971"/>
                  </a:cubicBezTo>
                  <a:cubicBezTo>
                    <a:pt x="296861" y="341770"/>
                    <a:pt x="290316" y="323470"/>
                    <a:pt x="301014" y="355563"/>
                  </a:cubicBezTo>
                  <a:cubicBezTo>
                    <a:pt x="311950" y="311817"/>
                    <a:pt x="310248" y="343793"/>
                    <a:pt x="294190" y="300971"/>
                  </a:cubicBezTo>
                  <a:cubicBezTo>
                    <a:pt x="290897" y="292190"/>
                    <a:pt x="292020" y="281819"/>
                    <a:pt x="287367" y="273676"/>
                  </a:cubicBezTo>
                  <a:cubicBezTo>
                    <a:pt x="282579" y="265297"/>
                    <a:pt x="272504" y="261057"/>
                    <a:pt x="266895" y="253204"/>
                  </a:cubicBezTo>
                  <a:cubicBezTo>
                    <a:pt x="260982" y="244927"/>
                    <a:pt x="259689" y="233782"/>
                    <a:pt x="253247" y="225909"/>
                  </a:cubicBezTo>
                  <a:cubicBezTo>
                    <a:pt x="238988" y="208481"/>
                    <a:pt x="221402" y="194064"/>
                    <a:pt x="205480" y="178142"/>
                  </a:cubicBezTo>
                  <a:cubicBezTo>
                    <a:pt x="203205" y="171318"/>
                    <a:pt x="203072" y="163348"/>
                    <a:pt x="198656" y="157670"/>
                  </a:cubicBezTo>
                  <a:cubicBezTo>
                    <a:pt x="186807" y="142435"/>
                    <a:pt x="168419" y="132786"/>
                    <a:pt x="157713" y="116727"/>
                  </a:cubicBezTo>
                  <a:cubicBezTo>
                    <a:pt x="148614" y="103079"/>
                    <a:pt x="144065" y="84882"/>
                    <a:pt x="130417" y="75783"/>
                  </a:cubicBezTo>
                  <a:cubicBezTo>
                    <a:pt x="123593" y="71234"/>
                    <a:pt x="117440" y="65467"/>
                    <a:pt x="109946" y="62136"/>
                  </a:cubicBezTo>
                  <a:cubicBezTo>
                    <a:pt x="96800" y="56293"/>
                    <a:pt x="69002" y="48488"/>
                    <a:pt x="69002" y="48488"/>
                  </a:cubicBezTo>
                  <a:cubicBezTo>
                    <a:pt x="14406" y="12089"/>
                    <a:pt x="80383" y="59866"/>
                    <a:pt x="34883" y="14368"/>
                  </a:cubicBezTo>
                  <a:cubicBezTo>
                    <a:pt x="12518" y="-7996"/>
                    <a:pt x="-3785" y="721"/>
                    <a:pt x="764" y="75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5" name="รูปแบบอิสระ 334"/>
            <p:cNvSpPr/>
            <p:nvPr/>
          </p:nvSpPr>
          <p:spPr>
            <a:xfrm>
              <a:off x="7307762" y="491161"/>
              <a:ext cx="96805" cy="351715"/>
            </a:xfrm>
            <a:custGeom>
              <a:avLst/>
              <a:gdLst>
                <a:gd name="connsiteX0" fmla="*/ 0 w 96805"/>
                <a:gd name="connsiteY0" fmla="*/ 0 h 351715"/>
                <a:gd name="connsiteX1" fmla="*/ 13648 w 96805"/>
                <a:gd name="connsiteY1" fmla="*/ 81887 h 351715"/>
                <a:gd name="connsiteX2" fmla="*/ 27296 w 96805"/>
                <a:gd name="connsiteY2" fmla="*/ 102359 h 351715"/>
                <a:gd name="connsiteX3" fmla="*/ 40943 w 96805"/>
                <a:gd name="connsiteY3" fmla="*/ 136478 h 351715"/>
                <a:gd name="connsiteX4" fmla="*/ 61415 w 96805"/>
                <a:gd name="connsiteY4" fmla="*/ 177421 h 351715"/>
                <a:gd name="connsiteX5" fmla="*/ 68239 w 96805"/>
                <a:gd name="connsiteY5" fmla="*/ 204717 h 351715"/>
                <a:gd name="connsiteX6" fmla="*/ 75063 w 96805"/>
                <a:gd name="connsiteY6" fmla="*/ 225189 h 351715"/>
                <a:gd name="connsiteX7" fmla="*/ 88711 w 96805"/>
                <a:gd name="connsiteY7" fmla="*/ 293427 h 351715"/>
                <a:gd name="connsiteX8" fmla="*/ 95534 w 96805"/>
                <a:gd name="connsiteY8" fmla="*/ 348018 h 351715"/>
                <a:gd name="connsiteX9" fmla="*/ 95534 w 96805"/>
                <a:gd name="connsiteY9" fmla="*/ 81887 h 35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805" h="351715">
                  <a:moveTo>
                    <a:pt x="0" y="0"/>
                  </a:moveTo>
                  <a:cubicBezTo>
                    <a:pt x="1013" y="7094"/>
                    <a:pt x="9042" y="69605"/>
                    <a:pt x="13648" y="81887"/>
                  </a:cubicBezTo>
                  <a:cubicBezTo>
                    <a:pt x="16528" y="89566"/>
                    <a:pt x="23628" y="95023"/>
                    <a:pt x="27296" y="102359"/>
                  </a:cubicBezTo>
                  <a:cubicBezTo>
                    <a:pt x="32774" y="113315"/>
                    <a:pt x="35874" y="125327"/>
                    <a:pt x="40943" y="136478"/>
                  </a:cubicBezTo>
                  <a:cubicBezTo>
                    <a:pt x="47257" y="150369"/>
                    <a:pt x="54591" y="163773"/>
                    <a:pt x="61415" y="177421"/>
                  </a:cubicBezTo>
                  <a:cubicBezTo>
                    <a:pt x="63690" y="186520"/>
                    <a:pt x="65662" y="195699"/>
                    <a:pt x="68239" y="204717"/>
                  </a:cubicBezTo>
                  <a:cubicBezTo>
                    <a:pt x="70215" y="211633"/>
                    <a:pt x="73446" y="218180"/>
                    <a:pt x="75063" y="225189"/>
                  </a:cubicBezTo>
                  <a:cubicBezTo>
                    <a:pt x="80279" y="247791"/>
                    <a:pt x="84898" y="270546"/>
                    <a:pt x="88711" y="293427"/>
                  </a:cubicBezTo>
                  <a:cubicBezTo>
                    <a:pt x="91726" y="311516"/>
                    <a:pt x="94943" y="366347"/>
                    <a:pt x="95534" y="348018"/>
                  </a:cubicBezTo>
                  <a:cubicBezTo>
                    <a:pt x="98394" y="259354"/>
                    <a:pt x="95534" y="170597"/>
                    <a:pt x="95534" y="81887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6" name="รูปแบบอิสระ 335"/>
            <p:cNvSpPr/>
            <p:nvPr/>
          </p:nvSpPr>
          <p:spPr>
            <a:xfrm>
              <a:off x="7394127" y="689212"/>
              <a:ext cx="133978" cy="233937"/>
            </a:xfrm>
            <a:custGeom>
              <a:avLst/>
              <a:gdLst>
                <a:gd name="connsiteX0" fmla="*/ 2960 w 133978"/>
                <a:gd name="connsiteY0" fmla="*/ 13648 h 233937"/>
                <a:gd name="connsiteX1" fmla="*/ 64374 w 133978"/>
                <a:gd name="connsiteY1" fmla="*/ 54591 h 233937"/>
                <a:gd name="connsiteX2" fmla="*/ 84846 w 133978"/>
                <a:gd name="connsiteY2" fmla="*/ 75063 h 233937"/>
                <a:gd name="connsiteX3" fmla="*/ 98494 w 133978"/>
                <a:gd name="connsiteY3" fmla="*/ 102358 h 233937"/>
                <a:gd name="connsiteX4" fmla="*/ 118966 w 133978"/>
                <a:gd name="connsiteY4" fmla="*/ 136478 h 233937"/>
                <a:gd name="connsiteX5" fmla="*/ 132613 w 133978"/>
                <a:gd name="connsiteY5" fmla="*/ 191069 h 233937"/>
                <a:gd name="connsiteX6" fmla="*/ 118966 w 133978"/>
                <a:gd name="connsiteY6" fmla="*/ 150125 h 233937"/>
                <a:gd name="connsiteX7" fmla="*/ 112142 w 133978"/>
                <a:gd name="connsiteY7" fmla="*/ 122830 h 233937"/>
                <a:gd name="connsiteX8" fmla="*/ 98494 w 133978"/>
                <a:gd name="connsiteY8" fmla="*/ 95534 h 233937"/>
                <a:gd name="connsiteX9" fmla="*/ 84846 w 133978"/>
                <a:gd name="connsiteY9" fmla="*/ 54591 h 233937"/>
                <a:gd name="connsiteX10" fmla="*/ 64374 w 133978"/>
                <a:gd name="connsiteY10" fmla="*/ 40943 h 233937"/>
                <a:gd name="connsiteX11" fmla="*/ 23431 w 133978"/>
                <a:gd name="connsiteY11" fmla="*/ 0 h 233937"/>
                <a:gd name="connsiteX12" fmla="*/ 16607 w 133978"/>
                <a:gd name="connsiteY12" fmla="*/ 20472 h 233937"/>
                <a:gd name="connsiteX13" fmla="*/ 37079 w 133978"/>
                <a:gd name="connsiteY13" fmla="*/ 68239 h 233937"/>
                <a:gd name="connsiteX14" fmla="*/ 57551 w 133978"/>
                <a:gd name="connsiteY14" fmla="*/ 109182 h 233937"/>
                <a:gd name="connsiteX15" fmla="*/ 64374 w 133978"/>
                <a:gd name="connsiteY15" fmla="*/ 129654 h 233937"/>
                <a:gd name="connsiteX16" fmla="*/ 84846 w 133978"/>
                <a:gd name="connsiteY16" fmla="*/ 156949 h 233937"/>
                <a:gd name="connsiteX17" fmla="*/ 91670 w 133978"/>
                <a:gd name="connsiteY17" fmla="*/ 204716 h 233937"/>
                <a:gd name="connsiteX18" fmla="*/ 98494 w 133978"/>
                <a:gd name="connsiteY18" fmla="*/ 232012 h 233937"/>
                <a:gd name="connsiteX19" fmla="*/ 78022 w 133978"/>
                <a:gd name="connsiteY19" fmla="*/ 150125 h 233937"/>
                <a:gd name="connsiteX20" fmla="*/ 64374 w 133978"/>
                <a:gd name="connsiteY20" fmla="*/ 109182 h 233937"/>
                <a:gd name="connsiteX21" fmla="*/ 57551 w 133978"/>
                <a:gd name="connsiteY21" fmla="*/ 88710 h 233937"/>
                <a:gd name="connsiteX22" fmla="*/ 30255 w 133978"/>
                <a:gd name="connsiteY22" fmla="*/ 47767 h 233937"/>
                <a:gd name="connsiteX23" fmla="*/ 16607 w 133978"/>
                <a:gd name="connsiteY23" fmla="*/ 27295 h 233937"/>
                <a:gd name="connsiteX24" fmla="*/ 9783 w 133978"/>
                <a:gd name="connsiteY24" fmla="*/ 6824 h 233937"/>
                <a:gd name="connsiteX25" fmla="*/ 2960 w 133978"/>
                <a:gd name="connsiteY25" fmla="*/ 13648 h 23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978" h="233937">
                  <a:moveTo>
                    <a:pt x="2960" y="13648"/>
                  </a:moveTo>
                  <a:cubicBezTo>
                    <a:pt x="12059" y="21609"/>
                    <a:pt x="42259" y="35635"/>
                    <a:pt x="64374" y="54591"/>
                  </a:cubicBezTo>
                  <a:cubicBezTo>
                    <a:pt x="71701" y="60872"/>
                    <a:pt x="79237" y="67210"/>
                    <a:pt x="84846" y="75063"/>
                  </a:cubicBezTo>
                  <a:cubicBezTo>
                    <a:pt x="90759" y="83340"/>
                    <a:pt x="93554" y="93466"/>
                    <a:pt x="98494" y="102358"/>
                  </a:cubicBezTo>
                  <a:cubicBezTo>
                    <a:pt x="104935" y="113952"/>
                    <a:pt x="112142" y="125105"/>
                    <a:pt x="118966" y="136478"/>
                  </a:cubicBezTo>
                  <a:cubicBezTo>
                    <a:pt x="123515" y="154675"/>
                    <a:pt x="138544" y="208864"/>
                    <a:pt x="132613" y="191069"/>
                  </a:cubicBezTo>
                  <a:cubicBezTo>
                    <a:pt x="128064" y="177421"/>
                    <a:pt x="123100" y="163904"/>
                    <a:pt x="118966" y="150125"/>
                  </a:cubicBezTo>
                  <a:cubicBezTo>
                    <a:pt x="116271" y="141142"/>
                    <a:pt x="115435" y="131611"/>
                    <a:pt x="112142" y="122830"/>
                  </a:cubicBezTo>
                  <a:cubicBezTo>
                    <a:pt x="108570" y="113305"/>
                    <a:pt x="102272" y="104979"/>
                    <a:pt x="98494" y="95534"/>
                  </a:cubicBezTo>
                  <a:cubicBezTo>
                    <a:pt x="93151" y="82177"/>
                    <a:pt x="96816" y="62571"/>
                    <a:pt x="84846" y="54591"/>
                  </a:cubicBezTo>
                  <a:cubicBezTo>
                    <a:pt x="78022" y="50042"/>
                    <a:pt x="70504" y="46392"/>
                    <a:pt x="64374" y="40943"/>
                  </a:cubicBezTo>
                  <a:cubicBezTo>
                    <a:pt x="49948" y="28120"/>
                    <a:pt x="23431" y="0"/>
                    <a:pt x="23431" y="0"/>
                  </a:cubicBezTo>
                  <a:cubicBezTo>
                    <a:pt x="21156" y="6824"/>
                    <a:pt x="16607" y="13279"/>
                    <a:pt x="16607" y="20472"/>
                  </a:cubicBezTo>
                  <a:cubicBezTo>
                    <a:pt x="16607" y="48874"/>
                    <a:pt x="25936" y="45954"/>
                    <a:pt x="37079" y="68239"/>
                  </a:cubicBezTo>
                  <a:cubicBezTo>
                    <a:pt x="65332" y="124743"/>
                    <a:pt x="18437" y="50511"/>
                    <a:pt x="57551" y="109182"/>
                  </a:cubicBezTo>
                  <a:cubicBezTo>
                    <a:pt x="59825" y="116006"/>
                    <a:pt x="60805" y="123409"/>
                    <a:pt x="64374" y="129654"/>
                  </a:cubicBezTo>
                  <a:cubicBezTo>
                    <a:pt x="70017" y="139529"/>
                    <a:pt x="80959" y="146261"/>
                    <a:pt x="84846" y="156949"/>
                  </a:cubicBezTo>
                  <a:cubicBezTo>
                    <a:pt x="90343" y="172065"/>
                    <a:pt x="88793" y="188891"/>
                    <a:pt x="91670" y="204716"/>
                  </a:cubicBezTo>
                  <a:cubicBezTo>
                    <a:pt x="93348" y="213943"/>
                    <a:pt x="98494" y="241391"/>
                    <a:pt x="98494" y="232012"/>
                  </a:cubicBezTo>
                  <a:cubicBezTo>
                    <a:pt x="98494" y="204446"/>
                    <a:pt x="86491" y="175531"/>
                    <a:pt x="78022" y="150125"/>
                  </a:cubicBezTo>
                  <a:lnTo>
                    <a:pt x="64374" y="109182"/>
                  </a:lnTo>
                  <a:cubicBezTo>
                    <a:pt x="62100" y="102358"/>
                    <a:pt x="61541" y="94695"/>
                    <a:pt x="57551" y="88710"/>
                  </a:cubicBezTo>
                  <a:lnTo>
                    <a:pt x="30255" y="47767"/>
                  </a:lnTo>
                  <a:cubicBezTo>
                    <a:pt x="25706" y="40943"/>
                    <a:pt x="19201" y="35076"/>
                    <a:pt x="16607" y="27295"/>
                  </a:cubicBezTo>
                  <a:cubicBezTo>
                    <a:pt x="14332" y="20471"/>
                    <a:pt x="13773" y="12809"/>
                    <a:pt x="9783" y="6824"/>
                  </a:cubicBezTo>
                  <a:cubicBezTo>
                    <a:pt x="8521" y="4932"/>
                    <a:pt x="-6139" y="5687"/>
                    <a:pt x="2960" y="13648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7" name="รูปแบบอิสระ 336"/>
            <p:cNvSpPr/>
            <p:nvPr/>
          </p:nvSpPr>
          <p:spPr>
            <a:xfrm>
              <a:off x="6289245" y="270855"/>
              <a:ext cx="478772" cy="220464"/>
            </a:xfrm>
            <a:custGeom>
              <a:avLst/>
              <a:gdLst>
                <a:gd name="connsiteX0" fmla="*/ 70612 w 478772"/>
                <a:gd name="connsiteY0" fmla="*/ 97635 h 220464"/>
                <a:gd name="connsiteX1" fmla="*/ 29668 w 478772"/>
                <a:gd name="connsiteY1" fmla="*/ 152226 h 220464"/>
                <a:gd name="connsiteX2" fmla="*/ 22845 w 478772"/>
                <a:gd name="connsiteY2" fmla="*/ 172697 h 220464"/>
                <a:gd name="connsiteX3" fmla="*/ 9197 w 478772"/>
                <a:gd name="connsiteY3" fmla="*/ 199993 h 220464"/>
                <a:gd name="connsiteX4" fmla="*/ 2373 w 478772"/>
                <a:gd name="connsiteY4" fmla="*/ 220464 h 220464"/>
                <a:gd name="connsiteX5" fmla="*/ 22845 w 478772"/>
                <a:gd name="connsiteY5" fmla="*/ 199993 h 220464"/>
                <a:gd name="connsiteX6" fmla="*/ 70612 w 478772"/>
                <a:gd name="connsiteY6" fmla="*/ 172697 h 220464"/>
                <a:gd name="connsiteX7" fmla="*/ 91083 w 478772"/>
                <a:gd name="connsiteY7" fmla="*/ 159049 h 220464"/>
                <a:gd name="connsiteX8" fmla="*/ 118379 w 478772"/>
                <a:gd name="connsiteY8" fmla="*/ 145402 h 220464"/>
                <a:gd name="connsiteX9" fmla="*/ 138851 w 478772"/>
                <a:gd name="connsiteY9" fmla="*/ 124930 h 220464"/>
                <a:gd name="connsiteX10" fmla="*/ 159322 w 478772"/>
                <a:gd name="connsiteY10" fmla="*/ 118106 h 220464"/>
                <a:gd name="connsiteX11" fmla="*/ 200265 w 478772"/>
                <a:gd name="connsiteY11" fmla="*/ 90811 h 220464"/>
                <a:gd name="connsiteX12" fmla="*/ 282152 w 478772"/>
                <a:gd name="connsiteY12" fmla="*/ 63515 h 220464"/>
                <a:gd name="connsiteX13" fmla="*/ 336743 w 478772"/>
                <a:gd name="connsiteY13" fmla="*/ 43044 h 220464"/>
                <a:gd name="connsiteX14" fmla="*/ 398158 w 478772"/>
                <a:gd name="connsiteY14" fmla="*/ 15748 h 220464"/>
                <a:gd name="connsiteX15" fmla="*/ 316271 w 478772"/>
                <a:gd name="connsiteY15" fmla="*/ 8924 h 220464"/>
                <a:gd name="connsiteX16" fmla="*/ 295800 w 478772"/>
                <a:gd name="connsiteY16" fmla="*/ 15748 h 220464"/>
                <a:gd name="connsiteX17" fmla="*/ 261680 w 478772"/>
                <a:gd name="connsiteY17" fmla="*/ 29396 h 220464"/>
                <a:gd name="connsiteX18" fmla="*/ 234385 w 478772"/>
                <a:gd name="connsiteY18" fmla="*/ 36220 h 220464"/>
                <a:gd name="connsiteX19" fmla="*/ 193442 w 478772"/>
                <a:gd name="connsiteY19" fmla="*/ 49867 h 220464"/>
                <a:gd name="connsiteX20" fmla="*/ 166146 w 478772"/>
                <a:gd name="connsiteY20" fmla="*/ 56691 h 220464"/>
                <a:gd name="connsiteX21" fmla="*/ 132027 w 478772"/>
                <a:gd name="connsiteY21" fmla="*/ 70339 h 220464"/>
                <a:gd name="connsiteX22" fmla="*/ 254856 w 478772"/>
                <a:gd name="connsiteY22" fmla="*/ 63515 h 220464"/>
                <a:gd name="connsiteX23" fmla="*/ 302624 w 478772"/>
                <a:gd name="connsiteY23" fmla="*/ 56691 h 220464"/>
                <a:gd name="connsiteX24" fmla="*/ 282152 w 478772"/>
                <a:gd name="connsiteY24" fmla="*/ 49867 h 220464"/>
                <a:gd name="connsiteX25" fmla="*/ 309448 w 478772"/>
                <a:gd name="connsiteY25" fmla="*/ 29396 h 220464"/>
                <a:gd name="connsiteX26" fmla="*/ 336743 w 478772"/>
                <a:gd name="connsiteY26" fmla="*/ 22572 h 220464"/>
                <a:gd name="connsiteX27" fmla="*/ 357215 w 478772"/>
                <a:gd name="connsiteY27" fmla="*/ 15748 h 220464"/>
                <a:gd name="connsiteX28" fmla="*/ 384510 w 478772"/>
                <a:gd name="connsiteY28" fmla="*/ 2100 h 220464"/>
                <a:gd name="connsiteX29" fmla="*/ 288976 w 478772"/>
                <a:gd name="connsiteY29" fmla="*/ 8924 h 220464"/>
                <a:gd name="connsiteX30" fmla="*/ 241209 w 478772"/>
                <a:gd name="connsiteY30" fmla="*/ 29396 h 220464"/>
                <a:gd name="connsiteX31" fmla="*/ 193442 w 478772"/>
                <a:gd name="connsiteY31" fmla="*/ 43044 h 220464"/>
                <a:gd name="connsiteX32" fmla="*/ 111555 w 478772"/>
                <a:gd name="connsiteY32" fmla="*/ 97635 h 220464"/>
                <a:gd name="connsiteX33" fmla="*/ 91083 w 478772"/>
                <a:gd name="connsiteY33" fmla="*/ 111282 h 220464"/>
                <a:gd name="connsiteX34" fmla="*/ 70612 w 478772"/>
                <a:gd name="connsiteY34" fmla="*/ 97635 h 22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8772" h="220464">
                  <a:moveTo>
                    <a:pt x="70612" y="97635"/>
                  </a:moveTo>
                  <a:cubicBezTo>
                    <a:pt x="60376" y="104459"/>
                    <a:pt x="36911" y="137740"/>
                    <a:pt x="29668" y="152226"/>
                  </a:cubicBezTo>
                  <a:cubicBezTo>
                    <a:pt x="26451" y="158659"/>
                    <a:pt x="25678" y="166086"/>
                    <a:pt x="22845" y="172697"/>
                  </a:cubicBezTo>
                  <a:cubicBezTo>
                    <a:pt x="18838" y="182047"/>
                    <a:pt x="13204" y="190643"/>
                    <a:pt x="9197" y="199993"/>
                  </a:cubicBezTo>
                  <a:cubicBezTo>
                    <a:pt x="6364" y="206604"/>
                    <a:pt x="-4820" y="220464"/>
                    <a:pt x="2373" y="220464"/>
                  </a:cubicBezTo>
                  <a:cubicBezTo>
                    <a:pt x="12023" y="220464"/>
                    <a:pt x="15518" y="206273"/>
                    <a:pt x="22845" y="199993"/>
                  </a:cubicBezTo>
                  <a:cubicBezTo>
                    <a:pt x="49136" y="177458"/>
                    <a:pt x="43625" y="181693"/>
                    <a:pt x="70612" y="172697"/>
                  </a:cubicBezTo>
                  <a:cubicBezTo>
                    <a:pt x="77436" y="168148"/>
                    <a:pt x="83962" y="163118"/>
                    <a:pt x="91083" y="159049"/>
                  </a:cubicBezTo>
                  <a:cubicBezTo>
                    <a:pt x="99915" y="154002"/>
                    <a:pt x="110101" y="151315"/>
                    <a:pt x="118379" y="145402"/>
                  </a:cubicBezTo>
                  <a:cubicBezTo>
                    <a:pt x="126232" y="139793"/>
                    <a:pt x="130821" y="130283"/>
                    <a:pt x="138851" y="124930"/>
                  </a:cubicBezTo>
                  <a:cubicBezTo>
                    <a:pt x="144836" y="120940"/>
                    <a:pt x="153034" y="121599"/>
                    <a:pt x="159322" y="118106"/>
                  </a:cubicBezTo>
                  <a:cubicBezTo>
                    <a:pt x="173660" y="110140"/>
                    <a:pt x="184704" y="95998"/>
                    <a:pt x="200265" y="90811"/>
                  </a:cubicBezTo>
                  <a:cubicBezTo>
                    <a:pt x="227561" y="81712"/>
                    <a:pt x="255438" y="74201"/>
                    <a:pt x="282152" y="63515"/>
                  </a:cubicBezTo>
                  <a:cubicBezTo>
                    <a:pt x="322950" y="47196"/>
                    <a:pt x="304650" y="53740"/>
                    <a:pt x="336743" y="43044"/>
                  </a:cubicBezTo>
                  <a:cubicBezTo>
                    <a:pt x="363629" y="25120"/>
                    <a:pt x="359180" y="25493"/>
                    <a:pt x="398158" y="15748"/>
                  </a:cubicBezTo>
                  <a:cubicBezTo>
                    <a:pt x="486830" y="-6420"/>
                    <a:pt x="551523" y="-1769"/>
                    <a:pt x="316271" y="8924"/>
                  </a:cubicBezTo>
                  <a:cubicBezTo>
                    <a:pt x="309447" y="11199"/>
                    <a:pt x="302535" y="13222"/>
                    <a:pt x="295800" y="15748"/>
                  </a:cubicBezTo>
                  <a:cubicBezTo>
                    <a:pt x="284331" y="20049"/>
                    <a:pt x="273301" y="25522"/>
                    <a:pt x="261680" y="29396"/>
                  </a:cubicBezTo>
                  <a:cubicBezTo>
                    <a:pt x="252783" y="32362"/>
                    <a:pt x="243368" y="33525"/>
                    <a:pt x="234385" y="36220"/>
                  </a:cubicBezTo>
                  <a:cubicBezTo>
                    <a:pt x="220606" y="40354"/>
                    <a:pt x="207398" y="46378"/>
                    <a:pt x="193442" y="49867"/>
                  </a:cubicBezTo>
                  <a:cubicBezTo>
                    <a:pt x="184343" y="52142"/>
                    <a:pt x="175043" y="53725"/>
                    <a:pt x="166146" y="56691"/>
                  </a:cubicBezTo>
                  <a:cubicBezTo>
                    <a:pt x="154525" y="60565"/>
                    <a:pt x="119814" y="69400"/>
                    <a:pt x="132027" y="70339"/>
                  </a:cubicBezTo>
                  <a:cubicBezTo>
                    <a:pt x="172912" y="73484"/>
                    <a:pt x="213913" y="65790"/>
                    <a:pt x="254856" y="63515"/>
                  </a:cubicBezTo>
                  <a:cubicBezTo>
                    <a:pt x="270779" y="61240"/>
                    <a:pt x="288238" y="63884"/>
                    <a:pt x="302624" y="56691"/>
                  </a:cubicBezTo>
                  <a:cubicBezTo>
                    <a:pt x="309058" y="53474"/>
                    <a:pt x="280407" y="56845"/>
                    <a:pt x="282152" y="49867"/>
                  </a:cubicBezTo>
                  <a:cubicBezTo>
                    <a:pt x="284910" y="38833"/>
                    <a:pt x="299276" y="34482"/>
                    <a:pt x="309448" y="29396"/>
                  </a:cubicBezTo>
                  <a:cubicBezTo>
                    <a:pt x="317836" y="25202"/>
                    <a:pt x="327725" y="25148"/>
                    <a:pt x="336743" y="22572"/>
                  </a:cubicBezTo>
                  <a:cubicBezTo>
                    <a:pt x="343659" y="20596"/>
                    <a:pt x="350603" y="18582"/>
                    <a:pt x="357215" y="15748"/>
                  </a:cubicBezTo>
                  <a:cubicBezTo>
                    <a:pt x="366565" y="11741"/>
                    <a:pt x="394632" y="3112"/>
                    <a:pt x="384510" y="2100"/>
                  </a:cubicBezTo>
                  <a:cubicBezTo>
                    <a:pt x="352743" y="-1077"/>
                    <a:pt x="320821" y="6649"/>
                    <a:pt x="288976" y="8924"/>
                  </a:cubicBezTo>
                  <a:cubicBezTo>
                    <a:pt x="232166" y="23126"/>
                    <a:pt x="288334" y="5833"/>
                    <a:pt x="241209" y="29396"/>
                  </a:cubicBezTo>
                  <a:cubicBezTo>
                    <a:pt x="231420" y="34290"/>
                    <a:pt x="202186" y="40858"/>
                    <a:pt x="193442" y="43044"/>
                  </a:cubicBezTo>
                  <a:lnTo>
                    <a:pt x="111555" y="97635"/>
                  </a:lnTo>
                  <a:cubicBezTo>
                    <a:pt x="104731" y="102184"/>
                    <a:pt x="98863" y="108688"/>
                    <a:pt x="91083" y="111282"/>
                  </a:cubicBezTo>
                  <a:cubicBezTo>
                    <a:pt x="47088" y="125947"/>
                    <a:pt x="80848" y="90811"/>
                    <a:pt x="70612" y="9763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38" name="รูปแบบอิสระ 337"/>
            <p:cNvSpPr/>
            <p:nvPr/>
          </p:nvSpPr>
          <p:spPr>
            <a:xfrm>
              <a:off x="6455391" y="266131"/>
              <a:ext cx="136478" cy="104732"/>
            </a:xfrm>
            <a:custGeom>
              <a:avLst/>
              <a:gdLst>
                <a:gd name="connsiteX0" fmla="*/ 81887 w 136478"/>
                <a:gd name="connsiteY0" fmla="*/ 0 h 104732"/>
                <a:gd name="connsiteX1" fmla="*/ 47767 w 136478"/>
                <a:gd name="connsiteY1" fmla="*/ 40944 h 104732"/>
                <a:gd name="connsiteX2" fmla="*/ 68239 w 136478"/>
                <a:gd name="connsiteY2" fmla="*/ 34120 h 104732"/>
                <a:gd name="connsiteX3" fmla="*/ 116006 w 136478"/>
                <a:gd name="connsiteY3" fmla="*/ 20472 h 104732"/>
                <a:gd name="connsiteX4" fmla="*/ 136478 w 136478"/>
                <a:gd name="connsiteY4" fmla="*/ 34120 h 104732"/>
                <a:gd name="connsiteX5" fmla="*/ 116006 w 136478"/>
                <a:gd name="connsiteY5" fmla="*/ 40944 h 104732"/>
                <a:gd name="connsiteX6" fmla="*/ 95534 w 136478"/>
                <a:gd name="connsiteY6" fmla="*/ 54591 h 104732"/>
                <a:gd name="connsiteX7" fmla="*/ 75063 w 136478"/>
                <a:gd name="connsiteY7" fmla="*/ 75063 h 104732"/>
                <a:gd name="connsiteX8" fmla="*/ 40943 w 136478"/>
                <a:gd name="connsiteY8" fmla="*/ 81887 h 104732"/>
                <a:gd name="connsiteX9" fmla="*/ 0 w 136478"/>
                <a:gd name="connsiteY9" fmla="*/ 102359 h 104732"/>
                <a:gd name="connsiteX10" fmla="*/ 20472 w 136478"/>
                <a:gd name="connsiteY10" fmla="*/ 95535 h 104732"/>
                <a:gd name="connsiteX11" fmla="*/ 47767 w 136478"/>
                <a:gd name="connsiteY11" fmla="*/ 81887 h 104732"/>
                <a:gd name="connsiteX12" fmla="*/ 81887 w 136478"/>
                <a:gd name="connsiteY12" fmla="*/ 75063 h 104732"/>
                <a:gd name="connsiteX13" fmla="*/ 102358 w 136478"/>
                <a:gd name="connsiteY13" fmla="*/ 61415 h 104732"/>
                <a:gd name="connsiteX14" fmla="*/ 54591 w 136478"/>
                <a:gd name="connsiteY14" fmla="*/ 81887 h 104732"/>
                <a:gd name="connsiteX15" fmla="*/ 75063 w 136478"/>
                <a:gd name="connsiteY15" fmla="*/ 75063 h 104732"/>
                <a:gd name="connsiteX16" fmla="*/ 102358 w 136478"/>
                <a:gd name="connsiteY16" fmla="*/ 68239 h 104732"/>
                <a:gd name="connsiteX17" fmla="*/ 61415 w 136478"/>
                <a:gd name="connsiteY17" fmla="*/ 75063 h 104732"/>
                <a:gd name="connsiteX18" fmla="*/ 13648 w 136478"/>
                <a:gd name="connsiteY18" fmla="*/ 102359 h 104732"/>
                <a:gd name="connsiteX19" fmla="*/ 34119 w 136478"/>
                <a:gd name="connsiteY19" fmla="*/ 81887 h 104732"/>
                <a:gd name="connsiteX20" fmla="*/ 54591 w 136478"/>
                <a:gd name="connsiteY20" fmla="*/ 75063 h 104732"/>
                <a:gd name="connsiteX21" fmla="*/ 81887 w 136478"/>
                <a:gd name="connsiteY21" fmla="*/ 61415 h 104732"/>
                <a:gd name="connsiteX22" fmla="*/ 136478 w 136478"/>
                <a:gd name="connsiteY22" fmla="*/ 34120 h 10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6478" h="104732">
                  <a:moveTo>
                    <a:pt x="81887" y="0"/>
                  </a:moveTo>
                  <a:cubicBezTo>
                    <a:pt x="70514" y="13648"/>
                    <a:pt x="54365" y="24449"/>
                    <a:pt x="47767" y="40944"/>
                  </a:cubicBezTo>
                  <a:cubicBezTo>
                    <a:pt x="45096" y="47623"/>
                    <a:pt x="61323" y="36096"/>
                    <a:pt x="68239" y="34120"/>
                  </a:cubicBezTo>
                  <a:cubicBezTo>
                    <a:pt x="128218" y="16983"/>
                    <a:pt x="66921" y="36834"/>
                    <a:pt x="116006" y="20472"/>
                  </a:cubicBezTo>
                  <a:cubicBezTo>
                    <a:pt x="122830" y="25021"/>
                    <a:pt x="136478" y="25919"/>
                    <a:pt x="136478" y="34120"/>
                  </a:cubicBezTo>
                  <a:cubicBezTo>
                    <a:pt x="136478" y="41313"/>
                    <a:pt x="122440" y="37727"/>
                    <a:pt x="116006" y="40944"/>
                  </a:cubicBezTo>
                  <a:cubicBezTo>
                    <a:pt x="108671" y="44612"/>
                    <a:pt x="101834" y="49341"/>
                    <a:pt x="95534" y="54591"/>
                  </a:cubicBezTo>
                  <a:cubicBezTo>
                    <a:pt x="88120" y="60769"/>
                    <a:pt x="83695" y="70747"/>
                    <a:pt x="75063" y="75063"/>
                  </a:cubicBezTo>
                  <a:cubicBezTo>
                    <a:pt x="64689" y="80250"/>
                    <a:pt x="52195" y="79074"/>
                    <a:pt x="40943" y="81887"/>
                  </a:cubicBezTo>
                  <a:cubicBezTo>
                    <a:pt x="35895" y="83149"/>
                    <a:pt x="0" y="94020"/>
                    <a:pt x="0" y="102359"/>
                  </a:cubicBezTo>
                  <a:cubicBezTo>
                    <a:pt x="0" y="109552"/>
                    <a:pt x="13860" y="98369"/>
                    <a:pt x="20472" y="95535"/>
                  </a:cubicBezTo>
                  <a:cubicBezTo>
                    <a:pt x="29822" y="91528"/>
                    <a:pt x="38117" y="85104"/>
                    <a:pt x="47767" y="81887"/>
                  </a:cubicBezTo>
                  <a:cubicBezTo>
                    <a:pt x="58770" y="78219"/>
                    <a:pt x="70514" y="77338"/>
                    <a:pt x="81887" y="75063"/>
                  </a:cubicBezTo>
                  <a:cubicBezTo>
                    <a:pt x="88711" y="70514"/>
                    <a:pt x="108157" y="67214"/>
                    <a:pt x="102358" y="61415"/>
                  </a:cubicBezTo>
                  <a:cubicBezTo>
                    <a:pt x="99439" y="58496"/>
                    <a:pt x="54591" y="73296"/>
                    <a:pt x="54591" y="81887"/>
                  </a:cubicBezTo>
                  <a:cubicBezTo>
                    <a:pt x="54591" y="89080"/>
                    <a:pt x="68147" y="77039"/>
                    <a:pt x="75063" y="75063"/>
                  </a:cubicBezTo>
                  <a:cubicBezTo>
                    <a:pt x="84081" y="72487"/>
                    <a:pt x="111736" y="68239"/>
                    <a:pt x="102358" y="68239"/>
                  </a:cubicBezTo>
                  <a:cubicBezTo>
                    <a:pt x="88522" y="68239"/>
                    <a:pt x="75063" y="72788"/>
                    <a:pt x="61415" y="75063"/>
                  </a:cubicBezTo>
                  <a:cubicBezTo>
                    <a:pt x="57608" y="77601"/>
                    <a:pt x="17111" y="105822"/>
                    <a:pt x="13648" y="102359"/>
                  </a:cubicBezTo>
                  <a:cubicBezTo>
                    <a:pt x="6824" y="95535"/>
                    <a:pt x="26089" y="87240"/>
                    <a:pt x="34119" y="81887"/>
                  </a:cubicBezTo>
                  <a:cubicBezTo>
                    <a:pt x="40104" y="77897"/>
                    <a:pt x="47979" y="77897"/>
                    <a:pt x="54591" y="75063"/>
                  </a:cubicBezTo>
                  <a:cubicBezTo>
                    <a:pt x="63941" y="71056"/>
                    <a:pt x="72442" y="65193"/>
                    <a:pt x="81887" y="61415"/>
                  </a:cubicBezTo>
                  <a:cubicBezTo>
                    <a:pt x="134162" y="40506"/>
                    <a:pt x="110320" y="60278"/>
                    <a:pt x="136478" y="34120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0" name="รูปแบบอิสระ 339"/>
            <p:cNvSpPr/>
            <p:nvPr/>
          </p:nvSpPr>
          <p:spPr>
            <a:xfrm>
              <a:off x="6699005" y="63496"/>
              <a:ext cx="731951" cy="401725"/>
            </a:xfrm>
            <a:custGeom>
              <a:avLst/>
              <a:gdLst>
                <a:gd name="connsiteX0" fmla="*/ 728490 w 731951"/>
                <a:gd name="connsiteY0" fmla="*/ 385683 h 401725"/>
                <a:gd name="connsiteX1" fmla="*/ 648279 w 731951"/>
                <a:gd name="connsiteY1" fmla="*/ 369641 h 401725"/>
                <a:gd name="connsiteX2" fmla="*/ 616195 w 731951"/>
                <a:gd name="connsiteY2" fmla="*/ 321515 h 401725"/>
                <a:gd name="connsiteX3" fmla="*/ 568069 w 731951"/>
                <a:gd name="connsiteY3" fmla="*/ 305472 h 401725"/>
                <a:gd name="connsiteX4" fmla="*/ 535984 w 731951"/>
                <a:gd name="connsiteY4" fmla="*/ 273388 h 401725"/>
                <a:gd name="connsiteX5" fmla="*/ 519942 w 731951"/>
                <a:gd name="connsiteY5" fmla="*/ 225262 h 401725"/>
                <a:gd name="connsiteX6" fmla="*/ 455774 w 731951"/>
                <a:gd name="connsiteY6" fmla="*/ 145051 h 401725"/>
                <a:gd name="connsiteX7" fmla="*/ 311395 w 731951"/>
                <a:gd name="connsiteY7" fmla="*/ 80883 h 401725"/>
                <a:gd name="connsiteX8" fmla="*/ 215142 w 731951"/>
                <a:gd name="connsiteY8" fmla="*/ 48799 h 401725"/>
                <a:gd name="connsiteX9" fmla="*/ 134932 w 731951"/>
                <a:gd name="connsiteY9" fmla="*/ 32757 h 401725"/>
                <a:gd name="connsiteX10" fmla="*/ 6595 w 731951"/>
                <a:gd name="connsiteY10" fmla="*/ 16715 h 401725"/>
                <a:gd name="connsiteX11" fmla="*/ 102848 w 731951"/>
                <a:gd name="connsiteY11" fmla="*/ 32757 h 401725"/>
                <a:gd name="connsiteX12" fmla="*/ 150974 w 731951"/>
                <a:gd name="connsiteY12" fmla="*/ 48799 h 401725"/>
                <a:gd name="connsiteX13" fmla="*/ 247227 w 731951"/>
                <a:gd name="connsiteY13" fmla="*/ 112967 h 401725"/>
                <a:gd name="connsiteX14" fmla="*/ 375563 w 731951"/>
                <a:gd name="connsiteY14" fmla="*/ 145051 h 401725"/>
                <a:gd name="connsiteX15" fmla="*/ 455774 w 731951"/>
                <a:gd name="connsiteY15" fmla="*/ 225262 h 401725"/>
                <a:gd name="connsiteX16" fmla="*/ 487858 w 731951"/>
                <a:gd name="connsiteY16" fmla="*/ 273388 h 401725"/>
                <a:gd name="connsiteX17" fmla="*/ 616195 w 731951"/>
                <a:gd name="connsiteY17" fmla="*/ 385683 h 401725"/>
                <a:gd name="connsiteX18" fmla="*/ 664321 w 731951"/>
                <a:gd name="connsiteY18" fmla="*/ 401725 h 401725"/>
                <a:gd name="connsiteX19" fmla="*/ 728490 w 731951"/>
                <a:gd name="connsiteY19" fmla="*/ 385683 h 401725"/>
                <a:gd name="connsiteX20" fmla="*/ 680363 w 731951"/>
                <a:gd name="connsiteY20" fmla="*/ 305472 h 401725"/>
                <a:gd name="connsiteX21" fmla="*/ 648279 w 731951"/>
                <a:gd name="connsiteY21" fmla="*/ 209220 h 401725"/>
                <a:gd name="connsiteX22" fmla="*/ 552027 w 731951"/>
                <a:gd name="connsiteY22" fmla="*/ 177136 h 401725"/>
                <a:gd name="connsiteX23" fmla="*/ 519942 w 731951"/>
                <a:gd name="connsiteY23" fmla="*/ 145051 h 401725"/>
                <a:gd name="connsiteX24" fmla="*/ 423690 w 731951"/>
                <a:gd name="connsiteY24" fmla="*/ 112967 h 401725"/>
                <a:gd name="connsiteX25" fmla="*/ 375563 w 731951"/>
                <a:gd name="connsiteY25" fmla="*/ 48799 h 401725"/>
                <a:gd name="connsiteX26" fmla="*/ 167016 w 731951"/>
                <a:gd name="connsiteY26" fmla="*/ 672 h 401725"/>
                <a:gd name="connsiteX27" fmla="*/ 134932 w 731951"/>
                <a:gd name="connsiteY27" fmla="*/ 672 h 40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1951" h="401725">
                  <a:moveTo>
                    <a:pt x="728490" y="385683"/>
                  </a:moveTo>
                  <a:cubicBezTo>
                    <a:pt x="701753" y="380336"/>
                    <a:pt x="671953" y="383169"/>
                    <a:pt x="648279" y="369641"/>
                  </a:cubicBezTo>
                  <a:cubicBezTo>
                    <a:pt x="631539" y="360075"/>
                    <a:pt x="631250" y="333559"/>
                    <a:pt x="616195" y="321515"/>
                  </a:cubicBezTo>
                  <a:cubicBezTo>
                    <a:pt x="602991" y="310951"/>
                    <a:pt x="584111" y="310820"/>
                    <a:pt x="568069" y="305472"/>
                  </a:cubicBezTo>
                  <a:cubicBezTo>
                    <a:pt x="557374" y="294777"/>
                    <a:pt x="543766" y="286357"/>
                    <a:pt x="535984" y="273388"/>
                  </a:cubicBezTo>
                  <a:cubicBezTo>
                    <a:pt x="527284" y="258888"/>
                    <a:pt x="527504" y="240387"/>
                    <a:pt x="519942" y="225262"/>
                  </a:cubicBezTo>
                  <a:cubicBezTo>
                    <a:pt x="506046" y="197471"/>
                    <a:pt x="480641" y="164945"/>
                    <a:pt x="455774" y="145051"/>
                  </a:cubicBezTo>
                  <a:cubicBezTo>
                    <a:pt x="401300" y="101471"/>
                    <a:pt x="387714" y="106322"/>
                    <a:pt x="311395" y="80883"/>
                  </a:cubicBezTo>
                  <a:cubicBezTo>
                    <a:pt x="311391" y="80882"/>
                    <a:pt x="215145" y="48800"/>
                    <a:pt x="215142" y="48799"/>
                  </a:cubicBezTo>
                  <a:cubicBezTo>
                    <a:pt x="188405" y="43452"/>
                    <a:pt x="161881" y="36903"/>
                    <a:pt x="134932" y="32757"/>
                  </a:cubicBezTo>
                  <a:cubicBezTo>
                    <a:pt x="92321" y="26202"/>
                    <a:pt x="49707" y="16715"/>
                    <a:pt x="6595" y="16715"/>
                  </a:cubicBezTo>
                  <a:cubicBezTo>
                    <a:pt x="-25932" y="16715"/>
                    <a:pt x="70764" y="27410"/>
                    <a:pt x="102848" y="32757"/>
                  </a:cubicBezTo>
                  <a:cubicBezTo>
                    <a:pt x="118890" y="38104"/>
                    <a:pt x="136192" y="40587"/>
                    <a:pt x="150974" y="48799"/>
                  </a:cubicBezTo>
                  <a:cubicBezTo>
                    <a:pt x="184682" y="67526"/>
                    <a:pt x="210645" y="100773"/>
                    <a:pt x="247227" y="112967"/>
                  </a:cubicBezTo>
                  <a:cubicBezTo>
                    <a:pt x="321220" y="137631"/>
                    <a:pt x="278772" y="125693"/>
                    <a:pt x="375563" y="145051"/>
                  </a:cubicBezTo>
                  <a:cubicBezTo>
                    <a:pt x="402300" y="171788"/>
                    <a:pt x="434800" y="193801"/>
                    <a:pt x="455774" y="225262"/>
                  </a:cubicBezTo>
                  <a:cubicBezTo>
                    <a:pt x="466469" y="241304"/>
                    <a:pt x="475162" y="258878"/>
                    <a:pt x="487858" y="273388"/>
                  </a:cubicBezTo>
                  <a:cubicBezTo>
                    <a:pt x="520381" y="310557"/>
                    <a:pt x="567875" y="361523"/>
                    <a:pt x="616195" y="385683"/>
                  </a:cubicBezTo>
                  <a:cubicBezTo>
                    <a:pt x="631320" y="393245"/>
                    <a:pt x="648279" y="396378"/>
                    <a:pt x="664321" y="401725"/>
                  </a:cubicBezTo>
                  <a:cubicBezTo>
                    <a:pt x="685711" y="396378"/>
                    <a:pt x="715261" y="403321"/>
                    <a:pt x="728490" y="385683"/>
                  </a:cubicBezTo>
                  <a:cubicBezTo>
                    <a:pt x="746340" y="361883"/>
                    <a:pt x="689812" y="314921"/>
                    <a:pt x="680363" y="305472"/>
                  </a:cubicBezTo>
                  <a:cubicBezTo>
                    <a:pt x="669668" y="273388"/>
                    <a:pt x="680363" y="219915"/>
                    <a:pt x="648279" y="209220"/>
                  </a:cubicBezTo>
                  <a:lnTo>
                    <a:pt x="552027" y="177136"/>
                  </a:lnTo>
                  <a:cubicBezTo>
                    <a:pt x="541332" y="166441"/>
                    <a:pt x="533470" y="151815"/>
                    <a:pt x="519942" y="145051"/>
                  </a:cubicBezTo>
                  <a:cubicBezTo>
                    <a:pt x="489693" y="129926"/>
                    <a:pt x="423690" y="112967"/>
                    <a:pt x="423690" y="112967"/>
                  </a:cubicBezTo>
                  <a:cubicBezTo>
                    <a:pt x="407648" y="91578"/>
                    <a:pt x="399035" y="61602"/>
                    <a:pt x="375563" y="48799"/>
                  </a:cubicBezTo>
                  <a:cubicBezTo>
                    <a:pt x="362709" y="41788"/>
                    <a:pt x="202700" y="5770"/>
                    <a:pt x="167016" y="672"/>
                  </a:cubicBezTo>
                  <a:cubicBezTo>
                    <a:pt x="156429" y="-841"/>
                    <a:pt x="145627" y="672"/>
                    <a:pt x="134932" y="672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41" name="รูปแบบอิสระ 340"/>
            <p:cNvSpPr/>
            <p:nvPr/>
          </p:nvSpPr>
          <p:spPr>
            <a:xfrm>
              <a:off x="6672750" y="46295"/>
              <a:ext cx="629622" cy="357716"/>
            </a:xfrm>
            <a:custGeom>
              <a:avLst/>
              <a:gdLst>
                <a:gd name="connsiteX0" fmla="*/ 498071 w 629622"/>
                <a:gd name="connsiteY0" fmla="*/ 226421 h 357716"/>
                <a:gd name="connsiteX1" fmla="*/ 401818 w 629622"/>
                <a:gd name="connsiteY1" fmla="*/ 194337 h 357716"/>
                <a:gd name="connsiteX2" fmla="*/ 353692 w 629622"/>
                <a:gd name="connsiteY2" fmla="*/ 162252 h 357716"/>
                <a:gd name="connsiteX3" fmla="*/ 193271 w 629622"/>
                <a:gd name="connsiteY3" fmla="*/ 146210 h 357716"/>
                <a:gd name="connsiteX4" fmla="*/ 145145 w 629622"/>
                <a:gd name="connsiteY4" fmla="*/ 114126 h 357716"/>
                <a:gd name="connsiteX5" fmla="*/ 193271 w 629622"/>
                <a:gd name="connsiteY5" fmla="*/ 114126 h 357716"/>
                <a:gd name="connsiteX6" fmla="*/ 241397 w 629622"/>
                <a:gd name="connsiteY6" fmla="*/ 210379 h 357716"/>
                <a:gd name="connsiteX7" fmla="*/ 321608 w 629622"/>
                <a:gd name="connsiteY7" fmla="*/ 226421 h 357716"/>
                <a:gd name="connsiteX8" fmla="*/ 417861 w 629622"/>
                <a:gd name="connsiteY8" fmla="*/ 258505 h 357716"/>
                <a:gd name="connsiteX9" fmla="*/ 482029 w 629622"/>
                <a:gd name="connsiteY9" fmla="*/ 242463 h 357716"/>
                <a:gd name="connsiteX10" fmla="*/ 433903 w 629622"/>
                <a:gd name="connsiteY10" fmla="*/ 210379 h 357716"/>
                <a:gd name="connsiteX11" fmla="*/ 257439 w 629622"/>
                <a:gd name="connsiteY11" fmla="*/ 162252 h 357716"/>
                <a:gd name="connsiteX12" fmla="*/ 113061 w 629622"/>
                <a:gd name="connsiteY12" fmla="*/ 82042 h 357716"/>
                <a:gd name="connsiteX13" fmla="*/ 161187 w 629622"/>
                <a:gd name="connsiteY13" fmla="*/ 66000 h 357716"/>
                <a:gd name="connsiteX14" fmla="*/ 305566 w 629622"/>
                <a:gd name="connsiteY14" fmla="*/ 98084 h 357716"/>
                <a:gd name="connsiteX15" fmla="*/ 353692 w 629622"/>
                <a:gd name="connsiteY15" fmla="*/ 130168 h 357716"/>
                <a:gd name="connsiteX16" fmla="*/ 385776 w 629622"/>
                <a:gd name="connsiteY16" fmla="*/ 178294 h 357716"/>
                <a:gd name="connsiteX17" fmla="*/ 369734 w 629622"/>
                <a:gd name="connsiteY17" fmla="*/ 130168 h 357716"/>
                <a:gd name="connsiteX18" fmla="*/ 321608 w 629622"/>
                <a:gd name="connsiteY18" fmla="*/ 98084 h 357716"/>
                <a:gd name="connsiteX19" fmla="*/ 241397 w 629622"/>
                <a:gd name="connsiteY19" fmla="*/ 82042 h 357716"/>
                <a:gd name="connsiteX20" fmla="*/ 64934 w 629622"/>
                <a:gd name="connsiteY20" fmla="*/ 49958 h 357716"/>
                <a:gd name="connsiteX21" fmla="*/ 766 w 629622"/>
                <a:gd name="connsiteY21" fmla="*/ 17873 h 357716"/>
                <a:gd name="connsiteX22" fmla="*/ 80976 w 629622"/>
                <a:gd name="connsiteY22" fmla="*/ 1831 h 357716"/>
                <a:gd name="connsiteX23" fmla="*/ 241397 w 629622"/>
                <a:gd name="connsiteY23" fmla="*/ 17873 h 357716"/>
                <a:gd name="connsiteX24" fmla="*/ 273482 w 629622"/>
                <a:gd name="connsiteY24" fmla="*/ 66000 h 357716"/>
                <a:gd name="connsiteX25" fmla="*/ 289524 w 629622"/>
                <a:gd name="connsiteY25" fmla="*/ 114126 h 357716"/>
                <a:gd name="connsiteX26" fmla="*/ 193271 w 629622"/>
                <a:gd name="connsiteY26" fmla="*/ 82042 h 357716"/>
                <a:gd name="connsiteX27" fmla="*/ 241397 w 629622"/>
                <a:gd name="connsiteY27" fmla="*/ 98084 h 357716"/>
                <a:gd name="connsiteX28" fmla="*/ 305566 w 629622"/>
                <a:gd name="connsiteY28" fmla="*/ 114126 h 357716"/>
                <a:gd name="connsiteX29" fmla="*/ 209313 w 629622"/>
                <a:gd name="connsiteY29" fmla="*/ 82042 h 357716"/>
                <a:gd name="connsiteX30" fmla="*/ 161187 w 629622"/>
                <a:gd name="connsiteY30" fmla="*/ 33916 h 357716"/>
                <a:gd name="connsiteX31" fmla="*/ 209313 w 629622"/>
                <a:gd name="connsiteY31" fmla="*/ 98084 h 357716"/>
                <a:gd name="connsiteX32" fmla="*/ 305566 w 629622"/>
                <a:gd name="connsiteY32" fmla="*/ 130168 h 357716"/>
                <a:gd name="connsiteX33" fmla="*/ 385776 w 629622"/>
                <a:gd name="connsiteY33" fmla="*/ 162252 h 357716"/>
                <a:gd name="connsiteX34" fmla="*/ 433903 w 629622"/>
                <a:gd name="connsiteY34" fmla="*/ 194337 h 357716"/>
                <a:gd name="connsiteX35" fmla="*/ 401818 w 629622"/>
                <a:gd name="connsiteY35" fmla="*/ 162252 h 357716"/>
                <a:gd name="connsiteX36" fmla="*/ 321608 w 629622"/>
                <a:gd name="connsiteY36" fmla="*/ 130168 h 357716"/>
                <a:gd name="connsiteX37" fmla="*/ 385776 w 629622"/>
                <a:gd name="connsiteY37" fmla="*/ 146210 h 357716"/>
                <a:gd name="connsiteX38" fmla="*/ 289524 w 629622"/>
                <a:gd name="connsiteY38" fmla="*/ 130168 h 357716"/>
                <a:gd name="connsiteX39" fmla="*/ 482029 w 629622"/>
                <a:gd name="connsiteY39" fmla="*/ 194337 h 357716"/>
                <a:gd name="connsiteX40" fmla="*/ 530155 w 629622"/>
                <a:gd name="connsiteY40" fmla="*/ 226421 h 357716"/>
                <a:gd name="connsiteX41" fmla="*/ 465987 w 629622"/>
                <a:gd name="connsiteY41" fmla="*/ 194337 h 357716"/>
                <a:gd name="connsiteX42" fmla="*/ 385776 w 629622"/>
                <a:gd name="connsiteY42" fmla="*/ 130168 h 357716"/>
                <a:gd name="connsiteX43" fmla="*/ 337650 w 629622"/>
                <a:gd name="connsiteY43" fmla="*/ 114126 h 357716"/>
                <a:gd name="connsiteX44" fmla="*/ 385776 w 629622"/>
                <a:gd name="connsiteY44" fmla="*/ 146210 h 357716"/>
                <a:gd name="connsiteX45" fmla="*/ 546197 w 629622"/>
                <a:gd name="connsiteY45" fmla="*/ 274547 h 357716"/>
                <a:gd name="connsiteX46" fmla="*/ 498071 w 629622"/>
                <a:gd name="connsiteY46" fmla="*/ 242463 h 357716"/>
                <a:gd name="connsiteX47" fmla="*/ 546197 w 629622"/>
                <a:gd name="connsiteY47" fmla="*/ 274547 h 357716"/>
                <a:gd name="connsiteX48" fmla="*/ 626408 w 629622"/>
                <a:gd name="connsiteY48" fmla="*/ 354758 h 357716"/>
                <a:gd name="connsiteX49" fmla="*/ 594324 w 629622"/>
                <a:gd name="connsiteY49" fmla="*/ 306631 h 357716"/>
                <a:gd name="connsiteX50" fmla="*/ 465987 w 629622"/>
                <a:gd name="connsiteY50" fmla="*/ 242463 h 357716"/>
                <a:gd name="connsiteX51" fmla="*/ 417861 w 629622"/>
                <a:gd name="connsiteY51" fmla="*/ 242463 h 357716"/>
                <a:gd name="connsiteX52" fmla="*/ 337650 w 629622"/>
                <a:gd name="connsiteY52" fmla="*/ 226421 h 357716"/>
                <a:gd name="connsiteX53" fmla="*/ 321608 w 629622"/>
                <a:gd name="connsiteY53" fmla="*/ 162252 h 357716"/>
                <a:gd name="connsiteX54" fmla="*/ 257439 w 629622"/>
                <a:gd name="connsiteY54" fmla="*/ 130168 h 357716"/>
                <a:gd name="connsiteX55" fmla="*/ 353692 w 629622"/>
                <a:gd name="connsiteY55" fmla="*/ 162252 h 357716"/>
                <a:gd name="connsiteX56" fmla="*/ 305566 w 629622"/>
                <a:gd name="connsiteY56" fmla="*/ 146210 h 357716"/>
                <a:gd name="connsiteX57" fmla="*/ 257439 w 629622"/>
                <a:gd name="connsiteY57" fmla="*/ 130168 h 357716"/>
                <a:gd name="connsiteX58" fmla="*/ 369734 w 629622"/>
                <a:gd name="connsiteY58" fmla="*/ 162252 h 357716"/>
                <a:gd name="connsiteX59" fmla="*/ 433903 w 629622"/>
                <a:gd name="connsiteY59" fmla="*/ 194337 h 35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29622" h="357716">
                  <a:moveTo>
                    <a:pt x="498071" y="226421"/>
                  </a:moveTo>
                  <a:cubicBezTo>
                    <a:pt x="465987" y="215726"/>
                    <a:pt x="432723" y="208073"/>
                    <a:pt x="401818" y="194337"/>
                  </a:cubicBezTo>
                  <a:cubicBezTo>
                    <a:pt x="384199" y="186506"/>
                    <a:pt x="372479" y="166587"/>
                    <a:pt x="353692" y="162252"/>
                  </a:cubicBezTo>
                  <a:cubicBezTo>
                    <a:pt x="301328" y="150168"/>
                    <a:pt x="246745" y="151557"/>
                    <a:pt x="193271" y="146210"/>
                  </a:cubicBezTo>
                  <a:cubicBezTo>
                    <a:pt x="177229" y="135515"/>
                    <a:pt x="162390" y="122748"/>
                    <a:pt x="145145" y="114126"/>
                  </a:cubicBezTo>
                  <a:cubicBezTo>
                    <a:pt x="105653" y="94380"/>
                    <a:pt x="4372" y="82643"/>
                    <a:pt x="193271" y="114126"/>
                  </a:cubicBezTo>
                  <a:cubicBezTo>
                    <a:pt x="201505" y="138828"/>
                    <a:pt x="215788" y="195745"/>
                    <a:pt x="241397" y="210379"/>
                  </a:cubicBezTo>
                  <a:cubicBezTo>
                    <a:pt x="265071" y="223907"/>
                    <a:pt x="295302" y="219247"/>
                    <a:pt x="321608" y="226421"/>
                  </a:cubicBezTo>
                  <a:cubicBezTo>
                    <a:pt x="354236" y="235319"/>
                    <a:pt x="417861" y="258505"/>
                    <a:pt x="417861" y="258505"/>
                  </a:cubicBezTo>
                  <a:cubicBezTo>
                    <a:pt x="439250" y="253158"/>
                    <a:pt x="475057" y="263379"/>
                    <a:pt x="482029" y="242463"/>
                  </a:cubicBezTo>
                  <a:cubicBezTo>
                    <a:pt x="488126" y="224172"/>
                    <a:pt x="451521" y="218209"/>
                    <a:pt x="433903" y="210379"/>
                  </a:cubicBezTo>
                  <a:cubicBezTo>
                    <a:pt x="367289" y="180773"/>
                    <a:pt x="326063" y="175977"/>
                    <a:pt x="257439" y="162252"/>
                  </a:cubicBezTo>
                  <a:cubicBezTo>
                    <a:pt x="147117" y="88704"/>
                    <a:pt x="197768" y="110278"/>
                    <a:pt x="113061" y="82042"/>
                  </a:cubicBezTo>
                  <a:cubicBezTo>
                    <a:pt x="129103" y="76695"/>
                    <a:pt x="144277" y="66000"/>
                    <a:pt x="161187" y="66000"/>
                  </a:cubicBezTo>
                  <a:cubicBezTo>
                    <a:pt x="217652" y="66000"/>
                    <a:pt x="255938" y="81542"/>
                    <a:pt x="305566" y="98084"/>
                  </a:cubicBezTo>
                  <a:cubicBezTo>
                    <a:pt x="321608" y="108779"/>
                    <a:pt x="340059" y="116535"/>
                    <a:pt x="353692" y="130168"/>
                  </a:cubicBezTo>
                  <a:cubicBezTo>
                    <a:pt x="367325" y="143801"/>
                    <a:pt x="366496" y="178294"/>
                    <a:pt x="385776" y="178294"/>
                  </a:cubicBezTo>
                  <a:cubicBezTo>
                    <a:pt x="402686" y="178294"/>
                    <a:pt x="380297" y="143372"/>
                    <a:pt x="369734" y="130168"/>
                  </a:cubicBezTo>
                  <a:cubicBezTo>
                    <a:pt x="357690" y="115113"/>
                    <a:pt x="339661" y="104854"/>
                    <a:pt x="321608" y="98084"/>
                  </a:cubicBezTo>
                  <a:cubicBezTo>
                    <a:pt x="296078" y="88510"/>
                    <a:pt x="268224" y="86920"/>
                    <a:pt x="241397" y="82042"/>
                  </a:cubicBezTo>
                  <a:cubicBezTo>
                    <a:pt x="15625" y="40993"/>
                    <a:pt x="263068" y="89584"/>
                    <a:pt x="64934" y="49958"/>
                  </a:cubicBezTo>
                  <a:cubicBezTo>
                    <a:pt x="43545" y="39263"/>
                    <a:pt x="-6796" y="40560"/>
                    <a:pt x="766" y="17873"/>
                  </a:cubicBezTo>
                  <a:cubicBezTo>
                    <a:pt x="9388" y="-7994"/>
                    <a:pt x="53710" y="1831"/>
                    <a:pt x="80976" y="1831"/>
                  </a:cubicBezTo>
                  <a:cubicBezTo>
                    <a:pt x="134716" y="1831"/>
                    <a:pt x="187923" y="12526"/>
                    <a:pt x="241397" y="17873"/>
                  </a:cubicBezTo>
                  <a:cubicBezTo>
                    <a:pt x="252092" y="33915"/>
                    <a:pt x="264859" y="48755"/>
                    <a:pt x="273482" y="66000"/>
                  </a:cubicBezTo>
                  <a:cubicBezTo>
                    <a:pt x="281044" y="81125"/>
                    <a:pt x="306105" y="110810"/>
                    <a:pt x="289524" y="114126"/>
                  </a:cubicBezTo>
                  <a:cubicBezTo>
                    <a:pt x="256361" y="120759"/>
                    <a:pt x="225355" y="92737"/>
                    <a:pt x="193271" y="82042"/>
                  </a:cubicBezTo>
                  <a:cubicBezTo>
                    <a:pt x="177229" y="76695"/>
                    <a:pt x="224992" y="93983"/>
                    <a:pt x="241397" y="98084"/>
                  </a:cubicBezTo>
                  <a:lnTo>
                    <a:pt x="305566" y="114126"/>
                  </a:lnTo>
                  <a:lnTo>
                    <a:pt x="209313" y="82042"/>
                  </a:lnTo>
                  <a:cubicBezTo>
                    <a:pt x="187790" y="74868"/>
                    <a:pt x="161187" y="11229"/>
                    <a:pt x="161187" y="33916"/>
                  </a:cubicBezTo>
                  <a:cubicBezTo>
                    <a:pt x="161187" y="60653"/>
                    <a:pt x="187067" y="83253"/>
                    <a:pt x="209313" y="98084"/>
                  </a:cubicBezTo>
                  <a:cubicBezTo>
                    <a:pt x="237453" y="116844"/>
                    <a:pt x="273782" y="118610"/>
                    <a:pt x="305566" y="130168"/>
                  </a:cubicBezTo>
                  <a:cubicBezTo>
                    <a:pt x="332629" y="140009"/>
                    <a:pt x="360020" y="149374"/>
                    <a:pt x="385776" y="162252"/>
                  </a:cubicBezTo>
                  <a:cubicBezTo>
                    <a:pt x="403021" y="170875"/>
                    <a:pt x="414622" y="194337"/>
                    <a:pt x="433903" y="194337"/>
                  </a:cubicBezTo>
                  <a:cubicBezTo>
                    <a:pt x="449028" y="194337"/>
                    <a:pt x="414950" y="169756"/>
                    <a:pt x="401818" y="162252"/>
                  </a:cubicBezTo>
                  <a:cubicBezTo>
                    <a:pt x="376816" y="147965"/>
                    <a:pt x="341970" y="150530"/>
                    <a:pt x="321608" y="130168"/>
                  </a:cubicBezTo>
                  <a:cubicBezTo>
                    <a:pt x="306018" y="114578"/>
                    <a:pt x="407824" y="146210"/>
                    <a:pt x="385776" y="146210"/>
                  </a:cubicBezTo>
                  <a:cubicBezTo>
                    <a:pt x="353249" y="146210"/>
                    <a:pt x="321608" y="135515"/>
                    <a:pt x="289524" y="130168"/>
                  </a:cubicBezTo>
                  <a:cubicBezTo>
                    <a:pt x="463994" y="234850"/>
                    <a:pt x="263878" y="128891"/>
                    <a:pt x="482029" y="194337"/>
                  </a:cubicBezTo>
                  <a:cubicBezTo>
                    <a:pt x="500496" y="199877"/>
                    <a:pt x="549435" y="226421"/>
                    <a:pt x="530155" y="226421"/>
                  </a:cubicBezTo>
                  <a:cubicBezTo>
                    <a:pt x="506241" y="226421"/>
                    <a:pt x="487376" y="205032"/>
                    <a:pt x="465987" y="194337"/>
                  </a:cubicBezTo>
                  <a:cubicBezTo>
                    <a:pt x="436143" y="164492"/>
                    <a:pt x="426253" y="150406"/>
                    <a:pt x="385776" y="130168"/>
                  </a:cubicBezTo>
                  <a:cubicBezTo>
                    <a:pt x="370651" y="122606"/>
                    <a:pt x="337650" y="97216"/>
                    <a:pt x="337650" y="114126"/>
                  </a:cubicBezTo>
                  <a:cubicBezTo>
                    <a:pt x="337650" y="133406"/>
                    <a:pt x="371137" y="133663"/>
                    <a:pt x="385776" y="146210"/>
                  </a:cubicBezTo>
                  <a:cubicBezTo>
                    <a:pt x="545786" y="283362"/>
                    <a:pt x="337361" y="135323"/>
                    <a:pt x="546197" y="274547"/>
                  </a:cubicBezTo>
                  <a:lnTo>
                    <a:pt x="498071" y="242463"/>
                  </a:lnTo>
                  <a:lnTo>
                    <a:pt x="546197" y="274547"/>
                  </a:lnTo>
                  <a:cubicBezTo>
                    <a:pt x="546197" y="274547"/>
                    <a:pt x="605020" y="376146"/>
                    <a:pt x="626408" y="354758"/>
                  </a:cubicBezTo>
                  <a:cubicBezTo>
                    <a:pt x="640041" y="341125"/>
                    <a:pt x="606667" y="321443"/>
                    <a:pt x="594324" y="306631"/>
                  </a:cubicBezTo>
                  <a:cubicBezTo>
                    <a:pt x="540399" y="241922"/>
                    <a:pt x="552239" y="259713"/>
                    <a:pt x="465987" y="242463"/>
                  </a:cubicBezTo>
                  <a:cubicBezTo>
                    <a:pt x="560910" y="305745"/>
                    <a:pt x="499677" y="258826"/>
                    <a:pt x="417861" y="242463"/>
                  </a:cubicBezTo>
                  <a:lnTo>
                    <a:pt x="337650" y="226421"/>
                  </a:lnTo>
                  <a:cubicBezTo>
                    <a:pt x="332303" y="205031"/>
                    <a:pt x="335723" y="179190"/>
                    <a:pt x="321608" y="162252"/>
                  </a:cubicBezTo>
                  <a:cubicBezTo>
                    <a:pt x="306298" y="143881"/>
                    <a:pt x="233525" y="130168"/>
                    <a:pt x="257439" y="130168"/>
                  </a:cubicBezTo>
                  <a:cubicBezTo>
                    <a:pt x="291259" y="130168"/>
                    <a:pt x="321608" y="151557"/>
                    <a:pt x="353692" y="162252"/>
                  </a:cubicBezTo>
                  <a:lnTo>
                    <a:pt x="305566" y="146210"/>
                  </a:lnTo>
                  <a:cubicBezTo>
                    <a:pt x="289524" y="140863"/>
                    <a:pt x="241034" y="126067"/>
                    <a:pt x="257439" y="130168"/>
                  </a:cubicBezTo>
                  <a:cubicBezTo>
                    <a:pt x="338013" y="150311"/>
                    <a:pt x="300691" y="139238"/>
                    <a:pt x="369734" y="162252"/>
                  </a:cubicBezTo>
                  <a:cubicBezTo>
                    <a:pt x="409380" y="201900"/>
                    <a:pt x="386693" y="194337"/>
                    <a:pt x="433903" y="194337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628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690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</Words>
  <Application>Microsoft Office PowerPoint</Application>
  <PresentationFormat>แบบจอกว้าง</PresentationFormat>
  <Paragraphs>1</Paragraphs>
  <Slides>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kawinthara yapok</dc:creator>
  <cp:lastModifiedBy>kawinthara yapok</cp:lastModifiedBy>
  <cp:revision>18</cp:revision>
  <dcterms:created xsi:type="dcterms:W3CDTF">2020-04-23T15:17:26Z</dcterms:created>
  <dcterms:modified xsi:type="dcterms:W3CDTF">2020-04-25T06:04:29Z</dcterms:modified>
</cp:coreProperties>
</file>