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8B9CE-E51D-45AE-8E0D-DA234833B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445444-EA37-4EE4-83E0-5F51972BFE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C0497-E973-4589-8F8C-E29A936E5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35DE-9159-4EDD-85A4-085E2CBFF686}" type="datetimeFigureOut">
              <a:rPr lang="en-CA" smtClean="0"/>
              <a:t>2021-12-14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DCA35-740C-4777-B6C3-92E6C1937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7442D-0B5F-4A39-B96E-39E9007ED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5064-87DB-4BD0-B9CE-4A660E045E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5064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C5285-108A-4F41-8F7F-2FA253119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0DE22D-5813-4623-87BA-AD44159A2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721AC-1DDC-431D-BC7B-ADEFFBDF2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35DE-9159-4EDD-85A4-085E2CBFF686}" type="datetimeFigureOut">
              <a:rPr lang="en-CA" smtClean="0"/>
              <a:t>2021-12-14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77683-467F-4B5E-8F11-D225A8EE9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20825-6BDC-41AA-A57D-57D9C2D12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5064-87DB-4BD0-B9CE-4A660E045E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9033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E69D71-32B6-428E-996D-0675DD3AD8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A969B7-9FC7-4C3D-A838-739AA466A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EE6CB-E371-44C0-9F6C-BBF99572E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35DE-9159-4EDD-85A4-085E2CBFF686}" type="datetimeFigureOut">
              <a:rPr lang="en-CA" smtClean="0"/>
              <a:t>2021-12-14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5E790-4E2B-4529-8A92-14D841934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F1482-C7AF-4C78-BFBE-B6D223C04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5064-87DB-4BD0-B9CE-4A660E045E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4230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8388C-6AEB-4820-B2A4-9AADEC81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70D96-A36A-42BD-AF20-D4F79EF88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3E7EB-138D-40F3-B364-E1B738B0C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35DE-9159-4EDD-85A4-085E2CBFF686}" type="datetimeFigureOut">
              <a:rPr lang="en-CA" smtClean="0"/>
              <a:t>2021-12-14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B815D-5DA3-4E83-B738-F238177A8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F6FDE-3046-475F-8589-7534A52E6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5064-87DB-4BD0-B9CE-4A660E045E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280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A530F-9E07-41F0-8A4B-A877793D6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FEDD6-4D05-4736-B8D7-37D3E18F8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5A982-70F1-402E-B491-C65696C67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35DE-9159-4EDD-85A4-085E2CBFF686}" type="datetimeFigureOut">
              <a:rPr lang="en-CA" smtClean="0"/>
              <a:t>2021-12-14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42DE7-4F07-45B5-BF0C-F4ED7B911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61D35-2681-460B-B457-68C90B65A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5064-87DB-4BD0-B9CE-4A660E045E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0420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56E43-8A85-4F30-8DE7-9309AD864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FEA78-C95A-4FAB-812E-DBB204F065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98F78-5A10-41B0-A5A1-832F0982C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F68AD4-F8EA-484F-8945-5175E9E92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35DE-9159-4EDD-85A4-085E2CBFF686}" type="datetimeFigureOut">
              <a:rPr lang="en-CA" smtClean="0"/>
              <a:t>2021-12-14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AEBA91-B622-4084-8168-B625074F8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44CEA6-996C-4199-BAD6-3E6B78A28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5064-87DB-4BD0-B9CE-4A660E045E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2129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F7DF4-1425-47F4-9EE3-2986AC0F9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40FD5-5C82-42BC-AD8F-6830126A9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A084E9-688C-4944-BD19-65333BB79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58E671-1F23-41AC-8896-260522FB21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8D9032-9C45-4F8F-94C8-FA98093DCE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24F26E-FF2A-4A25-BC80-688AC3465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35DE-9159-4EDD-85A4-085E2CBFF686}" type="datetimeFigureOut">
              <a:rPr lang="en-CA" smtClean="0"/>
              <a:t>2021-12-14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44EC83-11D3-4BA2-8DEE-73638FA7F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3BAA9D-889A-4542-8A92-1EFEBBF28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5064-87DB-4BD0-B9CE-4A660E045E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209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F9058-FA31-48F0-B87F-483EEA187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00665A-47CE-4C14-BE3E-4795997B8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35DE-9159-4EDD-85A4-085E2CBFF686}" type="datetimeFigureOut">
              <a:rPr lang="en-CA" smtClean="0"/>
              <a:t>2021-12-14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710AA1-6614-440D-90CB-533C6D98B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7F886-5591-49CD-9086-50AE5538A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5064-87DB-4BD0-B9CE-4A660E045E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3765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CA6D0A-77C3-4163-98BC-EC408DDC4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35DE-9159-4EDD-85A4-085E2CBFF686}" type="datetimeFigureOut">
              <a:rPr lang="en-CA" smtClean="0"/>
              <a:t>2021-12-14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5FB0EE-968B-4864-A694-C41286029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553846-4016-4244-9B2B-F286A663D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5064-87DB-4BD0-B9CE-4A660E045E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6602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184EE-5B58-45DC-8FA0-F260322C0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48FAC-7528-4434-A782-220AA3AE6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0E1B86-C41C-43B0-B1A3-B4A176207E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EC7AA-8604-4D2A-A743-7A7B4BA65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35DE-9159-4EDD-85A4-085E2CBFF686}" type="datetimeFigureOut">
              <a:rPr lang="en-CA" smtClean="0"/>
              <a:t>2021-12-14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7003F8-CDBE-4AB3-B17F-AD36E89EF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80296E-8CE9-4C28-AAC4-9BCF5AE75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5064-87DB-4BD0-B9CE-4A660E045E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3995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32FAB-DBBE-40B5-AA8A-CC35B4AB1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938E97-F9AB-454B-ABDF-60A1AEAC0D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BA8C1-9618-4DBB-8119-13DDFF0AE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78581B-704F-47EA-994C-0C89271F2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35DE-9159-4EDD-85A4-085E2CBFF686}" type="datetimeFigureOut">
              <a:rPr lang="en-CA" smtClean="0"/>
              <a:t>2021-12-14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80006-E8D7-41F2-828D-FFF3969E5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591719-EB32-4C78-8D73-3B841D90E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75064-87DB-4BD0-B9CE-4A660E045E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127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05E753-FB48-4A49-9B6C-97359A04D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858AA-9842-406C-A05C-180C4FADF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D6AC1-C7FF-4623-B6BF-CAB223AAFC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135DE-9159-4EDD-85A4-085E2CBFF686}" type="datetimeFigureOut">
              <a:rPr lang="en-CA" smtClean="0"/>
              <a:t>2021-12-14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42D86-BFAE-4379-A9A1-38C41517D8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8022D-230B-4670-B88B-CFF8281841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75064-87DB-4BD0-B9CE-4A660E045E6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8772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6CDA0-4DAD-46E1-B224-F8580C181B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GUIA_PowerPoint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AA96DA-9811-4DF5-9EB7-BEF4ED5ABE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1584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CC80D-0E2A-4F28-9A8C-2A5331DE57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2279B6-7144-44DE-A188-C0913A4075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5863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GUIA_PowerPoint</vt:lpstr>
      <vt:lpstr>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GUIA_PowerPoint</dc:title>
  <dc:creator>Mitchell Brown</dc:creator>
  <cp:lastModifiedBy>Mitchell Brown</cp:lastModifiedBy>
  <cp:revision>2</cp:revision>
  <dcterms:created xsi:type="dcterms:W3CDTF">2021-12-14T21:44:11Z</dcterms:created>
  <dcterms:modified xsi:type="dcterms:W3CDTF">2021-12-14T21:48:55Z</dcterms:modified>
</cp:coreProperties>
</file>