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2621" y="29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4EC52-3443-493A-B0A8-9087A6662645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F9741-2A6C-4CA4-BA5F-B64E0E4C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4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F9741-2A6C-4CA4-BA5F-B64E0E4C5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0380" rtl="0" eaLnBrk="1" latinLnBrk="0" hangingPunct="1"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285" indent="-495285" algn="l" defTabSz="660380" rtl="0" eaLnBrk="1" latinLnBrk="0" hangingPunct="1">
        <a:spcBef>
          <a:spcPct val="20000"/>
        </a:spcBef>
        <a:buFont typeface="Arial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073117" indent="-412737" algn="l" defTabSz="660380" rtl="0" eaLnBrk="1" latinLnBrk="0" hangingPunct="1">
        <a:spcBef>
          <a:spcPct val="20000"/>
        </a:spcBef>
        <a:buFont typeface="Arial"/>
        <a:buChar char="–"/>
        <a:defRPr sz="4044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660380" rtl="0" eaLnBrk="1" latinLnBrk="0" hangingPunct="1">
        <a:spcBef>
          <a:spcPct val="20000"/>
        </a:spcBef>
        <a:buFont typeface="Arial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660380" rtl="0" eaLnBrk="1" latinLnBrk="0" hangingPunct="1">
        <a:spcBef>
          <a:spcPct val="20000"/>
        </a:spcBef>
        <a:buFont typeface="Arial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660380" rtl="0" eaLnBrk="1" latinLnBrk="0" hangingPunct="1">
        <a:spcBef>
          <a:spcPct val="20000"/>
        </a:spcBef>
        <a:buFont typeface="Arial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660380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660380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660380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660380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3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6603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6603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6603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6603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6603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6603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6603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6603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992"/>
            <a:ext cx="6858000" cy="9241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Product Catalog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7567"/>
              </p:ext>
            </p:extLst>
          </p:nvPr>
        </p:nvGraphicFramePr>
        <p:xfrm>
          <a:off x="0" y="1320801"/>
          <a:ext cx="6858000" cy="876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1435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300" dirty="0"/>
                        <a:t>Product Image</a:t>
                      </a:r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300" dirty="0"/>
                        <a:t>Product Name</a:t>
                      </a:r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300" dirty="0"/>
                        <a:t>Description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149">
                <a:tc>
                  <a:txBody>
                    <a:bodyPr/>
                    <a:lstStyle/>
                    <a:p>
                      <a:endParaRPr sz="26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Modern Lamp</a:t>
                      </a:r>
                      <a:endParaRPr lang="en-US" sz="2600" dirty="0"/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A sleek, energy-efficient lamp.</a:t>
                      </a:r>
                    </a:p>
                  </a:txBody>
                  <a:tcPr marL="132080" marR="132080" marT="66040" marB="660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278">
                <a:tc>
                  <a:txBody>
                    <a:bodyPr/>
                    <a:lstStyle/>
                    <a:p>
                      <a:endParaRPr sz="26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Classic Chair</a:t>
                      </a:r>
                      <a:endParaRPr lang="en-US" sz="2600" dirty="0"/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Ergonomic design for comfort.</a:t>
                      </a:r>
                    </a:p>
                  </a:txBody>
                  <a:tcPr marL="132080" marR="132080" marT="66040" marB="660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4625">
                <a:tc>
                  <a:txBody>
                    <a:bodyPr/>
                    <a:lstStyle/>
                    <a:p>
                      <a:endParaRPr sz="26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Smart Watch</a:t>
                      </a:r>
                      <a:endParaRPr lang="en-US" sz="2600" dirty="0"/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Stylish and feature-packed.</a:t>
                      </a:r>
                    </a:p>
                  </a:txBody>
                  <a:tcPr marL="132080" marR="132080" marT="66040" marB="660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592">
                <a:tc>
                  <a:txBody>
                    <a:bodyPr/>
                    <a:lstStyle/>
                    <a:p>
                      <a:endParaRPr sz="26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Earphone </a:t>
                      </a:r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Superior sound and comfort for on-the-go listening.</a:t>
                      </a:r>
                      <a:endParaRPr lang="en-US" sz="2600" dirty="0"/>
                    </a:p>
                  </a:txBody>
                  <a:tcPr marL="132080" marR="132080" marT="66040" marB="66040" anchor="ctr"/>
                </a:tc>
                <a:extLst>
                  <a:ext uri="{0D108BD9-81ED-4DB2-BD59-A6C34878D82A}">
                    <a16:rowId xmlns:a16="http://schemas.microsoft.com/office/drawing/2014/main" val="1062104378"/>
                  </a:ext>
                </a:extLst>
              </a:tr>
            </a:tbl>
          </a:graphicData>
        </a:graphic>
      </p:graphicFrame>
      <p:pic>
        <p:nvPicPr>
          <p:cNvPr id="5" name="Picture 4" descr="A white lamp on a table&#10;&#10;Description automatically generated">
            <a:extLst>
              <a:ext uri="{FF2B5EF4-FFF2-40B4-BE49-F238E27FC236}">
                <a16:creationId xmlns:a16="http://schemas.microsoft.com/office/drawing/2014/main" id="{8430EBD8-F3C6-CB89-9C84-9663FA75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9" y="2238233"/>
            <a:ext cx="1967443" cy="1719618"/>
          </a:xfrm>
          <a:prstGeom prst="rect">
            <a:avLst/>
          </a:prstGeom>
        </p:spPr>
      </p:pic>
      <p:pic>
        <p:nvPicPr>
          <p:cNvPr id="7" name="Picture 6" descr="A chair with a yellow seat&#10;&#10;Description automatically generated">
            <a:extLst>
              <a:ext uri="{FF2B5EF4-FFF2-40B4-BE49-F238E27FC236}">
                <a16:creationId xmlns:a16="http://schemas.microsoft.com/office/drawing/2014/main" id="{B21DEE3F-E3A4-2B8E-4F9B-84EC73D27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9" y="4205180"/>
            <a:ext cx="1967443" cy="1719618"/>
          </a:xfrm>
          <a:prstGeom prst="rect">
            <a:avLst/>
          </a:prstGeom>
        </p:spPr>
      </p:pic>
      <p:pic>
        <p:nvPicPr>
          <p:cNvPr id="9" name="Picture 8" descr="A smart watch with a black band&#10;&#10;Description automatically generated">
            <a:extLst>
              <a:ext uri="{FF2B5EF4-FFF2-40B4-BE49-F238E27FC236}">
                <a16:creationId xmlns:a16="http://schemas.microsoft.com/office/drawing/2014/main" id="{B7D93BD7-400B-8B3A-F297-B597EC701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19" y="6172128"/>
            <a:ext cx="1967443" cy="1719618"/>
          </a:xfrm>
          <a:prstGeom prst="rect">
            <a:avLst/>
          </a:prstGeom>
        </p:spPr>
      </p:pic>
      <p:pic>
        <p:nvPicPr>
          <p:cNvPr id="11" name="Picture 10" descr="A pair of black earbuds&#10;&#10;Description automatically generated">
            <a:extLst>
              <a:ext uri="{FF2B5EF4-FFF2-40B4-BE49-F238E27FC236}">
                <a16:creationId xmlns:a16="http://schemas.microsoft.com/office/drawing/2014/main" id="{4D3E09DC-8406-A8FE-2049-C61C4CF1A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19" y="8189083"/>
            <a:ext cx="1967443" cy="17169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Office PowerPoint</Application>
  <PresentationFormat>A4 Paper (210x297 mm)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Product Catalog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Kawsar Ahmed</cp:lastModifiedBy>
  <cp:revision>4</cp:revision>
  <dcterms:created xsi:type="dcterms:W3CDTF">2013-01-27T09:14:16Z</dcterms:created>
  <dcterms:modified xsi:type="dcterms:W3CDTF">2025-01-03T21:20:37Z</dcterms:modified>
  <cp:category/>
</cp:coreProperties>
</file>