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89" r:id="rId4"/>
    <p:sldId id="262" r:id="rId5"/>
    <p:sldId id="258" r:id="rId6"/>
    <p:sldId id="263" r:id="rId7"/>
    <p:sldId id="259" r:id="rId8"/>
    <p:sldId id="260" r:id="rId9"/>
    <p:sldId id="283" r:id="rId10"/>
    <p:sldId id="264" r:id="rId11"/>
    <p:sldId id="282" r:id="rId12"/>
    <p:sldId id="284" r:id="rId13"/>
    <p:sldId id="265" r:id="rId14"/>
    <p:sldId id="285" r:id="rId15"/>
    <p:sldId id="286" r:id="rId16"/>
    <p:sldId id="287" r:id="rId17"/>
    <p:sldId id="266" r:id="rId18"/>
    <p:sldId id="267" r:id="rId19"/>
    <p:sldId id="268" r:id="rId20"/>
    <p:sldId id="269" r:id="rId21"/>
    <p:sldId id="270" r:id="rId22"/>
    <p:sldId id="288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99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4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7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0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D2C45D-C412-48E0-9CB2-E9D60A793A6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ACFE3E-0D72-4E91-8948-CC2B6D13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909A7A-406A-90E6-F250-D35C57F26985}"/>
              </a:ext>
            </a:extLst>
          </p:cNvPr>
          <p:cNvSpPr txBox="1"/>
          <p:nvPr/>
        </p:nvSpPr>
        <p:spPr>
          <a:xfrm>
            <a:off x="3373120" y="81280"/>
            <a:ext cx="59740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Course : CSE 2201</a:t>
            </a:r>
            <a:endParaRPr lang="en-US" sz="2800"/>
          </a:p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   Presentation Title</a:t>
            </a:r>
          </a:p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5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Packing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BFC76-0641-7E16-0D84-180B4A9CFDF7}"/>
              </a:ext>
            </a:extLst>
          </p:cNvPr>
          <p:cNvSpPr txBox="1"/>
          <p:nvPr/>
        </p:nvSpPr>
        <p:spPr>
          <a:xfrm>
            <a:off x="1849120" y="2550160"/>
            <a:ext cx="9367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>
                <a:latin typeface="Agency FB" panose="020B0503020202020204" pitchFamily="34" charset="0"/>
              </a:rPr>
              <a:t>                               Presented By</a:t>
            </a:r>
          </a:p>
          <a:p>
            <a:endParaRPr lang="en-US" sz="3600" b="1" i="1">
              <a:latin typeface="Agency FB" panose="020B0503020202020204" pitchFamily="34" charset="0"/>
            </a:endParaRP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MAHDI BHUIYAN                     MD KAISARUL ISLAM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Roll : 1907015                              Roll : 1907054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CDEED-794A-398C-3A03-18D2F24CC640}"/>
              </a:ext>
            </a:extLst>
          </p:cNvPr>
          <p:cNvSpPr txBox="1"/>
          <p:nvPr/>
        </p:nvSpPr>
        <p:spPr>
          <a:xfrm>
            <a:off x="4521200" y="5265003"/>
            <a:ext cx="669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Department of Computer Science &amp; Engineering</a:t>
            </a:r>
          </a:p>
          <a:p>
            <a:r>
              <a:rPr lang="en-US" sz="2400" b="1">
                <a:solidFill>
                  <a:srgbClr val="00B050"/>
                </a:solidFill>
              </a:rPr>
              <a:t>Khulna University of Engineering and Technology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49597-2D16-FBCB-11E7-B1A82BA9FBAC}"/>
              </a:ext>
            </a:extLst>
          </p:cNvPr>
          <p:cNvSpPr txBox="1"/>
          <p:nvPr/>
        </p:nvSpPr>
        <p:spPr>
          <a:xfrm>
            <a:off x="10779760" y="6488668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01</a:t>
            </a:r>
          </a:p>
        </p:txBody>
      </p:sp>
    </p:spTree>
    <p:extLst>
      <p:ext uri="{BB962C8B-B14F-4D97-AF65-F5344CB8AC3E}">
        <p14:creationId xmlns:p14="http://schemas.microsoft.com/office/powerpoint/2010/main" val="134859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B756B-8CFE-1225-0B66-94B596D9DF0C}"/>
              </a:ext>
            </a:extLst>
          </p:cNvPr>
          <p:cNvSpPr txBox="1"/>
          <p:nvPr/>
        </p:nvSpPr>
        <p:spPr>
          <a:xfrm>
            <a:off x="2302510" y="1580227"/>
            <a:ext cx="869632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200" b="1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Let M be the number of bins required to pack a list I of items optimally. Next Fit will use at most 2M bins.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FE2F1-7E79-CBF0-B106-CAC8D78F78AD}"/>
              </a:ext>
            </a:extLst>
          </p:cNvPr>
          <p:cNvSpPr txBox="1"/>
          <p:nvPr/>
        </p:nvSpPr>
        <p:spPr>
          <a:xfrm>
            <a:off x="2676525" y="75161"/>
            <a:ext cx="80200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Next-Fit (NF) Algorithm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61CC9-CAE6-D61C-35AE-965702A11FA3}"/>
              </a:ext>
            </a:extLst>
          </p:cNvPr>
          <p:cNvSpPr txBox="1"/>
          <p:nvPr/>
        </p:nvSpPr>
        <p:spPr>
          <a:xfrm>
            <a:off x="2302509" y="3708114"/>
            <a:ext cx="869632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200" b="1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There exist sequences such that Next Fit uses 2M −2 bins, where M is the number of bins in an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163708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1A5A1-E4F0-096A-3139-6937228FE69D}"/>
              </a:ext>
            </a:extLst>
          </p:cNvPr>
          <p:cNvSpPr txBox="1"/>
          <p:nvPr/>
        </p:nvSpPr>
        <p:spPr>
          <a:xfrm>
            <a:off x="3545840" y="2318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Fit (FF)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C74A1-7DB2-0F0F-AC74-F0E2AD915F05}"/>
              </a:ext>
            </a:extLst>
          </p:cNvPr>
          <p:cNvSpPr txBox="1"/>
          <p:nvPr/>
        </p:nvSpPr>
        <p:spPr>
          <a:xfrm>
            <a:off x="1676400" y="1759000"/>
            <a:ext cx="9834880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Scan the bins in order and place the new item in the first bin that is large enough to hold it.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A new bin is created only when an item does not fit in the previous bins.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1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1A5A1-E4F0-096A-3139-6937228FE69D}"/>
              </a:ext>
            </a:extLst>
          </p:cNvPr>
          <p:cNvSpPr txBox="1"/>
          <p:nvPr/>
        </p:nvSpPr>
        <p:spPr>
          <a:xfrm>
            <a:off x="2828925" y="75161"/>
            <a:ext cx="8220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Fit (FF) Algorithm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EA8FD-39A4-1AEF-17D2-54B493E07017}"/>
              </a:ext>
            </a:extLst>
          </p:cNvPr>
          <p:cNvSpPr txBox="1"/>
          <p:nvPr/>
        </p:nvSpPr>
        <p:spPr>
          <a:xfrm>
            <a:off x="1818640" y="158501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Packing Problem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8E8CB-0877-0ED0-544A-60B75D760E65}"/>
              </a:ext>
            </a:extLst>
          </p:cNvPr>
          <p:cNvSpPr txBox="1"/>
          <p:nvPr/>
        </p:nvSpPr>
        <p:spPr>
          <a:xfrm>
            <a:off x="3733165" y="937133"/>
            <a:ext cx="54809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    .7    .5    .2    .4    .2    .5    .1    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237BE-C072-BE37-B7D8-53F256AB2BE4}"/>
              </a:ext>
            </a:extLst>
          </p:cNvPr>
          <p:cNvSpPr txBox="1"/>
          <p:nvPr/>
        </p:nvSpPr>
        <p:spPr>
          <a:xfrm>
            <a:off x="1788160" y="40905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Fit Packing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300F0-B2ED-AA70-3338-7C340A174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2132105"/>
            <a:ext cx="8879840" cy="1742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22409-A350-42E9-403A-B5B402CA9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07" y="4829175"/>
            <a:ext cx="8295517" cy="16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AAA3-7269-11A3-D2D2-105CBE3341A2}"/>
              </a:ext>
            </a:extLst>
          </p:cNvPr>
          <p:cNvSpPr txBox="1"/>
          <p:nvPr/>
        </p:nvSpPr>
        <p:spPr>
          <a:xfrm>
            <a:off x="3209925" y="177284"/>
            <a:ext cx="6934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for First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E3D42-492A-2D63-57D2-8F28DB168B95}"/>
              </a:ext>
            </a:extLst>
          </p:cNvPr>
          <p:cNvSpPr txBox="1"/>
          <p:nvPr/>
        </p:nvSpPr>
        <p:spPr>
          <a:xfrm>
            <a:off x="1685926" y="1759089"/>
            <a:ext cx="9991724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• Easily implemented in O(n2) time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• Can be implemented in O(n log n) time: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– Idea: Use a balanced search tree with height O(log n).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– Each node has three values: index of bin, remaining capacity 			of bin, and best (largest) in all the bins represented by the 			subtree rooted at the node.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– The ordering of the tree is by bin index.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9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B756B-8CFE-1225-0B66-94B596D9DF0C}"/>
              </a:ext>
            </a:extLst>
          </p:cNvPr>
          <p:cNvSpPr txBox="1"/>
          <p:nvPr/>
        </p:nvSpPr>
        <p:spPr>
          <a:xfrm>
            <a:off x="2302510" y="1580227"/>
            <a:ext cx="869632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200" b="1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Let M be the optimal number of bins required to pack a list I items. Then First Fit never uses more than 1.7M bins.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FE2F1-7E79-CBF0-B106-CAC8D78F78AD}"/>
              </a:ext>
            </a:extLst>
          </p:cNvPr>
          <p:cNvSpPr txBox="1"/>
          <p:nvPr/>
        </p:nvSpPr>
        <p:spPr>
          <a:xfrm>
            <a:off x="2750183" y="239285"/>
            <a:ext cx="78009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First-Fit (FF) Algorithm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61CC9-CAE6-D61C-35AE-965702A11FA3}"/>
              </a:ext>
            </a:extLst>
          </p:cNvPr>
          <p:cNvSpPr txBox="1"/>
          <p:nvPr/>
        </p:nvSpPr>
        <p:spPr>
          <a:xfrm>
            <a:off x="2302509" y="3708114"/>
            <a:ext cx="8696325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200" b="1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There exist sequences such that First Fit uses 1.67M bins.</a:t>
            </a:r>
          </a:p>
        </p:txBody>
      </p:sp>
    </p:spTree>
    <p:extLst>
      <p:ext uri="{BB962C8B-B14F-4D97-AF65-F5344CB8AC3E}">
        <p14:creationId xmlns:p14="http://schemas.microsoft.com/office/powerpoint/2010/main" val="261657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1A5A1-E4F0-096A-3139-6937228FE69D}"/>
              </a:ext>
            </a:extLst>
          </p:cNvPr>
          <p:cNvSpPr txBox="1"/>
          <p:nvPr/>
        </p:nvSpPr>
        <p:spPr>
          <a:xfrm>
            <a:off x="3545840" y="2318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Fit (BF)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C74A1-7DB2-0F0F-AC74-F0E2AD915F05}"/>
              </a:ext>
            </a:extLst>
          </p:cNvPr>
          <p:cNvSpPr txBox="1"/>
          <p:nvPr/>
        </p:nvSpPr>
        <p:spPr>
          <a:xfrm>
            <a:off x="1676400" y="1759000"/>
            <a:ext cx="983488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New item is placed in a bin where it fits the tightest. If it does not fit in any bin, then start a new bin.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in O(n log n) time, by using a balanced binary tree storing bins ordered by remaining capacity.</a:t>
            </a:r>
          </a:p>
        </p:txBody>
      </p:sp>
    </p:spTree>
    <p:extLst>
      <p:ext uri="{BB962C8B-B14F-4D97-AF65-F5344CB8AC3E}">
        <p14:creationId xmlns:p14="http://schemas.microsoft.com/office/powerpoint/2010/main" val="322350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1A5A1-E4F0-096A-3139-6937228FE69D}"/>
              </a:ext>
            </a:extLst>
          </p:cNvPr>
          <p:cNvSpPr txBox="1"/>
          <p:nvPr/>
        </p:nvSpPr>
        <p:spPr>
          <a:xfrm>
            <a:off x="2828925" y="75161"/>
            <a:ext cx="8220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Fit (BF) Algorithm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8E8CB-0877-0ED0-544A-60B75D760E65}"/>
              </a:ext>
            </a:extLst>
          </p:cNvPr>
          <p:cNvSpPr txBox="1"/>
          <p:nvPr/>
        </p:nvSpPr>
        <p:spPr>
          <a:xfrm>
            <a:off x="3666490" y="1203833"/>
            <a:ext cx="54809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    .7    .5    .2    .4    .2    .5    .1    .6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B5E59-EE19-553C-C4DD-E9DB83EA4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86" y="2489155"/>
            <a:ext cx="8445774" cy="22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0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236E7-6237-5984-97CA-2DDAB5ABA8E5}"/>
              </a:ext>
            </a:extLst>
          </p:cNvPr>
          <p:cNvSpPr txBox="1"/>
          <p:nvPr/>
        </p:nvSpPr>
        <p:spPr>
          <a:xfrm>
            <a:off x="3000376" y="2228850"/>
            <a:ext cx="7143750" cy="14465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BF(Best Fit) give us the OP(Optimal Packing) ? </a:t>
            </a:r>
          </a:p>
        </p:txBody>
      </p:sp>
    </p:spTree>
    <p:extLst>
      <p:ext uri="{BB962C8B-B14F-4D97-AF65-F5344CB8AC3E}">
        <p14:creationId xmlns:p14="http://schemas.microsoft.com/office/powerpoint/2010/main" val="342266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C25F6-C02E-0CE2-4BB9-2ECB27020E22}"/>
              </a:ext>
            </a:extLst>
          </p:cNvPr>
          <p:cNvSpPr txBox="1"/>
          <p:nvPr/>
        </p:nvSpPr>
        <p:spPr>
          <a:xfrm>
            <a:off x="2095500" y="260034"/>
            <a:ext cx="9877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Fit (BF) Algorithm Example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7D4FF-36D0-E4BA-5330-880342845AAA}"/>
              </a:ext>
            </a:extLst>
          </p:cNvPr>
          <p:cNvSpPr txBox="1"/>
          <p:nvPr/>
        </p:nvSpPr>
        <p:spPr>
          <a:xfrm>
            <a:off x="2762250" y="125360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32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 = (0.2, 0.5, 0.4, 0.7, 0.1, 0.3, 0.8)</a:t>
            </a:r>
            <a:endParaRPr lang="en-US" sz="320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E179E2-22CA-E609-7091-DC80ED030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43" y="2024595"/>
            <a:ext cx="4132081" cy="45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8B58-F5D7-D8E9-EA91-17B5D4250C82}"/>
              </a:ext>
            </a:extLst>
          </p:cNvPr>
          <p:cNvSpPr txBox="1"/>
          <p:nvPr/>
        </p:nvSpPr>
        <p:spPr>
          <a:xfrm>
            <a:off x="3676650" y="22490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Heuristics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D2551-2741-B80E-DE24-79B2CB2CBAA1}"/>
              </a:ext>
            </a:extLst>
          </p:cNvPr>
          <p:cNvSpPr txBox="1"/>
          <p:nvPr/>
        </p:nvSpPr>
        <p:spPr>
          <a:xfrm>
            <a:off x="1647825" y="1647826"/>
            <a:ext cx="99822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Major problems with online algorithms is that it is hard to pack large items,especially when they occur late in the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offline algorithms where we know the sizes of all items in advancd, a natural solution is to first sort items by size,from largest to smallest,and then apply the following heuristics</a:t>
            </a:r>
          </a:p>
        </p:txBody>
      </p:sp>
    </p:spTree>
    <p:extLst>
      <p:ext uri="{BB962C8B-B14F-4D97-AF65-F5344CB8AC3E}">
        <p14:creationId xmlns:p14="http://schemas.microsoft.com/office/powerpoint/2010/main" val="41147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206499-39EF-673C-50E6-7D1EB2468387}"/>
              </a:ext>
            </a:extLst>
          </p:cNvPr>
          <p:cNvSpPr txBox="1"/>
          <p:nvPr/>
        </p:nvSpPr>
        <p:spPr>
          <a:xfrm>
            <a:off x="3606165" y="841196"/>
            <a:ext cx="646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Bin Packing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CBD65-174A-6A58-C223-03A5B64405E3}"/>
              </a:ext>
            </a:extLst>
          </p:cNvPr>
          <p:cNvSpPr txBox="1"/>
          <p:nvPr/>
        </p:nvSpPr>
        <p:spPr>
          <a:xfrm>
            <a:off x="2235200" y="2367279"/>
            <a:ext cx="8676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bin packing problem is an optimization problem, in which items of different sizes must be packed into a finite number of bins or containers, each of a fixed given capacity, in a way that minimizes the number of bins used.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ECA95-9B64-4AE9-6300-8BF7D0CC82A3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02</a:t>
            </a:r>
          </a:p>
        </p:txBody>
      </p:sp>
    </p:spTree>
    <p:extLst>
      <p:ext uri="{BB962C8B-B14F-4D97-AF65-F5344CB8AC3E}">
        <p14:creationId xmlns:p14="http://schemas.microsoft.com/office/powerpoint/2010/main" val="218275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E371C-20AE-E715-0BC7-B497ADA81DD8}"/>
              </a:ext>
            </a:extLst>
          </p:cNvPr>
          <p:cNvSpPr txBox="1"/>
          <p:nvPr/>
        </p:nvSpPr>
        <p:spPr>
          <a:xfrm>
            <a:off x="3676650" y="22490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Heuristics (cont’d)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BCC21-3EDA-CD7E-88AA-F4D266ED115F}"/>
              </a:ext>
            </a:extLst>
          </p:cNvPr>
          <p:cNvSpPr txBox="1"/>
          <p:nvPr/>
        </p:nvSpPr>
        <p:spPr>
          <a:xfrm>
            <a:off x="2000250" y="1762036"/>
            <a:ext cx="91535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First Fit Decreasing (FFD):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the items by size, from largest to smallest, then run the First Fit Algorithm.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Best Fit Decreasing (BFD):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the items by size, from largest to smallest, then run the Best Fit Algorithm.</a:t>
            </a:r>
          </a:p>
        </p:txBody>
      </p:sp>
    </p:spTree>
    <p:extLst>
      <p:ext uri="{BB962C8B-B14F-4D97-AF65-F5344CB8AC3E}">
        <p14:creationId xmlns:p14="http://schemas.microsoft.com/office/powerpoint/2010/main" val="828265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70ADC-B074-F176-4A36-1F384F2ADB86}"/>
              </a:ext>
            </a:extLst>
          </p:cNvPr>
          <p:cNvSpPr txBox="1"/>
          <p:nvPr/>
        </p:nvSpPr>
        <p:spPr>
          <a:xfrm>
            <a:off x="2876549" y="207466"/>
            <a:ext cx="7439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Fit Decreasing (FFD):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68397-4695-4506-92DE-19AFAF026EC8}"/>
              </a:ext>
            </a:extLst>
          </p:cNvPr>
          <p:cNvSpPr txBox="1"/>
          <p:nvPr/>
        </p:nvSpPr>
        <p:spPr>
          <a:xfrm>
            <a:off x="2952115" y="1194308"/>
            <a:ext cx="598272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.5    .7    .5    .2    .4    .2    .5    .1    .6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4125F-3B5A-CE1A-45C0-6F1E5349FC1C}"/>
              </a:ext>
            </a:extLst>
          </p:cNvPr>
          <p:cNvSpPr txBox="1"/>
          <p:nvPr/>
        </p:nvSpPr>
        <p:spPr>
          <a:xfrm>
            <a:off x="4444788" y="1908078"/>
            <a:ext cx="426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Sorting in </a:t>
            </a:r>
            <a:r>
              <a:rPr lang="en-US" sz="2400" b="1" i="1" u="sng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03145-E0B2-78CD-F21F-C33792440975}"/>
              </a:ext>
            </a:extLst>
          </p:cNvPr>
          <p:cNvSpPr txBox="1"/>
          <p:nvPr/>
        </p:nvSpPr>
        <p:spPr>
          <a:xfrm>
            <a:off x="2952115" y="2498737"/>
            <a:ext cx="598272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.7    .6    .5    .5    .5    .4    .2    .2    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A27E2-1A91-FBAC-9D6B-8B05790B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66" y="3926110"/>
            <a:ext cx="7902625" cy="21871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B97075-6DEC-211F-3F71-4E09AD3E5BF5}"/>
              </a:ext>
            </a:extLst>
          </p:cNvPr>
          <p:cNvSpPr txBox="1"/>
          <p:nvPr/>
        </p:nvSpPr>
        <p:spPr>
          <a:xfrm>
            <a:off x="4444788" y="3243201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apply </a:t>
            </a:r>
            <a:r>
              <a:rPr lang="en-US" sz="2400" b="1" i="1" u="sng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Fit Algorithm</a:t>
            </a:r>
          </a:p>
        </p:txBody>
      </p:sp>
    </p:spTree>
    <p:extLst>
      <p:ext uri="{BB962C8B-B14F-4D97-AF65-F5344CB8AC3E}">
        <p14:creationId xmlns:p14="http://schemas.microsoft.com/office/powerpoint/2010/main" val="399283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70ADC-B074-F176-4A36-1F384F2ADB86}"/>
              </a:ext>
            </a:extLst>
          </p:cNvPr>
          <p:cNvSpPr txBox="1"/>
          <p:nvPr/>
        </p:nvSpPr>
        <p:spPr>
          <a:xfrm>
            <a:off x="2876549" y="207466"/>
            <a:ext cx="7439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Fit Decreasing (BFD):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68397-4695-4506-92DE-19AFAF026EC8}"/>
              </a:ext>
            </a:extLst>
          </p:cNvPr>
          <p:cNvSpPr txBox="1"/>
          <p:nvPr/>
        </p:nvSpPr>
        <p:spPr>
          <a:xfrm>
            <a:off x="2952115" y="1194308"/>
            <a:ext cx="598272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.5    .7    .5    .2    .4    .2    .5    .1    .6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4125F-3B5A-CE1A-45C0-6F1E5349FC1C}"/>
              </a:ext>
            </a:extLst>
          </p:cNvPr>
          <p:cNvSpPr txBox="1"/>
          <p:nvPr/>
        </p:nvSpPr>
        <p:spPr>
          <a:xfrm>
            <a:off x="4444788" y="1908078"/>
            <a:ext cx="426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Sorting in </a:t>
            </a:r>
            <a:r>
              <a:rPr lang="en-US" sz="2400" b="1" i="1" u="sng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03145-E0B2-78CD-F21F-C33792440975}"/>
              </a:ext>
            </a:extLst>
          </p:cNvPr>
          <p:cNvSpPr txBox="1"/>
          <p:nvPr/>
        </p:nvSpPr>
        <p:spPr>
          <a:xfrm>
            <a:off x="2952115" y="2498737"/>
            <a:ext cx="598272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.7    .6    .5    .5    .5    .4    .2    .2    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A27E2-1A91-FBAC-9D6B-8B05790B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66" y="3926110"/>
            <a:ext cx="7902625" cy="21871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B97075-6DEC-211F-3F71-4E09AD3E5BF5}"/>
              </a:ext>
            </a:extLst>
          </p:cNvPr>
          <p:cNvSpPr txBox="1"/>
          <p:nvPr/>
        </p:nvSpPr>
        <p:spPr>
          <a:xfrm>
            <a:off x="4444788" y="3243201"/>
            <a:ext cx="394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apply </a:t>
            </a:r>
            <a:r>
              <a:rPr lang="en-US" sz="2400" b="1" i="1" u="sng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Fit Algorithm</a:t>
            </a:r>
          </a:p>
        </p:txBody>
      </p:sp>
    </p:spTree>
    <p:extLst>
      <p:ext uri="{BB962C8B-B14F-4D97-AF65-F5344CB8AC3E}">
        <p14:creationId xmlns:p14="http://schemas.microsoft.com/office/powerpoint/2010/main" val="250776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4B7A2-A505-5683-374D-0958336419C9}"/>
              </a:ext>
            </a:extLst>
          </p:cNvPr>
          <p:cNvSpPr txBox="1"/>
          <p:nvPr/>
        </p:nvSpPr>
        <p:spPr>
          <a:xfrm>
            <a:off x="3676650" y="22490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3ABAA-E5D4-68F2-2AE3-9C025CFD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34" y="1652365"/>
            <a:ext cx="7918689" cy="38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71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02963-2BEE-CA27-050A-309C6529335B}"/>
              </a:ext>
            </a:extLst>
          </p:cNvPr>
          <p:cNvSpPr txBox="1"/>
          <p:nvPr/>
        </p:nvSpPr>
        <p:spPr>
          <a:xfrm>
            <a:off x="3276600" y="282059"/>
            <a:ext cx="6810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 (cont’d)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A717C-B2BC-BA5A-7D65-2AB734D31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19" y="1590676"/>
            <a:ext cx="7508756" cy="39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2C86D-C7BE-9172-A038-008A33F9DCD8}"/>
              </a:ext>
            </a:extLst>
          </p:cNvPr>
          <p:cNvSpPr txBox="1"/>
          <p:nvPr/>
        </p:nvSpPr>
        <p:spPr>
          <a:xfrm>
            <a:off x="3676650" y="22490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C47A8-974B-9335-B0E7-5D769F3A4F2A}"/>
              </a:ext>
            </a:extLst>
          </p:cNvPr>
          <p:cNvSpPr txBox="1"/>
          <p:nvPr/>
        </p:nvSpPr>
        <p:spPr>
          <a:xfrm>
            <a:off x="1685925" y="11488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• Mix tapes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95AC0-A8D4-CDC5-1ACE-3221FA496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33609"/>
            <a:ext cx="7981949" cy="47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C71E2-20EE-1C82-8CC3-4DC71F024609}"/>
              </a:ext>
            </a:extLst>
          </p:cNvPr>
          <p:cNvSpPr txBox="1"/>
          <p:nvPr/>
        </p:nvSpPr>
        <p:spPr>
          <a:xfrm>
            <a:off x="4352925" y="2447925"/>
            <a:ext cx="3899722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43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AECA95-9B64-4AE9-6300-8BF7D0CC82A3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AC82B-A67C-7AE2-883E-38801A3EF03C}"/>
              </a:ext>
            </a:extLst>
          </p:cNvPr>
          <p:cNvSpPr txBox="1"/>
          <p:nvPr/>
        </p:nvSpPr>
        <p:spPr>
          <a:xfrm>
            <a:off x="4324349" y="472559"/>
            <a:ext cx="3933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 Packing</a:t>
            </a:r>
            <a:endParaRPr lang="en-US" sz="4000" b="1" i="1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7151C-7982-FDA4-BDE5-BBBE02930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62" y="2098316"/>
            <a:ext cx="9601200" cy="26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4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3ACDB-DA40-6D53-0FE0-CA97EC9E8FAB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282C7-106A-221D-1650-582D6CAF7E74}"/>
              </a:ext>
            </a:extLst>
          </p:cNvPr>
          <p:cNvSpPr txBox="1"/>
          <p:nvPr/>
        </p:nvSpPr>
        <p:spPr>
          <a:xfrm>
            <a:off x="2143760" y="1239520"/>
            <a:ext cx="895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Given n items with sizes s1, s2, ..., sn such  that           0 ≤ si ≤ 1 for 1 ≤ i ≤ n, pack them into  the fewest number of unit capacity bins.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Problem is NP-hard.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known polynomial time algorithm for   its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CDAAA-DCFD-8A11-B2C3-E317DE830657}"/>
              </a:ext>
            </a:extLst>
          </p:cNvPr>
          <p:cNvSpPr txBox="1"/>
          <p:nvPr/>
        </p:nvSpPr>
        <p:spPr>
          <a:xfrm>
            <a:off x="3731895" y="11284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Packing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26070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883E60-687D-D2CC-1076-95A93C32BF73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A35CC-19EF-4F3A-A0B8-A409149BE2BD}"/>
              </a:ext>
            </a:extLst>
          </p:cNvPr>
          <p:cNvSpPr txBox="1"/>
          <p:nvPr/>
        </p:nvSpPr>
        <p:spPr>
          <a:xfrm>
            <a:off x="3341882" y="297587"/>
            <a:ext cx="710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packing Optimal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F3897-3BCA-228F-A2DE-7A03D7C1C27D}"/>
              </a:ext>
            </a:extLst>
          </p:cNvPr>
          <p:cNvSpPr txBox="1"/>
          <p:nvPr/>
        </p:nvSpPr>
        <p:spPr>
          <a:xfrm>
            <a:off x="1711959" y="1247135"/>
            <a:ext cx="322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packing problem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3EA7276-5D2A-F13C-14BB-DB8FFAEC706C}"/>
              </a:ext>
            </a:extLst>
          </p:cNvPr>
          <p:cNvSpPr/>
          <p:nvPr/>
        </p:nvSpPr>
        <p:spPr>
          <a:xfrm>
            <a:off x="2174240" y="2560320"/>
            <a:ext cx="1127760" cy="127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4C60564-AE74-9B62-27D6-562270502482}"/>
              </a:ext>
            </a:extLst>
          </p:cNvPr>
          <p:cNvSpPr/>
          <p:nvPr/>
        </p:nvSpPr>
        <p:spPr>
          <a:xfrm>
            <a:off x="3708400" y="2560320"/>
            <a:ext cx="1127760" cy="127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45C6DEE-680C-B32F-F276-0EEB7DA140EE}"/>
              </a:ext>
            </a:extLst>
          </p:cNvPr>
          <p:cNvSpPr/>
          <p:nvPr/>
        </p:nvSpPr>
        <p:spPr>
          <a:xfrm>
            <a:off x="5242560" y="2560320"/>
            <a:ext cx="1127760" cy="127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226D97D-BC85-C476-790F-DB897D3BFA47}"/>
              </a:ext>
            </a:extLst>
          </p:cNvPr>
          <p:cNvSpPr/>
          <p:nvPr/>
        </p:nvSpPr>
        <p:spPr>
          <a:xfrm>
            <a:off x="6776720" y="2545080"/>
            <a:ext cx="1127760" cy="127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25FDA-32F0-3372-830E-14BC9881815F}"/>
              </a:ext>
            </a:extLst>
          </p:cNvPr>
          <p:cNvSpPr txBox="1"/>
          <p:nvPr/>
        </p:nvSpPr>
        <p:spPr>
          <a:xfrm>
            <a:off x="8402320" y="2782669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…….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501A2380-DEA1-8F47-66C6-E485E33C4A06}"/>
              </a:ext>
            </a:extLst>
          </p:cNvPr>
          <p:cNvSpPr/>
          <p:nvPr/>
        </p:nvSpPr>
        <p:spPr>
          <a:xfrm>
            <a:off x="9652000" y="2560320"/>
            <a:ext cx="1127760" cy="127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625ACB-99CA-27B9-4C11-16503FD8F6E0}"/>
              </a:ext>
            </a:extLst>
          </p:cNvPr>
          <p:cNvCxnSpPr>
            <a:cxnSpLocks/>
          </p:cNvCxnSpPr>
          <p:nvPr/>
        </p:nvCxnSpPr>
        <p:spPr>
          <a:xfrm>
            <a:off x="1808480" y="2560320"/>
            <a:ext cx="0" cy="1254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B54DC-6B86-8A6D-55C5-BC421024A73B}"/>
              </a:ext>
            </a:extLst>
          </p:cNvPr>
          <p:cNvSpPr txBox="1"/>
          <p:nvPr/>
        </p:nvSpPr>
        <p:spPr>
          <a:xfrm>
            <a:off x="1342947" y="28442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C7082-3717-D28D-3ABD-D862CE65154D}"/>
              </a:ext>
            </a:extLst>
          </p:cNvPr>
          <p:cNvSpPr txBox="1"/>
          <p:nvPr/>
        </p:nvSpPr>
        <p:spPr>
          <a:xfrm>
            <a:off x="2519680" y="4779868"/>
            <a:ext cx="775084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    .7    .5    .2    .4    .2    .5    .1    .6</a:t>
            </a:r>
          </a:p>
        </p:txBody>
      </p:sp>
    </p:spTree>
    <p:extLst>
      <p:ext uri="{BB962C8B-B14F-4D97-AF65-F5344CB8AC3E}">
        <p14:creationId xmlns:p14="http://schemas.microsoft.com/office/powerpoint/2010/main" val="118969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883E60-687D-D2CC-1076-95A93C32BF73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A35CC-19EF-4F3A-A0B8-A409149BE2BD}"/>
              </a:ext>
            </a:extLst>
          </p:cNvPr>
          <p:cNvSpPr txBox="1"/>
          <p:nvPr/>
        </p:nvSpPr>
        <p:spPr>
          <a:xfrm>
            <a:off x="2542128" y="178865"/>
            <a:ext cx="8916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packing Optimal Solution (cont’d)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C7082-3717-D28D-3ABD-D862CE65154D}"/>
              </a:ext>
            </a:extLst>
          </p:cNvPr>
          <p:cNvSpPr txBox="1"/>
          <p:nvPr/>
        </p:nvSpPr>
        <p:spPr>
          <a:xfrm>
            <a:off x="1988260" y="1866111"/>
            <a:ext cx="761294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 + .7 + .5 + .2 + .4 + .2 + .5 + .1 + .6  =  3.7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20C30-3AB0-FBBA-D389-C156898BDEFA}"/>
              </a:ext>
            </a:extLst>
          </p:cNvPr>
          <p:cNvSpPr txBox="1"/>
          <p:nvPr/>
        </p:nvSpPr>
        <p:spPr>
          <a:xfrm>
            <a:off x="1988260" y="3576102"/>
            <a:ext cx="50119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 ( 3.7 / 1 )   =   4        </a:t>
            </a:r>
            <a:r>
              <a:rPr lang="en-US" sz="2800" i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 = </a:t>
            </a:r>
            <a:r>
              <a:rPr lang="en-US" sz="2800" i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i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DE13D-CD1E-6FBC-6201-BB14706E5BB1}"/>
              </a:ext>
            </a:extLst>
          </p:cNvPr>
          <p:cNvSpPr txBox="1"/>
          <p:nvPr/>
        </p:nvSpPr>
        <p:spPr>
          <a:xfrm>
            <a:off x="1988260" y="1248938"/>
            <a:ext cx="331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Items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BBA1B-A8DE-39D0-0877-29787D958D7D}"/>
              </a:ext>
            </a:extLst>
          </p:cNvPr>
          <p:cNvSpPr txBox="1"/>
          <p:nvPr/>
        </p:nvSpPr>
        <p:spPr>
          <a:xfrm>
            <a:off x="1988260" y="278830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of minimum bin needed </a:t>
            </a:r>
            <a:r>
              <a:rPr lang="en-US" sz="1800" u="sng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8B65A5-46DC-03AF-84CB-8A446E87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60" y="4541521"/>
            <a:ext cx="879150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0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2BF6E-CA4E-732C-F2F0-226983258342}"/>
              </a:ext>
            </a:extLst>
          </p:cNvPr>
          <p:cNvSpPr txBox="1"/>
          <p:nvPr/>
        </p:nvSpPr>
        <p:spPr>
          <a:xfrm>
            <a:off x="2854960" y="1076960"/>
            <a:ext cx="852424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bin packing </a:t>
            </a:r>
            <a:r>
              <a:rPr lang="en-US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Items arrive one by one. Each item must be assigned immediately to a bin, without knowledge of any future items. Reassignment is not allowed. 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1" u="sng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 bin packing </a:t>
            </a:r>
            <a:r>
              <a:rPr lang="en-US" sz="3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All n items are known in advance, i.e. before they have to be packed.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44478-C582-AB40-A777-DDF9429F3CD0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07</a:t>
            </a:r>
          </a:p>
        </p:txBody>
      </p:sp>
    </p:spTree>
    <p:extLst>
      <p:ext uri="{BB962C8B-B14F-4D97-AF65-F5344CB8AC3E}">
        <p14:creationId xmlns:p14="http://schemas.microsoft.com/office/powerpoint/2010/main" val="404538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08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1A5A1-E4F0-096A-3139-6937228FE69D}"/>
              </a:ext>
            </a:extLst>
          </p:cNvPr>
          <p:cNvSpPr txBox="1"/>
          <p:nvPr/>
        </p:nvSpPr>
        <p:spPr>
          <a:xfrm>
            <a:off x="3517265" y="2699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Next-Fit (NF)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C74A1-7DB2-0F0F-AC74-F0E2AD915F05}"/>
              </a:ext>
            </a:extLst>
          </p:cNvPr>
          <p:cNvSpPr txBox="1"/>
          <p:nvPr/>
        </p:nvSpPr>
        <p:spPr>
          <a:xfrm>
            <a:off x="1667572" y="2151727"/>
            <a:ext cx="983488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Check to see if the current item fits in the current bin.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If so, then place it there, otherwise start a new bin.</a:t>
            </a:r>
          </a:p>
        </p:txBody>
      </p:sp>
    </p:spTree>
    <p:extLst>
      <p:ext uri="{BB962C8B-B14F-4D97-AF65-F5344CB8AC3E}">
        <p14:creationId xmlns:p14="http://schemas.microsoft.com/office/powerpoint/2010/main" val="334939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FA234-7FF1-7F42-E48F-CA6FFA1217A7}"/>
              </a:ext>
            </a:extLst>
          </p:cNvPr>
          <p:cNvSpPr txBox="1"/>
          <p:nvPr/>
        </p:nvSpPr>
        <p:spPr>
          <a:xfrm>
            <a:off x="1077976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No: 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1A5A1-E4F0-096A-3139-6937228FE69D}"/>
              </a:ext>
            </a:extLst>
          </p:cNvPr>
          <p:cNvSpPr txBox="1"/>
          <p:nvPr/>
        </p:nvSpPr>
        <p:spPr>
          <a:xfrm>
            <a:off x="2771775" y="75161"/>
            <a:ext cx="8543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Next-Fit (NF) Algorithm (cont’d)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EA8FD-39A4-1AEF-17D2-54B493E07017}"/>
              </a:ext>
            </a:extLst>
          </p:cNvPr>
          <p:cNvSpPr txBox="1"/>
          <p:nvPr/>
        </p:nvSpPr>
        <p:spPr>
          <a:xfrm>
            <a:off x="1818640" y="982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Packing Problem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8E8CB-0877-0ED0-544A-60B75D760E65}"/>
              </a:ext>
            </a:extLst>
          </p:cNvPr>
          <p:cNvSpPr txBox="1"/>
          <p:nvPr/>
        </p:nvSpPr>
        <p:spPr>
          <a:xfrm>
            <a:off x="1818640" y="1551251"/>
            <a:ext cx="54809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    .7    .5    .2    .4    .2    .5    .1    .6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5E195-DB26-AE2E-26C6-88C49833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0" y="2273449"/>
            <a:ext cx="8879840" cy="1356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A237BE-C072-BE37-B7D8-53F256AB2BE4}"/>
              </a:ext>
            </a:extLst>
          </p:cNvPr>
          <p:cNvSpPr txBox="1"/>
          <p:nvPr/>
        </p:nvSpPr>
        <p:spPr>
          <a:xfrm>
            <a:off x="1788160" y="382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Fit Packing Algorithm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E02991-714D-E968-9CFA-47BE03FF7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4397576"/>
            <a:ext cx="8879840" cy="15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03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183</TotalTime>
  <Words>1124</Words>
  <Application>Microsoft Office PowerPoint</Application>
  <PresentationFormat>Widescreen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Agency FB</vt:lpstr>
      <vt:lpstr>Arial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Bhuiyan</dc:creator>
  <cp:lastModifiedBy>Mahdi Bhuiyan</cp:lastModifiedBy>
  <cp:revision>6</cp:revision>
  <dcterms:created xsi:type="dcterms:W3CDTF">2022-12-19T15:36:33Z</dcterms:created>
  <dcterms:modified xsi:type="dcterms:W3CDTF">2022-12-19T18:40:00Z</dcterms:modified>
</cp:coreProperties>
</file>