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h2DbhNLyiT1NtVSx57b9E3MAaI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customschemas.google.com/relationships/presentationmetadata" Target="meta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1e16e7606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1e16e760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1e16e7606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1e16e760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1e16e7606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1e16e760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1e16e7606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1e16e760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1e16e7606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1e16e760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1e16e7606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1e16e760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1e16e7606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1e16e760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1e16e7606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1e16e760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1e16e7606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1e16e760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1e16e7606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1e16e760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1e16e7606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1e16e760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1e16e7606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1e16e760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1e16e7606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1e16e760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1e16e7606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1e16e760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1e16e7606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1e16e760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1e16e760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1e16e76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1e16e7606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1e16e76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1e16e7606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1e16e760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1e16e7606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1e16e760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hyperlink" Target="https://www.researchgate.net/publication/323562880_CC-ADOV_An_effective_multiple_paths_congestion_control_AODV" TargetMode="External"/><Relationship Id="rId5" Type="http://schemas.openxmlformats.org/officeDocument/2006/relationships/hyperlink" Target="https://ieeexplore.ieee.org/document/8301758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406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An Effective Multiple Paths Congestion Control AODV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426079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Kawshik Kumar Paul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1705043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Undergrad Student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Dept of CSE, BUET</a:t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2150" y="2768745"/>
            <a:ext cx="5010150" cy="3774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1e16e7606_0_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Adding Network Address</a:t>
            </a:r>
            <a:endParaRPr/>
          </a:p>
        </p:txBody>
      </p:sp>
      <p:pic>
        <p:nvPicPr>
          <p:cNvPr id="140" name="Google Shape;140;gd1e16e7606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613" y="2476575"/>
            <a:ext cx="9152775" cy="15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1e16e7606_0_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Packet Send Receive</a:t>
            </a:r>
            <a:endParaRPr/>
          </a:p>
        </p:txBody>
      </p:sp>
      <p:pic>
        <p:nvPicPr>
          <p:cNvPr id="146" name="Google Shape;146;gd1e16e7606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38" y="1961975"/>
            <a:ext cx="991552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1e16e7606_0_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.tr file generating</a:t>
            </a:r>
            <a:endParaRPr/>
          </a:p>
        </p:txBody>
      </p:sp>
      <p:pic>
        <p:nvPicPr>
          <p:cNvPr id="152" name="Google Shape;152;gd1e16e7606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388" y="2100525"/>
            <a:ext cx="903922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1e16e7606_0_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 Monitor</a:t>
            </a:r>
            <a:endParaRPr/>
          </a:p>
        </p:txBody>
      </p:sp>
      <p:pic>
        <p:nvPicPr>
          <p:cNvPr id="158" name="Google Shape;158;gd1e16e7606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688" y="2090650"/>
            <a:ext cx="9750624" cy="38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1e16e7606_0_4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 Simulation</a:t>
            </a:r>
            <a:endParaRPr/>
          </a:p>
        </p:txBody>
      </p:sp>
      <p:pic>
        <p:nvPicPr>
          <p:cNvPr id="164" name="Google Shape;164;gd1e16e7606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8900" y="2386238"/>
            <a:ext cx="9155675" cy="208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1e16e7606_0_5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Calculating Flow Packet Properties</a:t>
            </a:r>
            <a:endParaRPr/>
          </a:p>
        </p:txBody>
      </p:sp>
      <p:pic>
        <p:nvPicPr>
          <p:cNvPr id="170" name="Google Shape;170;gd1e16e7606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000" y="1690825"/>
            <a:ext cx="9810001" cy="51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1e16e7606_0_6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Getting Output and Store in a File</a:t>
            </a:r>
            <a:endParaRPr/>
          </a:p>
        </p:txBody>
      </p:sp>
      <p:pic>
        <p:nvPicPr>
          <p:cNvPr id="176" name="Google Shape;176;gd1e16e7606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11887198" cy="42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1e16e7606_0_1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 (For nSinks=10) </a:t>
            </a:r>
            <a:endParaRPr/>
          </a:p>
        </p:txBody>
      </p:sp>
      <p:pic>
        <p:nvPicPr>
          <p:cNvPr id="182" name="Google Shape;182;gd1e16e7606_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43225"/>
            <a:ext cx="7134225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d1e16e7606_0_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9175" y="4262575"/>
            <a:ext cx="6754637" cy="22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1e16e7606_0_6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Running Code (nSinks=1)</a:t>
            </a:r>
            <a:endParaRPr/>
          </a:p>
        </p:txBody>
      </p:sp>
      <p:pic>
        <p:nvPicPr>
          <p:cNvPr id="189" name="Google Shape;189;gd1e16e7606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11887200" cy="3429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1e16e7606_0_7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Output for nSinks=1</a:t>
            </a:r>
            <a:endParaRPr/>
          </a:p>
        </p:txBody>
      </p:sp>
      <p:pic>
        <p:nvPicPr>
          <p:cNvPr id="195" name="Google Shape;195;gd1e16e7606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925" y="2380088"/>
            <a:ext cx="729615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4559" y="406400"/>
            <a:ext cx="7342882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2424559" y="5227598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https://www.researchgate.net/publication/323562880_CC-ADOV_An_effective_multiple_paths_congestion_control_AODV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https://ieeexplore.ieee.org/document/8301758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1e16e7606_0_8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Generate Data and Plot</a:t>
            </a:r>
            <a:endParaRPr/>
          </a:p>
        </p:txBody>
      </p:sp>
      <p:pic>
        <p:nvPicPr>
          <p:cNvPr id="201" name="Google Shape;201;gd1e16e7606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988" y="1803650"/>
            <a:ext cx="6429375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d1e16e7606_0_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3200" y="4373925"/>
            <a:ext cx="866775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1e16e7606_0_8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Plot Graph 1</a:t>
            </a:r>
            <a:endParaRPr/>
          </a:p>
        </p:txBody>
      </p:sp>
      <p:pic>
        <p:nvPicPr>
          <p:cNvPr id="208" name="Google Shape;208;gd1e16e7606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013" y="1556250"/>
            <a:ext cx="8247971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1e16e7606_0_9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Plot Graph 2 (Without E2E Delay)</a:t>
            </a:r>
            <a:endParaRPr/>
          </a:p>
        </p:txBody>
      </p:sp>
      <p:pic>
        <p:nvPicPr>
          <p:cNvPr id="214" name="Google Shape;214;gd1e16e7606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888" y="1615600"/>
            <a:ext cx="8226233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3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3"/>
          <p:cNvSpPr txBox="1"/>
          <p:nvPr>
            <p:ph type="title"/>
          </p:nvPr>
        </p:nvSpPr>
        <p:spPr>
          <a:xfrm>
            <a:off x="6590662" y="4267832"/>
            <a:ext cx="4805996" cy="1297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libri"/>
              <a:buNone/>
            </a:pPr>
            <a:r>
              <a:rPr b="1" lang="en-US" sz="6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pic>
        <p:nvPicPr>
          <p:cNvPr descr="Smiling Face with No Fill" id="222" name="Google Shape;22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470" y="1815320"/>
            <a:ext cx="4141760" cy="4141760"/>
          </a:xfrm>
          <a:custGeom>
            <a:rect b="b" l="l" r="r" t="t"/>
            <a:pathLst>
              <a:path extrusionOk="0" h="4377846" w="4141760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223" name="Google Shape;223;p13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24" name="Google Shape;224;p13"/>
            <p:cNvSpPr/>
            <p:nvPr/>
          </p:nvSpPr>
          <p:spPr>
            <a:xfrm flipH="1">
              <a:off x="305" y="34854"/>
              <a:ext cx="6028697" cy="6817170"/>
            </a:xfrm>
            <a:custGeom>
              <a:rect b="b" l="l" r="r" t="t"/>
              <a:pathLst>
                <a:path extrusionOk="0" h="6817170" w="6028697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3"/>
            <p:cNvSpPr/>
            <p:nvPr/>
          </p:nvSpPr>
          <p:spPr>
            <a:xfrm flipH="1">
              <a:off x="305" y="1"/>
              <a:ext cx="6165116" cy="6858001"/>
            </a:xfrm>
            <a:custGeom>
              <a:rect b="b" l="l" r="r" t="t"/>
              <a:pathLst>
                <a:path extrusionOk="0" h="6858001" w="6264586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3"/>
            <p:cNvSpPr/>
            <p:nvPr/>
          </p:nvSpPr>
          <p:spPr>
            <a:xfrm flipH="1">
              <a:off x="305" y="-5977"/>
              <a:ext cx="6238675" cy="6858001"/>
            </a:xfrm>
            <a:custGeom>
              <a:rect b="b" l="l" r="r" t="t"/>
              <a:pathLst>
                <a:path extrusionOk="0" h="6858001" w="6264586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CC-AODV</a:t>
            </a:r>
            <a:br>
              <a:rPr lang="en-US"/>
            </a:br>
            <a:r>
              <a:rPr lang="en-US"/>
              <a:t>Flowchart</a:t>
            </a:r>
            <a:endParaRPr/>
          </a:p>
        </p:txBody>
      </p:sp>
      <p:pic>
        <p:nvPicPr>
          <p:cNvPr id="98" name="Google Shape;98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4258" y="91031"/>
            <a:ext cx="4964941" cy="6675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1e16e7606_0_100"/>
          <p:cNvSpPr txBox="1"/>
          <p:nvPr>
            <p:ph type="title"/>
          </p:nvPr>
        </p:nvSpPr>
        <p:spPr>
          <a:xfrm>
            <a:off x="838200" y="24037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Update 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1e16e7606_0_10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 Reference</a:t>
            </a:r>
            <a:endParaRPr/>
          </a:p>
        </p:txBody>
      </p:sp>
      <p:pic>
        <p:nvPicPr>
          <p:cNvPr id="109" name="Google Shape;109;gd1e16e7606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951" y="2189600"/>
            <a:ext cx="7346100" cy="26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1e16e7606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 Function</a:t>
            </a:r>
            <a:endParaRPr/>
          </a:p>
        </p:txBody>
      </p:sp>
      <p:pic>
        <p:nvPicPr>
          <p:cNvPr id="115" name="Google Shape;115;gd1e16e760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138" y="1690825"/>
            <a:ext cx="7705725" cy="44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d1e16e760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7925" y="3659048"/>
            <a:ext cx="4420400" cy="201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1e16e7606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 Simulation Time and Params</a:t>
            </a:r>
            <a:endParaRPr/>
          </a:p>
        </p:txBody>
      </p:sp>
      <p:pic>
        <p:nvPicPr>
          <p:cNvPr id="122" name="Google Shape;122;gd1e16e7606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00" y="2060925"/>
            <a:ext cx="937260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1e16e7606_0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adhocNodes and adhocDevices</a:t>
            </a:r>
            <a:endParaRPr/>
          </a:p>
        </p:txBody>
      </p:sp>
      <p:pic>
        <p:nvPicPr>
          <p:cNvPr id="128" name="Google Shape;128;gd1e16e7606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550" y="1457300"/>
            <a:ext cx="8816899" cy="524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1e16e7606_0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 Mobility</a:t>
            </a:r>
            <a:endParaRPr/>
          </a:p>
        </p:txBody>
      </p:sp>
      <p:pic>
        <p:nvPicPr>
          <p:cNvPr id="134" name="Google Shape;134;gd1e16e7606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088" y="1690825"/>
            <a:ext cx="9401821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2022-01-15T17:25:20Z</dcterms:created>
  <dc:creator>1705043 - Kawshik Kumar Paul</dc:creator>
</cp:coreProperties>
</file>