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77" r:id="rId7"/>
    <p:sldId id="260" r:id="rId8"/>
    <p:sldId id="278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80" r:id="rId20"/>
    <p:sldId id="270" r:id="rId21"/>
    <p:sldId id="281" r:id="rId22"/>
    <p:sldId id="282" r:id="rId23"/>
    <p:sldId id="271" r:id="rId24"/>
    <p:sldId id="272" r:id="rId25"/>
    <p:sldId id="273" r:id="rId26"/>
    <p:sldId id="274" r:id="rId27"/>
    <p:sldId id="283" r:id="rId28"/>
    <p:sldId id="284" r:id="rId29"/>
    <p:sldId id="285" r:id="rId30"/>
    <p:sldId id="286" r:id="rId31"/>
    <p:sldId id="287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9A87-6B97-4BEC-8F3F-156821338CCD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vicat.com/en/download/navicat-premi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llionrider.com/how-to-uninstall-oracle-database-12c-rebellionrider/" TargetMode="External"/><Relationship Id="rId2" Type="http://schemas.openxmlformats.org/officeDocument/2006/relationships/hyperlink" Target="https://www.youtube.com/watch?v=APZbgF_vnB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database/enterprise-edition/downloads/index.html?ssSourceSiteId=ocome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3736975"/>
          </a:xfrm>
        </p:spPr>
        <p:txBody>
          <a:bodyPr>
            <a:normAutofit/>
          </a:bodyPr>
          <a:lstStyle/>
          <a:p>
            <a:r>
              <a:rPr lang="en-US" dirty="0"/>
              <a:t>Installation of ORACLE 11g Release 2 on Windows</a:t>
            </a:r>
            <a:br>
              <a:rPr lang="en-US" dirty="0"/>
            </a:br>
            <a:r>
              <a:rPr lang="en-US" dirty="0"/>
              <a:t>and connection with </a:t>
            </a:r>
            <a:r>
              <a:rPr lang="en-US" dirty="0" err="1"/>
              <a:t>Navicat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setup icon to start installation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Capture3.JPG"/>
          <p:cNvPicPr>
            <a:picLocks noChangeAspect="1"/>
          </p:cNvPicPr>
          <p:nvPr/>
        </p:nvPicPr>
        <p:blipFill rotWithShape="1">
          <a:blip r:embed="rId2"/>
          <a:srcRect b="26923"/>
          <a:stretch/>
        </p:blipFill>
        <p:spPr>
          <a:xfrm>
            <a:off x="381000" y="2362200"/>
            <a:ext cx="8305800" cy="2895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000" y="4648200"/>
            <a:ext cx="978408" cy="4846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Installation starts with this window:</a:t>
            </a:r>
          </a:p>
          <a:p>
            <a:pPr>
              <a:buNone/>
            </a:pPr>
            <a:r>
              <a:rPr lang="en-US" sz="2400" dirty="0"/>
              <a:t>If any warning about environment is shown just ignore and continue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aptur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34496"/>
            <a:ext cx="5867400" cy="3726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your OTN account username and password here if you want update and then next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74" y="2743200"/>
            <a:ext cx="655320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0053" y="4644786"/>
            <a:ext cx="41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Unmark the tick if you don’t want update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62400" y="4419600"/>
            <a:ext cx="457200" cy="30480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</a:t>
            </a:r>
            <a:r>
              <a:rPr lang="en-US" dirty="0">
                <a:solidFill>
                  <a:srgbClr val="FF0000"/>
                </a:solidFill>
              </a:rPr>
              <a:t>create and configure database </a:t>
            </a:r>
            <a:r>
              <a:rPr lang="en-US" dirty="0"/>
              <a:t>option and then next: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apture 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7467600" cy="3886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050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Server Class and next:</a:t>
            </a:r>
          </a:p>
        </p:txBody>
      </p:sp>
      <p:pic>
        <p:nvPicPr>
          <p:cNvPr id="5" name="Picture 4" descr="Capture 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7924800" cy="4343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86000" y="3657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 </a:t>
            </a:r>
            <a:r>
              <a:rPr lang="en-US" dirty="0">
                <a:solidFill>
                  <a:srgbClr val="FF0000"/>
                </a:solidFill>
              </a:rPr>
              <a:t>Single Instance </a:t>
            </a:r>
            <a:r>
              <a:rPr lang="en-US" dirty="0"/>
              <a:t>option as grid installation options and press next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Capture 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6781800" cy="4038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098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Advanced Install </a:t>
            </a:r>
            <a:r>
              <a:rPr lang="en-US" dirty="0"/>
              <a:t>as install type and then next and later select language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 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3200"/>
            <a:ext cx="4038600" cy="3962400"/>
          </a:xfrm>
          <a:prstGeom prst="rect">
            <a:avLst/>
          </a:prstGeom>
        </p:spPr>
      </p:pic>
      <p:pic>
        <p:nvPicPr>
          <p:cNvPr id="5" name="Picture 4" descr="Capture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43200"/>
            <a:ext cx="4267200" cy="3962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" y="3505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Enterprise Edition </a:t>
            </a:r>
            <a:r>
              <a:rPr lang="en-US" dirty="0"/>
              <a:t>and next, select path as your choice otherwise continue</a:t>
            </a:r>
          </a:p>
        </p:txBody>
      </p:sp>
      <p:pic>
        <p:nvPicPr>
          <p:cNvPr id="5" name="Picture 4" descr="Capture  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4953000" cy="3886200"/>
          </a:xfrm>
          <a:prstGeom prst="rect">
            <a:avLst/>
          </a:prstGeom>
        </p:spPr>
      </p:pic>
      <p:pic>
        <p:nvPicPr>
          <p:cNvPr id="6" name="Picture 5" descr="Capture 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990850"/>
            <a:ext cx="4038600" cy="38671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7200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General Purpose</a:t>
            </a:r>
            <a:r>
              <a:rPr lang="en-US" dirty="0"/>
              <a:t> as configuration type, continue and set </a:t>
            </a:r>
            <a:r>
              <a:rPr lang="en-US" dirty="0" err="1"/>
              <a:t>globaldb</a:t>
            </a:r>
            <a:r>
              <a:rPr lang="en-US" dirty="0"/>
              <a:t> name if you choice to ; by default set to </a:t>
            </a:r>
            <a:r>
              <a:rPr lang="en-US" dirty="0" err="1"/>
              <a:t>orcl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 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5175"/>
            <a:ext cx="4495800" cy="3552825"/>
          </a:xfrm>
          <a:prstGeom prst="rect">
            <a:avLst/>
          </a:prstGeom>
        </p:spPr>
      </p:pic>
      <p:pic>
        <p:nvPicPr>
          <p:cNvPr id="5" name="Picture 4" descr="Capture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33750"/>
            <a:ext cx="4419600" cy="35242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8600" y="3886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5D6319-392B-470E-934C-6A5EE4E3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172750"/>
            <a:ext cx="6198679" cy="4686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47" y="138598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Set Memory Limit. </a:t>
            </a:r>
            <a:r>
              <a:rPr lang="en-US" dirty="0">
                <a:solidFill>
                  <a:srgbClr val="FF0000"/>
                </a:solidFill>
              </a:rPr>
              <a:t>Do not press Next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09800" y="38631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  Creating an OTN account</a:t>
            </a:r>
          </a:p>
          <a:p>
            <a:r>
              <a:rPr lang="en-US" dirty="0"/>
              <a:t>Step 2 :  Downloading Oracle 11g</a:t>
            </a:r>
          </a:p>
          <a:p>
            <a:r>
              <a:rPr lang="en-US" dirty="0"/>
              <a:t>Step 3 :  Unzipping Oracle </a:t>
            </a:r>
          </a:p>
          <a:p>
            <a:r>
              <a:rPr lang="en-US" dirty="0"/>
              <a:t>Step 4 :  Installing and Configuring Oracle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next </a:t>
            </a:r>
            <a:r>
              <a:rPr lang="en-US" sz="2800" b="1" dirty="0"/>
              <a:t>tabs</a:t>
            </a:r>
            <a:r>
              <a:rPr lang="en-US" sz="2800" dirty="0"/>
              <a:t> set the character set as </a:t>
            </a:r>
            <a:r>
              <a:rPr lang="en-US" sz="2800" dirty="0" err="1">
                <a:solidFill>
                  <a:srgbClr val="FF0000"/>
                </a:solidFill>
              </a:rPr>
              <a:t>unicode</a:t>
            </a:r>
            <a:r>
              <a:rPr lang="en-US" sz="2800" dirty="0"/>
              <a:t> and  </a:t>
            </a:r>
            <a:r>
              <a:rPr lang="en-US" sz="2800" dirty="0">
                <a:solidFill>
                  <a:srgbClr val="FF0000"/>
                </a:solidFill>
              </a:rPr>
              <a:t>enable the sample schemas </a:t>
            </a:r>
            <a:r>
              <a:rPr lang="en-US" sz="2800" dirty="0"/>
              <a:t>, click next</a:t>
            </a:r>
            <a:endParaRPr lang="en-US" dirty="0"/>
          </a:p>
        </p:txBody>
      </p:sp>
      <p:pic>
        <p:nvPicPr>
          <p:cNvPr id="4" name="Picture 3" descr="Capture 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4572000" cy="3962400"/>
          </a:xfrm>
          <a:prstGeom prst="rect">
            <a:avLst/>
          </a:prstGeom>
        </p:spPr>
      </p:pic>
      <p:pic>
        <p:nvPicPr>
          <p:cNvPr id="5" name="Picture 4" descr="Capture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743200"/>
            <a:ext cx="4495800" cy="3886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" y="4343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953000" y="419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47" y="138598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Click Next and 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62A41-41D3-4D82-AE20-1B6E5804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150"/>
            <a:ext cx="4572000" cy="3988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2FEFA-3D3C-4B27-A4B7-9C896D0B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78150"/>
            <a:ext cx="4403687" cy="3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47" y="138598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Specify if you want backup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ADBE3-6647-4B56-92BB-9B6BEE3E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262687" cy="47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7339" y="1854994"/>
            <a:ext cx="4040188" cy="3951288"/>
          </a:xfrm>
        </p:spPr>
        <p:txBody>
          <a:bodyPr>
            <a:normAutofit/>
          </a:bodyPr>
          <a:lstStyle/>
          <a:p>
            <a:r>
              <a:rPr lang="en-US" dirty="0"/>
              <a:t>Select use the same password for all account for your management facility set the password and confirm it and then continue</a:t>
            </a:r>
          </a:p>
          <a:p>
            <a:r>
              <a:rPr lang="en-US" dirty="0"/>
              <a:t>Then it will automatically do some prerequisite checks and you can check the summary and press </a:t>
            </a:r>
            <a:r>
              <a:rPr lang="en-US" dirty="0">
                <a:solidFill>
                  <a:srgbClr val="FF0000"/>
                </a:solidFill>
              </a:rPr>
              <a:t>finish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apture 21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1524000"/>
            <a:ext cx="4270375" cy="4724400"/>
          </a:xfrm>
        </p:spPr>
      </p:pic>
      <p:sp>
        <p:nvSpPr>
          <p:cNvPr id="7" name="Right Arrow 6"/>
          <p:cNvSpPr/>
          <p:nvPr/>
        </p:nvSpPr>
        <p:spPr>
          <a:xfrm>
            <a:off x="4800600" y="4114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Installation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will ask for access to two files; you have to </a:t>
            </a:r>
            <a:r>
              <a:rPr lang="en-US" dirty="0">
                <a:solidFill>
                  <a:srgbClr val="FF0000"/>
                </a:solidFill>
              </a:rPr>
              <a:t>just allow </a:t>
            </a:r>
            <a:r>
              <a:rPr lang="en-US" dirty="0"/>
              <a:t>them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Content Placeholder 6" descr="Capture 22.JP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752600" y="2895600"/>
            <a:ext cx="5638800" cy="37338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database assistant window will appear and by selecting password management  configure as required(</a:t>
            </a:r>
            <a:r>
              <a:rPr lang="en-US" sz="2400" dirty="0">
                <a:solidFill>
                  <a:srgbClr val="FF0000"/>
                </a:solidFill>
              </a:rPr>
              <a:t>Unlock HR</a:t>
            </a:r>
            <a:r>
              <a:rPr lang="en-US" sz="2400" dirty="0"/>
              <a:t>) then press OK for both and then close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Capture 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00400"/>
            <a:ext cx="4800600" cy="3467100"/>
          </a:xfrm>
          <a:prstGeom prst="rect">
            <a:avLst/>
          </a:prstGeom>
        </p:spPr>
      </p:pic>
      <p:pic>
        <p:nvPicPr>
          <p:cNvPr id="5" name="Picture 4" descr="Capture 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200400"/>
            <a:ext cx="35623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go to start menu </a:t>
            </a:r>
          </a:p>
          <a:p>
            <a:pPr lvl="1"/>
            <a:r>
              <a:rPr lang="en-US" dirty="0"/>
              <a:t>oracle-oradb11g_home 1,</a:t>
            </a:r>
          </a:p>
          <a:p>
            <a:r>
              <a:rPr lang="en-US" dirty="0"/>
              <a:t>Run “SQL Plus” </a:t>
            </a:r>
          </a:p>
          <a:p>
            <a:r>
              <a:rPr lang="en-US" dirty="0"/>
              <a:t>Enter username and password(as set during installation)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E62E-65F3-49C1-AE87-26B32B9E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90B7-E08E-421D-94CF-7A5F8890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login fails then try</a:t>
            </a:r>
          </a:p>
          <a:p>
            <a:pPr lvl="1"/>
            <a:r>
              <a:rPr lang="en-US" dirty="0"/>
              <a:t>Username: SYSTEM</a:t>
            </a:r>
          </a:p>
          <a:p>
            <a:pPr lvl="1"/>
            <a:r>
              <a:rPr lang="en-US" dirty="0"/>
              <a:t>Password: password you have set earlier</a:t>
            </a:r>
          </a:p>
          <a:p>
            <a:r>
              <a:rPr lang="en-US" dirty="0"/>
              <a:t>When prompted type</a:t>
            </a:r>
          </a:p>
          <a:p>
            <a:pPr lvl="1"/>
            <a:r>
              <a:rPr lang="en-US" dirty="0"/>
              <a:t>alter user </a:t>
            </a:r>
            <a:r>
              <a:rPr lang="en-US" dirty="0" err="1"/>
              <a:t>hr</a:t>
            </a:r>
            <a:r>
              <a:rPr lang="en-US" dirty="0"/>
              <a:t> identified by </a:t>
            </a:r>
            <a:r>
              <a:rPr lang="en-US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413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3446-84E4-4596-995C-04EE36C2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SQL Plus in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41CA-CEC1-4EB6-8167-C51E4715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First go to SQL plus and connect  to system with </a:t>
            </a:r>
          </a:p>
          <a:p>
            <a:pPr lvl="1"/>
            <a:r>
              <a:rPr lang="en-US" dirty="0"/>
              <a:t>username: sys as </a:t>
            </a:r>
            <a:r>
              <a:rPr lang="en-US" dirty="0" err="1"/>
              <a:t>sysdba</a:t>
            </a:r>
            <a:endParaRPr lang="en-US" dirty="0"/>
          </a:p>
          <a:p>
            <a:pPr lvl="1"/>
            <a:r>
              <a:rPr lang="en-US" dirty="0"/>
              <a:t>password: 123 </a:t>
            </a:r>
          </a:p>
          <a:p>
            <a:r>
              <a:rPr lang="en-US" dirty="0"/>
              <a:t>Then give the following command:</a:t>
            </a:r>
          </a:p>
          <a:p>
            <a:pPr lvl="1"/>
            <a:r>
              <a:rPr lang="en-US" dirty="0"/>
              <a:t>alter user </a:t>
            </a:r>
            <a:r>
              <a:rPr lang="en-US" dirty="0" err="1"/>
              <a:t>hr</a:t>
            </a:r>
            <a:r>
              <a:rPr lang="en-US" dirty="0"/>
              <a:t> identified by </a:t>
            </a:r>
            <a:r>
              <a:rPr lang="en-US" dirty="0" err="1"/>
              <a:t>hr</a:t>
            </a:r>
            <a:r>
              <a:rPr lang="en-US" dirty="0"/>
              <a:t> account unlock;</a:t>
            </a:r>
          </a:p>
          <a:p>
            <a:r>
              <a:rPr lang="en-US" dirty="0"/>
              <a:t>Then test the connection with following command:</a:t>
            </a:r>
          </a:p>
          <a:p>
            <a:pPr lvl="1"/>
            <a:r>
              <a:rPr lang="en-US" dirty="0"/>
              <a:t>connect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When prompted for password give '</a:t>
            </a:r>
            <a:r>
              <a:rPr lang="en-US" dirty="0" err="1"/>
              <a:t>hr</a:t>
            </a:r>
            <a:r>
              <a:rPr lang="en-US" dirty="0"/>
              <a:t>' as input. </a:t>
            </a:r>
          </a:p>
          <a:p>
            <a:r>
              <a:rPr lang="en-US" dirty="0"/>
              <a:t>If it displays connection successful , then connection is set up properly.</a:t>
            </a:r>
          </a:p>
        </p:txBody>
      </p:sp>
    </p:spTree>
    <p:extLst>
      <p:ext uri="{BB962C8B-B14F-4D97-AF65-F5344CB8AC3E}">
        <p14:creationId xmlns:p14="http://schemas.microsoft.com/office/powerpoint/2010/main" val="1984195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B60E-4B6B-45DD-8FFE-90ED5D08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</a:t>
            </a:r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30CE-7F4A-48F9-B6BA-639233EF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Navicat</a:t>
            </a:r>
            <a:r>
              <a:rPr lang="en-US" dirty="0"/>
              <a:t> from the link below</a:t>
            </a:r>
          </a:p>
          <a:p>
            <a:r>
              <a:rPr lang="en-US" dirty="0">
                <a:hlinkClick r:id="rId2"/>
              </a:rPr>
              <a:t>https://www.navicat.com/en/download/navicat-premium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5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: Creating an OTN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if you want to download the oracle 11g by yourself </a:t>
            </a:r>
          </a:p>
          <a:p>
            <a:r>
              <a:rPr lang="en-US" dirty="0"/>
              <a:t> Go to  </a:t>
            </a:r>
            <a:r>
              <a:rPr lang="en-US" dirty="0">
                <a:hlinkClick r:id="rId2"/>
              </a:rPr>
              <a:t>http://www.oracle.com/index.html</a:t>
            </a:r>
            <a:r>
              <a:rPr lang="en-US" dirty="0"/>
              <a:t> and register for an account of your own.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BAAD-8113-404B-BE5D-77889985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</a:t>
            </a:r>
            <a:r>
              <a:rPr lang="en-US" dirty="0" err="1"/>
              <a:t>Navicat</a:t>
            </a:r>
            <a:r>
              <a:rPr lang="en-US" dirty="0"/>
              <a:t> with Oracle HR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67CE7-BFC2-4A87-8649-E04B050A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00"/>
          <a:stretch/>
        </p:blipFill>
        <p:spPr>
          <a:xfrm>
            <a:off x="152400" y="1705287"/>
            <a:ext cx="2971800" cy="5140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2C6D6E-5383-4D98-BD6C-FA7D5E3897DE}"/>
              </a:ext>
            </a:extLst>
          </p:cNvPr>
          <p:cNvSpPr/>
          <p:nvPr/>
        </p:nvSpPr>
        <p:spPr>
          <a:xfrm>
            <a:off x="304800" y="2743200"/>
            <a:ext cx="457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09471-A20C-4F7F-81F2-A91817608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6" r="29166"/>
          <a:stretch/>
        </p:blipFill>
        <p:spPr>
          <a:xfrm>
            <a:off x="3754316" y="1683013"/>
            <a:ext cx="3352800" cy="514099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C1F7DD-5E55-4FDE-ADB8-99946E8BD3C6}"/>
              </a:ext>
            </a:extLst>
          </p:cNvPr>
          <p:cNvSpPr/>
          <p:nvPr/>
        </p:nvSpPr>
        <p:spPr>
          <a:xfrm>
            <a:off x="3276600" y="3962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CCF12-924C-46EB-9460-3AA160835642}"/>
              </a:ext>
            </a:extLst>
          </p:cNvPr>
          <p:cNvSpPr/>
          <p:nvPr/>
        </p:nvSpPr>
        <p:spPr>
          <a:xfrm>
            <a:off x="4763674" y="3705665"/>
            <a:ext cx="68755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EEDC9-5E6B-48BF-9A46-0FD870848E52}"/>
              </a:ext>
            </a:extLst>
          </p:cNvPr>
          <p:cNvSpPr txBox="1"/>
          <p:nvPr/>
        </p:nvSpPr>
        <p:spPr>
          <a:xfrm>
            <a:off x="3886200" y="4714494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username set by you during installation. Default ORCL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F5C003-B920-4EBA-8576-E30AAFBEA986}"/>
              </a:ext>
            </a:extLst>
          </p:cNvPr>
          <p:cNvCxnSpPr/>
          <p:nvPr/>
        </p:nvCxnSpPr>
        <p:spPr>
          <a:xfrm flipV="1">
            <a:off x="4191000" y="3934265"/>
            <a:ext cx="609600" cy="780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CA822F-C132-4F14-9621-504A4478F9C2}"/>
              </a:ext>
            </a:extLst>
          </p:cNvPr>
          <p:cNvSpPr txBox="1"/>
          <p:nvPr/>
        </p:nvSpPr>
        <p:spPr>
          <a:xfrm>
            <a:off x="7133494" y="4253508"/>
            <a:ext cx="201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connection. If successful, click ok.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550FFD-3DEB-494E-B104-7FE6C7346136}"/>
              </a:ext>
            </a:extLst>
          </p:cNvPr>
          <p:cNvCxnSpPr>
            <a:cxnSpLocks/>
          </p:cNvCxnSpPr>
          <p:nvPr/>
        </p:nvCxnSpPr>
        <p:spPr>
          <a:xfrm flipH="1">
            <a:off x="4343400" y="4899839"/>
            <a:ext cx="3657600" cy="11961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9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E06E-AFE7-461F-83A9-0B293E2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Queries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BEE88C-4491-4B25-BD3B-02DAEBD0D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2057399"/>
            <a:ext cx="8050085" cy="452596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FECCA02-527B-4493-8106-32D82DC6B3A2}"/>
              </a:ext>
            </a:extLst>
          </p:cNvPr>
          <p:cNvSpPr/>
          <p:nvPr/>
        </p:nvSpPr>
        <p:spPr>
          <a:xfrm>
            <a:off x="914400" y="2133600"/>
            <a:ext cx="685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47C0C-AE9A-419A-A181-ABD907A0676F}"/>
              </a:ext>
            </a:extLst>
          </p:cNvPr>
          <p:cNvSpPr txBox="1"/>
          <p:nvPr/>
        </p:nvSpPr>
        <p:spPr>
          <a:xfrm>
            <a:off x="1714499" y="1275853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Click “New Query” and start writing queries</a:t>
            </a:r>
          </a:p>
        </p:txBody>
      </p:sp>
    </p:spTree>
    <p:extLst>
      <p:ext uri="{BB962C8B-B14F-4D97-AF65-F5344CB8AC3E}">
        <p14:creationId xmlns:p14="http://schemas.microsoft.com/office/powerpoint/2010/main" val="1756496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https://www.youtube.com/watch?v=APZbgF_vnBI</a:t>
            </a:r>
            <a:endParaRPr lang="en-US" dirty="0"/>
          </a:p>
          <a:p>
            <a:r>
              <a:rPr lang="en-US" dirty="0"/>
              <a:t>Guideline to uninstall</a:t>
            </a:r>
          </a:p>
          <a:p>
            <a:pPr lvl="1"/>
            <a:r>
              <a:rPr lang="en-US" dirty="0">
                <a:hlinkClick r:id="rId3"/>
              </a:rPr>
              <a:t>http://www.rebellionrider.com/how-to-uninstall-oracle-database-12c-rebellionrider/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316EC1-1387-47E7-BFAA-3DB6CD036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838200"/>
            <a:ext cx="8763000" cy="488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Downloading Oracle 11g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Go to the following link</a:t>
            </a:r>
          </a:p>
          <a:p>
            <a:pPr>
              <a:buNone/>
            </a:pPr>
            <a:r>
              <a:rPr lang="en-US" dirty="0">
                <a:hlinkClick r:id="rId2"/>
              </a:rPr>
              <a:t> http://www.oracle.com/technetwork/database/enterprise-edition/downloads/index.html?ssSourceSiteId=ocomen</a:t>
            </a:r>
            <a:endParaRPr lang="en-US" dirty="0"/>
          </a:p>
          <a:p>
            <a:pPr>
              <a:buNone/>
            </a:pPr>
            <a:r>
              <a:rPr lang="en-US" dirty="0"/>
              <a:t>    and scroll down to find the  screenshot in the next slide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64155-63DF-4DB4-B886-E2DA78C6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685800"/>
            <a:ext cx="7791450" cy="5126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64AC75-D9FC-4DAB-B3C1-0D20BFBE5250}"/>
              </a:ext>
            </a:extLst>
          </p:cNvPr>
          <p:cNvSpPr/>
          <p:nvPr/>
        </p:nvSpPr>
        <p:spPr>
          <a:xfrm>
            <a:off x="1219200" y="4114800"/>
            <a:ext cx="441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Unzipping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229600" cy="2133600"/>
          </a:xfrm>
        </p:spPr>
        <p:txBody>
          <a:bodyPr/>
          <a:lstStyle/>
          <a:p>
            <a:r>
              <a:rPr lang="en-US" dirty="0"/>
              <a:t>Download both File 1 and File 2 as per your windows version</a:t>
            </a:r>
          </a:p>
          <a:p>
            <a:r>
              <a:rPr lang="en-US" dirty="0"/>
              <a:t>Unzip File-1</a:t>
            </a:r>
          </a:p>
          <a:p>
            <a:r>
              <a:rPr lang="en-US" dirty="0"/>
              <a:t>You will have a folder named “database”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5B20A-C448-4ECB-B40B-56676684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55" y="3559003"/>
            <a:ext cx="5300290" cy="30146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Unzipping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Rename it to “database 1” as unzipping the 2</a:t>
            </a:r>
            <a:r>
              <a:rPr lang="en-US" baseline="30000" dirty="0"/>
              <a:t>nd</a:t>
            </a:r>
            <a:r>
              <a:rPr lang="en-US" dirty="0"/>
              <a:t> file will produce a folder name “database”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65A91-CBB3-49BA-8B08-49217C01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07080"/>
            <a:ext cx="3657600" cy="30073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6AE5C2-513B-4C77-9761-21366E206BAD}"/>
              </a:ext>
            </a:extLst>
          </p:cNvPr>
          <p:cNvCxnSpPr/>
          <p:nvPr/>
        </p:nvCxnSpPr>
        <p:spPr>
          <a:xfrm flipH="1">
            <a:off x="4343400" y="4114800"/>
            <a:ext cx="2514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E4DAA-7A29-4C31-A03B-FBBB9006D711}"/>
              </a:ext>
            </a:extLst>
          </p:cNvPr>
          <p:cNvCxnSpPr/>
          <p:nvPr/>
        </p:nvCxnSpPr>
        <p:spPr>
          <a:xfrm flipH="1">
            <a:off x="4345745" y="4419600"/>
            <a:ext cx="2514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66F4F-0398-4873-961C-DBAD5AF0EEEC}"/>
              </a:ext>
            </a:extLst>
          </p:cNvPr>
          <p:cNvSpPr txBox="1"/>
          <p:nvPr/>
        </p:nvSpPr>
        <p:spPr>
          <a:xfrm>
            <a:off x="6858000" y="424353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E37EF-7526-4C4D-9BF1-563C3C832C1C}"/>
              </a:ext>
            </a:extLst>
          </p:cNvPr>
          <p:cNvSpPr txBox="1"/>
          <p:nvPr/>
        </p:nvSpPr>
        <p:spPr>
          <a:xfrm>
            <a:off x="6858000" y="39192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125509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Unzipping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Copy everything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database/stage/components/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/>
              <a:t>to</a:t>
            </a:r>
            <a:r>
              <a:rPr lang="en-US" dirty="0">
                <a:solidFill>
                  <a:srgbClr val="FF0000"/>
                </a:solidFill>
              </a:rPr>
              <a:t> database1/stage/components/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8D85B-A37F-46F6-AC65-17841467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5181600" cy="19971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6895CE-9A5E-43E9-AB89-AF19AEEA753F}"/>
              </a:ext>
            </a:extLst>
          </p:cNvPr>
          <p:cNvSpPr/>
          <p:nvPr/>
        </p:nvSpPr>
        <p:spPr>
          <a:xfrm>
            <a:off x="4648200" y="3124200"/>
            <a:ext cx="2286000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95FF1-AD81-41AC-9F2A-38396D4A6022}"/>
              </a:ext>
            </a:extLst>
          </p:cNvPr>
          <p:cNvCxnSpPr>
            <a:cxnSpLocks/>
          </p:cNvCxnSpPr>
          <p:nvPr/>
        </p:nvCxnSpPr>
        <p:spPr>
          <a:xfrm>
            <a:off x="5943600" y="2362200"/>
            <a:ext cx="6096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98A1EBA-3ECA-472B-A6B0-51BA58EE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05" y="4871962"/>
            <a:ext cx="4676775" cy="15716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07EEB5-FED5-4323-8FDF-2EE86CFBD6A9}"/>
              </a:ext>
            </a:extLst>
          </p:cNvPr>
          <p:cNvSpPr/>
          <p:nvPr/>
        </p:nvSpPr>
        <p:spPr>
          <a:xfrm>
            <a:off x="3017740" y="4909204"/>
            <a:ext cx="2590800" cy="2121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0E91D9-2C5C-480C-9232-13BBFE8FE00C}"/>
              </a:ext>
            </a:extLst>
          </p:cNvPr>
          <p:cNvCxnSpPr>
            <a:cxnSpLocks/>
          </p:cNvCxnSpPr>
          <p:nvPr/>
        </p:nvCxnSpPr>
        <p:spPr>
          <a:xfrm>
            <a:off x="1773115" y="2997516"/>
            <a:ext cx="1427286" cy="19116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755</Words>
  <Application>Microsoft Office PowerPoint</Application>
  <PresentationFormat>On-screen Show (4:3)</PresentationFormat>
  <Paragraphs>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Installation of ORACLE 11g Release 2 on Windows and connection with Navicat </vt:lpstr>
      <vt:lpstr>Steps of installation</vt:lpstr>
      <vt:lpstr>Step 1 : Creating an OTN account</vt:lpstr>
      <vt:lpstr>PowerPoint Presentation</vt:lpstr>
      <vt:lpstr>Step 2: Downloading Oracle 11g</vt:lpstr>
      <vt:lpstr>PowerPoint Presentation</vt:lpstr>
      <vt:lpstr>Step 3: Unzipping</vt:lpstr>
      <vt:lpstr>Step 3: Unzipping</vt:lpstr>
      <vt:lpstr>Step 3: Unzipping</vt:lpstr>
      <vt:lpstr>Step 4: Installation </vt:lpstr>
      <vt:lpstr>Step 4 : Installation contd.</vt:lpstr>
      <vt:lpstr>Step 4: Installation Contd.</vt:lpstr>
      <vt:lpstr>Step 4: Installation Contd.</vt:lpstr>
      <vt:lpstr>Step 4: Installation Contd.</vt:lpstr>
      <vt:lpstr>Step 4: Installation Contd.</vt:lpstr>
      <vt:lpstr>Step 4 : Installation Contd.</vt:lpstr>
      <vt:lpstr>Step 4: Installation Contd.</vt:lpstr>
      <vt:lpstr>Step 4: Installation Contd.</vt:lpstr>
      <vt:lpstr>Step 4: Installation Contd.</vt:lpstr>
      <vt:lpstr>Step 4: Installation Contd.</vt:lpstr>
      <vt:lpstr>Step 4: Installation Contd.</vt:lpstr>
      <vt:lpstr>Step 4: Installation Contd.</vt:lpstr>
      <vt:lpstr>Step 4: Installation Contd.</vt:lpstr>
      <vt:lpstr>Step 4: Installation Contd.</vt:lpstr>
      <vt:lpstr>Setting Up </vt:lpstr>
      <vt:lpstr>Setting Up</vt:lpstr>
      <vt:lpstr>Setting Up</vt:lpstr>
      <vt:lpstr>Using SQL Plus in Lab</vt:lpstr>
      <vt:lpstr>Connecting with Navicat</vt:lpstr>
      <vt:lpstr>Connecting Navicat with Oracle HR</vt:lpstr>
      <vt:lpstr>Writing Queries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ORACLE 11g Release 2 on Windows</dc:title>
  <dc:creator>User</dc:creator>
  <cp:lastModifiedBy>MD.TOUFIK ZAMAN</cp:lastModifiedBy>
  <cp:revision>31</cp:revision>
  <dcterms:created xsi:type="dcterms:W3CDTF">2015-03-29T08:55:31Z</dcterms:created>
  <dcterms:modified xsi:type="dcterms:W3CDTF">2020-02-21T19:34:16Z</dcterms:modified>
</cp:coreProperties>
</file>