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8"/>
  </p:notesMasterIdLst>
  <p:sldIdLst>
    <p:sldId id="256" r:id="rId2"/>
    <p:sldId id="357" r:id="rId3"/>
    <p:sldId id="258" r:id="rId4"/>
    <p:sldId id="259" r:id="rId5"/>
    <p:sldId id="260" r:id="rId6"/>
    <p:sldId id="261" r:id="rId7"/>
    <p:sldId id="358" r:id="rId8"/>
    <p:sldId id="360" r:id="rId9"/>
    <p:sldId id="262" r:id="rId10"/>
    <p:sldId id="263" r:id="rId11"/>
    <p:sldId id="361" r:id="rId12"/>
    <p:sldId id="264" r:id="rId13"/>
    <p:sldId id="362" r:id="rId14"/>
    <p:sldId id="265" r:id="rId15"/>
    <p:sldId id="363" r:id="rId16"/>
    <p:sldId id="364" r:id="rId17"/>
    <p:sldId id="266" r:id="rId18"/>
    <p:sldId id="267" r:id="rId19"/>
    <p:sldId id="365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69" r:id="rId37"/>
    <p:sldId id="284" r:id="rId38"/>
    <p:sldId id="366" r:id="rId39"/>
    <p:sldId id="367" r:id="rId40"/>
    <p:sldId id="368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70" r:id="rId99"/>
    <p:sldId id="373" r:id="rId100"/>
    <p:sldId id="371" r:id="rId101"/>
    <p:sldId id="342" r:id="rId102"/>
    <p:sldId id="344" r:id="rId103"/>
    <p:sldId id="372" r:id="rId104"/>
    <p:sldId id="345" r:id="rId105"/>
    <p:sldId id="346" r:id="rId106"/>
    <p:sldId id="343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21761-145E-4FE8-98E6-B2A242A198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05A5D-51D5-423A-8031-E25920241B8C}">
      <dgm:prSet phldrT="[Text]"/>
      <dgm:spPr/>
      <dgm:t>
        <a:bodyPr/>
        <a:lstStyle/>
        <a:p>
          <a:r>
            <a:rPr lang="en-US" dirty="0" smtClean="0"/>
            <a:t>Data Communication</a:t>
          </a:r>
          <a:endParaRPr lang="en-US" dirty="0"/>
        </a:p>
      </dgm:t>
    </dgm:pt>
    <dgm:pt modelId="{B19BDE3D-3B17-44E2-94EE-105586C98B9D}" type="parTrans" cxnId="{AC7C15BC-DA8F-444A-B85E-717CAE35549D}">
      <dgm:prSet/>
      <dgm:spPr/>
      <dgm:t>
        <a:bodyPr/>
        <a:lstStyle/>
        <a:p>
          <a:endParaRPr lang="en-US"/>
        </a:p>
      </dgm:t>
    </dgm:pt>
    <dgm:pt modelId="{A6A2331A-E90B-4AE6-B760-E5E20C1555B3}" type="sibTrans" cxnId="{AC7C15BC-DA8F-444A-B85E-717CAE35549D}">
      <dgm:prSet/>
      <dgm:spPr/>
      <dgm:t>
        <a:bodyPr/>
        <a:lstStyle/>
        <a:p>
          <a:endParaRPr lang="en-US"/>
        </a:p>
      </dgm:t>
    </dgm:pt>
    <dgm:pt modelId="{150B71D8-DA92-4E96-80B5-00BFE780CBE0}">
      <dgm:prSet phldrT="[Text]"/>
      <dgm:spPr/>
      <dgm:t>
        <a:bodyPr/>
        <a:lstStyle/>
        <a:p>
          <a:r>
            <a:rPr lang="en-US" dirty="0" smtClean="0"/>
            <a:t>Serial</a:t>
          </a:r>
          <a:endParaRPr lang="en-US" dirty="0"/>
        </a:p>
      </dgm:t>
    </dgm:pt>
    <dgm:pt modelId="{CF03C505-5F7B-4DFA-BFAD-7B864AE88D6D}" type="parTrans" cxnId="{7146D43E-9A43-4C29-9FDC-8EE77F93F2A6}">
      <dgm:prSet/>
      <dgm:spPr/>
      <dgm:t>
        <a:bodyPr/>
        <a:lstStyle/>
        <a:p>
          <a:endParaRPr lang="en-US"/>
        </a:p>
      </dgm:t>
    </dgm:pt>
    <dgm:pt modelId="{293DD5A4-8CB5-433B-B729-D91A7E979457}" type="sibTrans" cxnId="{7146D43E-9A43-4C29-9FDC-8EE77F93F2A6}">
      <dgm:prSet/>
      <dgm:spPr/>
      <dgm:t>
        <a:bodyPr/>
        <a:lstStyle/>
        <a:p>
          <a:endParaRPr lang="en-US"/>
        </a:p>
      </dgm:t>
    </dgm:pt>
    <dgm:pt modelId="{4A81435E-9AF7-4F30-B6BC-6D2EBECD6460}">
      <dgm:prSet phldrT="[Text]"/>
      <dgm:spPr/>
      <dgm:t>
        <a:bodyPr/>
        <a:lstStyle/>
        <a:p>
          <a:r>
            <a:rPr lang="en-US" dirty="0" smtClean="0"/>
            <a:t>Parallel</a:t>
          </a:r>
          <a:endParaRPr lang="en-US" dirty="0"/>
        </a:p>
      </dgm:t>
    </dgm:pt>
    <dgm:pt modelId="{61DEAD63-DBCF-47FE-B488-11AFC5655FBB}" type="parTrans" cxnId="{DD6C9C8C-4A02-49A1-9E0A-BD2BA62A2C60}">
      <dgm:prSet/>
      <dgm:spPr/>
      <dgm:t>
        <a:bodyPr/>
        <a:lstStyle/>
        <a:p>
          <a:endParaRPr lang="en-US"/>
        </a:p>
      </dgm:t>
    </dgm:pt>
    <dgm:pt modelId="{8ECCEAF0-0722-4A7C-A698-5933B9CB8A35}" type="sibTrans" cxnId="{DD6C9C8C-4A02-49A1-9E0A-BD2BA62A2C60}">
      <dgm:prSet/>
      <dgm:spPr/>
      <dgm:t>
        <a:bodyPr/>
        <a:lstStyle/>
        <a:p>
          <a:endParaRPr lang="en-US"/>
        </a:p>
      </dgm:t>
    </dgm:pt>
    <dgm:pt modelId="{44E1BE59-04B7-42F7-871D-7F194D5FB983}">
      <dgm:prSet phldrT="[Text]"/>
      <dgm:spPr/>
      <dgm:t>
        <a:bodyPr/>
        <a:lstStyle/>
        <a:p>
          <a:r>
            <a:rPr lang="en-US" dirty="0" smtClean="0"/>
            <a:t>Synchronous</a:t>
          </a:r>
          <a:endParaRPr lang="en-US" dirty="0"/>
        </a:p>
      </dgm:t>
    </dgm:pt>
    <dgm:pt modelId="{24424F46-665F-4199-804A-17D4DA42A206}" type="parTrans" cxnId="{26F8079D-EB6F-4FEA-89E1-AA031270FEA7}">
      <dgm:prSet/>
      <dgm:spPr/>
      <dgm:t>
        <a:bodyPr/>
        <a:lstStyle/>
        <a:p>
          <a:endParaRPr lang="en-US"/>
        </a:p>
      </dgm:t>
    </dgm:pt>
    <dgm:pt modelId="{F7B87A27-8F6A-446F-B705-099110B67E05}" type="sibTrans" cxnId="{26F8079D-EB6F-4FEA-89E1-AA031270FEA7}">
      <dgm:prSet/>
      <dgm:spPr/>
      <dgm:t>
        <a:bodyPr/>
        <a:lstStyle/>
        <a:p>
          <a:endParaRPr lang="en-US"/>
        </a:p>
      </dgm:t>
    </dgm:pt>
    <dgm:pt modelId="{57AFCCC1-DC9C-42B7-835F-7B22528F014B}">
      <dgm:prSet phldrT="[Text]"/>
      <dgm:spPr/>
      <dgm:t>
        <a:bodyPr/>
        <a:lstStyle/>
        <a:p>
          <a:r>
            <a:rPr lang="en-US" dirty="0" smtClean="0"/>
            <a:t>Asynchronous</a:t>
          </a:r>
          <a:endParaRPr lang="en-US" dirty="0"/>
        </a:p>
      </dgm:t>
    </dgm:pt>
    <dgm:pt modelId="{643683F3-1D20-42ED-BF3D-137E21EE2971}" type="parTrans" cxnId="{E67A8B60-DA27-4468-A81B-723E5AD39E0E}">
      <dgm:prSet/>
      <dgm:spPr/>
      <dgm:t>
        <a:bodyPr/>
        <a:lstStyle/>
        <a:p>
          <a:endParaRPr lang="en-US"/>
        </a:p>
      </dgm:t>
    </dgm:pt>
    <dgm:pt modelId="{223B0DCE-1F28-4D3E-80AA-9862DAF964B8}" type="sibTrans" cxnId="{E67A8B60-DA27-4468-A81B-723E5AD39E0E}">
      <dgm:prSet/>
      <dgm:spPr/>
      <dgm:t>
        <a:bodyPr/>
        <a:lstStyle/>
        <a:p>
          <a:endParaRPr lang="en-US"/>
        </a:p>
      </dgm:t>
    </dgm:pt>
    <dgm:pt modelId="{28E77669-6887-4FD3-BF07-EFB128883879}" type="pres">
      <dgm:prSet presAssocID="{FD021761-145E-4FE8-98E6-B2A242A198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48B14C-6D11-43DC-B76C-4470A770AFD2}" type="pres">
      <dgm:prSet presAssocID="{FD021761-145E-4FE8-98E6-B2A242A19860}" presName="hierFlow" presStyleCnt="0"/>
      <dgm:spPr/>
    </dgm:pt>
    <dgm:pt modelId="{AB894248-8BE9-4087-9DC8-604E5BD2E659}" type="pres">
      <dgm:prSet presAssocID="{FD021761-145E-4FE8-98E6-B2A242A198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878600-0274-4B20-910D-7A78A601E522}" type="pres">
      <dgm:prSet presAssocID="{F4305A5D-51D5-423A-8031-E25920241B8C}" presName="Name14" presStyleCnt="0"/>
      <dgm:spPr/>
    </dgm:pt>
    <dgm:pt modelId="{489B5EA7-3730-494D-B0B7-FE9574ADC150}" type="pres">
      <dgm:prSet presAssocID="{F4305A5D-51D5-423A-8031-E25920241B8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F0D0BC-906F-4996-8F4E-5DB1284C00DC}" type="pres">
      <dgm:prSet presAssocID="{F4305A5D-51D5-423A-8031-E25920241B8C}" presName="hierChild2" presStyleCnt="0"/>
      <dgm:spPr/>
    </dgm:pt>
    <dgm:pt modelId="{1B629111-AEDF-47DA-BD42-D94C5EA0C6F7}" type="pres">
      <dgm:prSet presAssocID="{CF03C505-5F7B-4DFA-BFAD-7B864AE88D6D}" presName="Name19" presStyleLbl="parChTrans1D2" presStyleIdx="0" presStyleCnt="2"/>
      <dgm:spPr/>
      <dgm:t>
        <a:bodyPr/>
        <a:lstStyle/>
        <a:p>
          <a:endParaRPr lang="en-US"/>
        </a:p>
      </dgm:t>
    </dgm:pt>
    <dgm:pt modelId="{DFE4767D-6CA6-4498-8439-A33A2BEF9242}" type="pres">
      <dgm:prSet presAssocID="{150B71D8-DA92-4E96-80B5-00BFE780CBE0}" presName="Name21" presStyleCnt="0"/>
      <dgm:spPr/>
    </dgm:pt>
    <dgm:pt modelId="{7B38D515-9C2D-4863-B5E0-25C907EDDCF2}" type="pres">
      <dgm:prSet presAssocID="{150B71D8-DA92-4E96-80B5-00BFE780CBE0}" presName="level2Shape" presStyleLbl="node2" presStyleIdx="0" presStyleCnt="2"/>
      <dgm:spPr/>
      <dgm:t>
        <a:bodyPr/>
        <a:lstStyle/>
        <a:p>
          <a:endParaRPr lang="en-US"/>
        </a:p>
      </dgm:t>
    </dgm:pt>
    <dgm:pt modelId="{E7F0DC01-4265-4406-9AB0-9D1E36AA9B0E}" type="pres">
      <dgm:prSet presAssocID="{150B71D8-DA92-4E96-80B5-00BFE780CBE0}" presName="hierChild3" presStyleCnt="0"/>
      <dgm:spPr/>
    </dgm:pt>
    <dgm:pt modelId="{86362C3E-CF71-4494-A538-F9B71DDB7F0B}" type="pres">
      <dgm:prSet presAssocID="{24424F46-665F-4199-804A-17D4DA42A206}" presName="Name19" presStyleLbl="parChTrans1D3" presStyleIdx="0" presStyleCnt="2"/>
      <dgm:spPr/>
      <dgm:t>
        <a:bodyPr/>
        <a:lstStyle/>
        <a:p>
          <a:endParaRPr lang="en-US"/>
        </a:p>
      </dgm:t>
    </dgm:pt>
    <dgm:pt modelId="{9798D077-403A-4306-BCCC-427719A4A2FF}" type="pres">
      <dgm:prSet presAssocID="{44E1BE59-04B7-42F7-871D-7F194D5FB983}" presName="Name21" presStyleCnt="0"/>
      <dgm:spPr/>
    </dgm:pt>
    <dgm:pt modelId="{F93C7B9D-992A-4409-B436-68DF891B81AB}" type="pres">
      <dgm:prSet presAssocID="{44E1BE59-04B7-42F7-871D-7F194D5FB983}" presName="level2Shape" presStyleLbl="node3" presStyleIdx="0" presStyleCnt="2"/>
      <dgm:spPr/>
      <dgm:t>
        <a:bodyPr/>
        <a:lstStyle/>
        <a:p>
          <a:endParaRPr lang="en-US"/>
        </a:p>
      </dgm:t>
    </dgm:pt>
    <dgm:pt modelId="{13176818-7FBF-4AE0-B76B-45C4D6BDD56C}" type="pres">
      <dgm:prSet presAssocID="{44E1BE59-04B7-42F7-871D-7F194D5FB983}" presName="hierChild3" presStyleCnt="0"/>
      <dgm:spPr/>
    </dgm:pt>
    <dgm:pt modelId="{0BBF8EA9-27EB-48DF-9037-F827E1B59F73}" type="pres">
      <dgm:prSet presAssocID="{643683F3-1D20-42ED-BF3D-137E21EE2971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8E12407-4EC2-474C-B006-D74EBED94816}" type="pres">
      <dgm:prSet presAssocID="{57AFCCC1-DC9C-42B7-835F-7B22528F014B}" presName="Name21" presStyleCnt="0"/>
      <dgm:spPr/>
    </dgm:pt>
    <dgm:pt modelId="{B775F13C-D891-4A2F-AE8D-D054B0EA5C19}" type="pres">
      <dgm:prSet presAssocID="{57AFCCC1-DC9C-42B7-835F-7B22528F014B}" presName="level2Shape" presStyleLbl="node3" presStyleIdx="1" presStyleCnt="2"/>
      <dgm:spPr/>
      <dgm:t>
        <a:bodyPr/>
        <a:lstStyle/>
        <a:p>
          <a:endParaRPr lang="en-US"/>
        </a:p>
      </dgm:t>
    </dgm:pt>
    <dgm:pt modelId="{34797A57-21AE-48A9-9CC5-66782BCCAC94}" type="pres">
      <dgm:prSet presAssocID="{57AFCCC1-DC9C-42B7-835F-7B22528F014B}" presName="hierChild3" presStyleCnt="0"/>
      <dgm:spPr/>
    </dgm:pt>
    <dgm:pt modelId="{C394C36A-DF22-4308-8C23-6BEE515C7912}" type="pres">
      <dgm:prSet presAssocID="{61DEAD63-DBCF-47FE-B488-11AFC5655FB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CDF83F71-6C8B-470C-8A56-63FA53DFE231}" type="pres">
      <dgm:prSet presAssocID="{4A81435E-9AF7-4F30-B6BC-6D2EBECD6460}" presName="Name21" presStyleCnt="0"/>
      <dgm:spPr/>
    </dgm:pt>
    <dgm:pt modelId="{9D4AE098-244C-4247-86FB-ACDA1D5333F5}" type="pres">
      <dgm:prSet presAssocID="{4A81435E-9AF7-4F30-B6BC-6D2EBECD6460}" presName="level2Shape" presStyleLbl="node2" presStyleIdx="1" presStyleCnt="2"/>
      <dgm:spPr/>
      <dgm:t>
        <a:bodyPr/>
        <a:lstStyle/>
        <a:p>
          <a:endParaRPr lang="en-US"/>
        </a:p>
      </dgm:t>
    </dgm:pt>
    <dgm:pt modelId="{ABA12684-6F89-4211-A2F1-FAEF342754D2}" type="pres">
      <dgm:prSet presAssocID="{4A81435E-9AF7-4F30-B6BC-6D2EBECD6460}" presName="hierChild3" presStyleCnt="0"/>
      <dgm:spPr/>
    </dgm:pt>
    <dgm:pt modelId="{3C8F6B3F-1146-4220-8500-59E1BE7002F4}" type="pres">
      <dgm:prSet presAssocID="{FD021761-145E-4FE8-98E6-B2A242A19860}" presName="bgShapesFlow" presStyleCnt="0"/>
      <dgm:spPr/>
    </dgm:pt>
  </dgm:ptLst>
  <dgm:cxnLst>
    <dgm:cxn modelId="{4D806380-8E21-4C7C-A5B6-B79C4A72AB90}" type="presOf" srcId="{57AFCCC1-DC9C-42B7-835F-7B22528F014B}" destId="{B775F13C-D891-4A2F-AE8D-D054B0EA5C19}" srcOrd="0" destOrd="0" presId="urn:microsoft.com/office/officeart/2005/8/layout/hierarchy6"/>
    <dgm:cxn modelId="{5EC8D776-8B3B-4222-8A7B-438FD2C0DA25}" type="presOf" srcId="{CF03C505-5F7B-4DFA-BFAD-7B864AE88D6D}" destId="{1B629111-AEDF-47DA-BD42-D94C5EA0C6F7}" srcOrd="0" destOrd="0" presId="urn:microsoft.com/office/officeart/2005/8/layout/hierarchy6"/>
    <dgm:cxn modelId="{AC7C15BC-DA8F-444A-B85E-717CAE35549D}" srcId="{FD021761-145E-4FE8-98E6-B2A242A19860}" destId="{F4305A5D-51D5-423A-8031-E25920241B8C}" srcOrd="0" destOrd="0" parTransId="{B19BDE3D-3B17-44E2-94EE-105586C98B9D}" sibTransId="{A6A2331A-E90B-4AE6-B760-E5E20C1555B3}"/>
    <dgm:cxn modelId="{4D683620-69A0-4BDF-9109-4D075751C9ED}" type="presOf" srcId="{4A81435E-9AF7-4F30-B6BC-6D2EBECD6460}" destId="{9D4AE098-244C-4247-86FB-ACDA1D5333F5}" srcOrd="0" destOrd="0" presId="urn:microsoft.com/office/officeart/2005/8/layout/hierarchy6"/>
    <dgm:cxn modelId="{73E40232-7470-44FB-9883-91F5836D826A}" type="presOf" srcId="{44E1BE59-04B7-42F7-871D-7F194D5FB983}" destId="{F93C7B9D-992A-4409-B436-68DF891B81AB}" srcOrd="0" destOrd="0" presId="urn:microsoft.com/office/officeart/2005/8/layout/hierarchy6"/>
    <dgm:cxn modelId="{7146D43E-9A43-4C29-9FDC-8EE77F93F2A6}" srcId="{F4305A5D-51D5-423A-8031-E25920241B8C}" destId="{150B71D8-DA92-4E96-80B5-00BFE780CBE0}" srcOrd="0" destOrd="0" parTransId="{CF03C505-5F7B-4DFA-BFAD-7B864AE88D6D}" sibTransId="{293DD5A4-8CB5-433B-B729-D91A7E979457}"/>
    <dgm:cxn modelId="{DD6C9C8C-4A02-49A1-9E0A-BD2BA62A2C60}" srcId="{F4305A5D-51D5-423A-8031-E25920241B8C}" destId="{4A81435E-9AF7-4F30-B6BC-6D2EBECD6460}" srcOrd="1" destOrd="0" parTransId="{61DEAD63-DBCF-47FE-B488-11AFC5655FBB}" sibTransId="{8ECCEAF0-0722-4A7C-A698-5933B9CB8A35}"/>
    <dgm:cxn modelId="{E67A8B60-DA27-4468-A81B-723E5AD39E0E}" srcId="{150B71D8-DA92-4E96-80B5-00BFE780CBE0}" destId="{57AFCCC1-DC9C-42B7-835F-7B22528F014B}" srcOrd="1" destOrd="0" parTransId="{643683F3-1D20-42ED-BF3D-137E21EE2971}" sibTransId="{223B0DCE-1F28-4D3E-80AA-9862DAF964B8}"/>
    <dgm:cxn modelId="{FD43B37A-BD2F-44A3-BA72-A2652B56B3C7}" type="presOf" srcId="{24424F46-665F-4199-804A-17D4DA42A206}" destId="{86362C3E-CF71-4494-A538-F9B71DDB7F0B}" srcOrd="0" destOrd="0" presId="urn:microsoft.com/office/officeart/2005/8/layout/hierarchy6"/>
    <dgm:cxn modelId="{50871897-52BC-4424-B5FD-FC9B9BA0117F}" type="presOf" srcId="{61DEAD63-DBCF-47FE-B488-11AFC5655FBB}" destId="{C394C36A-DF22-4308-8C23-6BEE515C7912}" srcOrd="0" destOrd="0" presId="urn:microsoft.com/office/officeart/2005/8/layout/hierarchy6"/>
    <dgm:cxn modelId="{F815FF81-9599-4967-8D35-72A7B9DA3BA4}" type="presOf" srcId="{150B71D8-DA92-4E96-80B5-00BFE780CBE0}" destId="{7B38D515-9C2D-4863-B5E0-25C907EDDCF2}" srcOrd="0" destOrd="0" presId="urn:microsoft.com/office/officeart/2005/8/layout/hierarchy6"/>
    <dgm:cxn modelId="{A21509DF-D835-4A01-B413-27219560859F}" type="presOf" srcId="{FD021761-145E-4FE8-98E6-B2A242A19860}" destId="{28E77669-6887-4FD3-BF07-EFB128883879}" srcOrd="0" destOrd="0" presId="urn:microsoft.com/office/officeart/2005/8/layout/hierarchy6"/>
    <dgm:cxn modelId="{02D8FDD3-196F-44AA-B533-F8266188B304}" type="presOf" srcId="{643683F3-1D20-42ED-BF3D-137E21EE2971}" destId="{0BBF8EA9-27EB-48DF-9037-F827E1B59F73}" srcOrd="0" destOrd="0" presId="urn:microsoft.com/office/officeart/2005/8/layout/hierarchy6"/>
    <dgm:cxn modelId="{26F8079D-EB6F-4FEA-89E1-AA031270FEA7}" srcId="{150B71D8-DA92-4E96-80B5-00BFE780CBE0}" destId="{44E1BE59-04B7-42F7-871D-7F194D5FB983}" srcOrd="0" destOrd="0" parTransId="{24424F46-665F-4199-804A-17D4DA42A206}" sibTransId="{F7B87A27-8F6A-446F-B705-099110B67E05}"/>
    <dgm:cxn modelId="{B8197F78-1906-411F-ACF7-EA1038A9B74F}" type="presOf" srcId="{F4305A5D-51D5-423A-8031-E25920241B8C}" destId="{489B5EA7-3730-494D-B0B7-FE9574ADC150}" srcOrd="0" destOrd="0" presId="urn:microsoft.com/office/officeart/2005/8/layout/hierarchy6"/>
    <dgm:cxn modelId="{57D952B0-92A1-4D71-9612-59D35111A615}" type="presParOf" srcId="{28E77669-6887-4FD3-BF07-EFB128883879}" destId="{4248B14C-6D11-43DC-B76C-4470A770AFD2}" srcOrd="0" destOrd="0" presId="urn:microsoft.com/office/officeart/2005/8/layout/hierarchy6"/>
    <dgm:cxn modelId="{2A8F2025-718C-4C57-9552-FCF95F283B08}" type="presParOf" srcId="{4248B14C-6D11-43DC-B76C-4470A770AFD2}" destId="{AB894248-8BE9-4087-9DC8-604E5BD2E659}" srcOrd="0" destOrd="0" presId="urn:microsoft.com/office/officeart/2005/8/layout/hierarchy6"/>
    <dgm:cxn modelId="{C1299614-67B3-4369-8053-AFE9457355BB}" type="presParOf" srcId="{AB894248-8BE9-4087-9DC8-604E5BD2E659}" destId="{7A878600-0274-4B20-910D-7A78A601E522}" srcOrd="0" destOrd="0" presId="urn:microsoft.com/office/officeart/2005/8/layout/hierarchy6"/>
    <dgm:cxn modelId="{F1C5D1D3-5EE6-42B8-96BD-38178FBA341B}" type="presParOf" srcId="{7A878600-0274-4B20-910D-7A78A601E522}" destId="{489B5EA7-3730-494D-B0B7-FE9574ADC150}" srcOrd="0" destOrd="0" presId="urn:microsoft.com/office/officeart/2005/8/layout/hierarchy6"/>
    <dgm:cxn modelId="{8E965C86-1613-4310-898E-CB29C3966C63}" type="presParOf" srcId="{7A878600-0274-4B20-910D-7A78A601E522}" destId="{5DF0D0BC-906F-4996-8F4E-5DB1284C00DC}" srcOrd="1" destOrd="0" presId="urn:microsoft.com/office/officeart/2005/8/layout/hierarchy6"/>
    <dgm:cxn modelId="{513E45D2-3BAA-4C17-B299-8ADB543732B8}" type="presParOf" srcId="{5DF0D0BC-906F-4996-8F4E-5DB1284C00DC}" destId="{1B629111-AEDF-47DA-BD42-D94C5EA0C6F7}" srcOrd="0" destOrd="0" presId="urn:microsoft.com/office/officeart/2005/8/layout/hierarchy6"/>
    <dgm:cxn modelId="{772E8189-FB6F-4AEE-9C4E-2E250D6F9598}" type="presParOf" srcId="{5DF0D0BC-906F-4996-8F4E-5DB1284C00DC}" destId="{DFE4767D-6CA6-4498-8439-A33A2BEF9242}" srcOrd="1" destOrd="0" presId="urn:microsoft.com/office/officeart/2005/8/layout/hierarchy6"/>
    <dgm:cxn modelId="{CB61222D-0C18-49C1-98FF-49D9971C4A28}" type="presParOf" srcId="{DFE4767D-6CA6-4498-8439-A33A2BEF9242}" destId="{7B38D515-9C2D-4863-B5E0-25C907EDDCF2}" srcOrd="0" destOrd="0" presId="urn:microsoft.com/office/officeart/2005/8/layout/hierarchy6"/>
    <dgm:cxn modelId="{72E0BFCF-69CC-4DF9-8CEC-2C208037694E}" type="presParOf" srcId="{DFE4767D-6CA6-4498-8439-A33A2BEF9242}" destId="{E7F0DC01-4265-4406-9AB0-9D1E36AA9B0E}" srcOrd="1" destOrd="0" presId="urn:microsoft.com/office/officeart/2005/8/layout/hierarchy6"/>
    <dgm:cxn modelId="{3263E45A-B94A-4B97-8833-C8A32B2C3582}" type="presParOf" srcId="{E7F0DC01-4265-4406-9AB0-9D1E36AA9B0E}" destId="{86362C3E-CF71-4494-A538-F9B71DDB7F0B}" srcOrd="0" destOrd="0" presId="urn:microsoft.com/office/officeart/2005/8/layout/hierarchy6"/>
    <dgm:cxn modelId="{8D9F5426-F12A-4DF1-A9F1-0E66603FA5C7}" type="presParOf" srcId="{E7F0DC01-4265-4406-9AB0-9D1E36AA9B0E}" destId="{9798D077-403A-4306-BCCC-427719A4A2FF}" srcOrd="1" destOrd="0" presId="urn:microsoft.com/office/officeart/2005/8/layout/hierarchy6"/>
    <dgm:cxn modelId="{9AB480B9-82B1-491B-922E-C9119E2CDD2A}" type="presParOf" srcId="{9798D077-403A-4306-BCCC-427719A4A2FF}" destId="{F93C7B9D-992A-4409-B436-68DF891B81AB}" srcOrd="0" destOrd="0" presId="urn:microsoft.com/office/officeart/2005/8/layout/hierarchy6"/>
    <dgm:cxn modelId="{C604CEDE-F20D-435D-8F6C-0E47AFDF59C6}" type="presParOf" srcId="{9798D077-403A-4306-BCCC-427719A4A2FF}" destId="{13176818-7FBF-4AE0-B76B-45C4D6BDD56C}" srcOrd="1" destOrd="0" presId="urn:microsoft.com/office/officeart/2005/8/layout/hierarchy6"/>
    <dgm:cxn modelId="{86C1583C-5D9D-44B5-AE09-244015F13C67}" type="presParOf" srcId="{E7F0DC01-4265-4406-9AB0-9D1E36AA9B0E}" destId="{0BBF8EA9-27EB-48DF-9037-F827E1B59F73}" srcOrd="2" destOrd="0" presId="urn:microsoft.com/office/officeart/2005/8/layout/hierarchy6"/>
    <dgm:cxn modelId="{CD0A6DEC-1FEE-4A48-BE02-525D791FF574}" type="presParOf" srcId="{E7F0DC01-4265-4406-9AB0-9D1E36AA9B0E}" destId="{E8E12407-4EC2-474C-B006-D74EBED94816}" srcOrd="3" destOrd="0" presId="urn:microsoft.com/office/officeart/2005/8/layout/hierarchy6"/>
    <dgm:cxn modelId="{B8D73595-6B65-4AB6-A1E9-29EE2632F4EF}" type="presParOf" srcId="{E8E12407-4EC2-474C-B006-D74EBED94816}" destId="{B775F13C-D891-4A2F-AE8D-D054B0EA5C19}" srcOrd="0" destOrd="0" presId="urn:microsoft.com/office/officeart/2005/8/layout/hierarchy6"/>
    <dgm:cxn modelId="{784E0834-528F-4CEE-AA0C-433FB9B1E6E3}" type="presParOf" srcId="{E8E12407-4EC2-474C-B006-D74EBED94816}" destId="{34797A57-21AE-48A9-9CC5-66782BCCAC94}" srcOrd="1" destOrd="0" presId="urn:microsoft.com/office/officeart/2005/8/layout/hierarchy6"/>
    <dgm:cxn modelId="{3B33B550-0C0C-4D6A-BC31-FDDE321E9C48}" type="presParOf" srcId="{5DF0D0BC-906F-4996-8F4E-5DB1284C00DC}" destId="{C394C36A-DF22-4308-8C23-6BEE515C7912}" srcOrd="2" destOrd="0" presId="urn:microsoft.com/office/officeart/2005/8/layout/hierarchy6"/>
    <dgm:cxn modelId="{26A64AB9-9132-4AA3-BAB4-282E7B74A276}" type="presParOf" srcId="{5DF0D0BC-906F-4996-8F4E-5DB1284C00DC}" destId="{CDF83F71-6C8B-470C-8A56-63FA53DFE231}" srcOrd="3" destOrd="0" presId="urn:microsoft.com/office/officeart/2005/8/layout/hierarchy6"/>
    <dgm:cxn modelId="{2E489E4F-89F0-43DA-A3CE-70CCB8EEBDAA}" type="presParOf" srcId="{CDF83F71-6C8B-470C-8A56-63FA53DFE231}" destId="{9D4AE098-244C-4247-86FB-ACDA1D5333F5}" srcOrd="0" destOrd="0" presId="urn:microsoft.com/office/officeart/2005/8/layout/hierarchy6"/>
    <dgm:cxn modelId="{80AA2A8B-E557-45DB-8850-B4111B70C83F}" type="presParOf" srcId="{CDF83F71-6C8B-470C-8A56-63FA53DFE231}" destId="{ABA12684-6F89-4211-A2F1-FAEF342754D2}" srcOrd="1" destOrd="0" presId="urn:microsoft.com/office/officeart/2005/8/layout/hierarchy6"/>
    <dgm:cxn modelId="{F1C0CAA2-2688-4BC5-AF4D-AA295378459C}" type="presParOf" srcId="{28E77669-6887-4FD3-BF07-EFB128883879}" destId="{3C8F6B3F-1146-4220-8500-59E1BE7002F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AE84BB-2F6D-4EF8-BF9D-53E3E334FF9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DEAC73-D967-4E79-ACEB-DD07666894F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Transmission Modes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977892-ADBD-43D3-9E71-1164F4754459}" type="par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C83290-BF1E-4D9F-A114-A29ACC44A778}" type="sibTrans" cxnId="{EAE52213-3256-41CF-A97D-EF61B6C3B6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636A90-EDF4-4741-A6AB-12451DEC5CFA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Simplex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60CB2D-5837-45CB-B7D8-ED26451BDDAC}" type="par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0D2A3F-D670-44A0-87A1-A412A0C63BB6}" type="sibTrans" cxnId="{DB958106-B2C7-46CD-8D3C-3C4D8DC2DAF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670E59-4386-4EDC-A464-A9935182A11F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Half-duplex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9D0A61-7C07-45C4-9F58-C371C378D8C0}" type="par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35FA84-166A-450E-AE7C-DDBD8E135524}" type="sibTrans" cxnId="{5AC0751E-CC17-40F3-82A5-A0EDF8DC38C6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FDA2F-719F-47F4-8B08-E6C9C8FE5FF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  <a:cs typeface="Calibri" panose="020F0502020204030204" pitchFamily="34" charset="0"/>
            </a:rPr>
            <a:t>Full-duplex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E58C95-1885-4FDA-9E45-03C756AEFE94}" type="par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E4E70D8-B1A8-44C4-B557-B33B6A605C32}" type="sibTrans" cxnId="{9FBDD57B-D548-49C5-B973-3CB59D8C957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55EBD2-2F84-4E58-9D08-246BF6957A68}" type="pres">
      <dgm:prSet presAssocID="{AEAE84BB-2F6D-4EF8-BF9D-53E3E334FF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129349-968E-4A9D-9ADF-9F47BCFA8EFB}" type="pres">
      <dgm:prSet presAssocID="{F9DEAC73-D967-4E79-ACEB-DD07666894F1}" presName="hierRoot1" presStyleCnt="0">
        <dgm:presLayoutVars>
          <dgm:hierBranch val="init"/>
        </dgm:presLayoutVars>
      </dgm:prSet>
      <dgm:spPr/>
    </dgm:pt>
    <dgm:pt modelId="{7849D36D-2ADC-475C-A6DB-E9D6645340D0}" type="pres">
      <dgm:prSet presAssocID="{F9DEAC73-D967-4E79-ACEB-DD07666894F1}" presName="rootComposite1" presStyleCnt="0"/>
      <dgm:spPr/>
    </dgm:pt>
    <dgm:pt modelId="{2569A981-469D-4C41-9CD8-1831EB292CF2}" type="pres">
      <dgm:prSet presAssocID="{F9DEAC73-D967-4E79-ACEB-DD07666894F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A2C75C-6278-45AD-BADE-698D6072B769}" type="pres">
      <dgm:prSet presAssocID="{F9DEAC73-D967-4E79-ACEB-DD07666894F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554A452-3871-44F9-807E-C7CB42207211}" type="pres">
      <dgm:prSet presAssocID="{F9DEAC73-D967-4E79-ACEB-DD07666894F1}" presName="hierChild2" presStyleCnt="0"/>
      <dgm:spPr/>
    </dgm:pt>
    <dgm:pt modelId="{88C2DDCE-84F1-4DEF-AFE5-B695DBFBA67C}" type="pres">
      <dgm:prSet presAssocID="{6B60CB2D-5837-45CB-B7D8-ED26451BDDAC}" presName="Name64" presStyleLbl="parChTrans1D2" presStyleIdx="0" presStyleCnt="3"/>
      <dgm:spPr/>
      <dgm:t>
        <a:bodyPr/>
        <a:lstStyle/>
        <a:p>
          <a:endParaRPr lang="en-US"/>
        </a:p>
      </dgm:t>
    </dgm:pt>
    <dgm:pt modelId="{87533729-2CCE-4C49-BA7E-9BBDEA09D75E}" type="pres">
      <dgm:prSet presAssocID="{73636A90-EDF4-4741-A6AB-12451DEC5CFA}" presName="hierRoot2" presStyleCnt="0">
        <dgm:presLayoutVars>
          <dgm:hierBranch val="init"/>
        </dgm:presLayoutVars>
      </dgm:prSet>
      <dgm:spPr/>
    </dgm:pt>
    <dgm:pt modelId="{527D1B20-4176-4649-8D50-DD1E2B5D8224}" type="pres">
      <dgm:prSet presAssocID="{73636A90-EDF4-4741-A6AB-12451DEC5CFA}" presName="rootComposite" presStyleCnt="0"/>
      <dgm:spPr/>
    </dgm:pt>
    <dgm:pt modelId="{E2834E84-DF4E-4C89-83D2-FC5DEB537EF1}" type="pres">
      <dgm:prSet presAssocID="{73636A90-EDF4-4741-A6AB-12451DEC5CF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DEC12A-2511-4D0D-9FE0-98EAA733CF12}" type="pres">
      <dgm:prSet presAssocID="{73636A90-EDF4-4741-A6AB-12451DEC5CFA}" presName="rootConnector" presStyleLbl="node2" presStyleIdx="0" presStyleCnt="3"/>
      <dgm:spPr/>
      <dgm:t>
        <a:bodyPr/>
        <a:lstStyle/>
        <a:p>
          <a:endParaRPr lang="en-US"/>
        </a:p>
      </dgm:t>
    </dgm:pt>
    <dgm:pt modelId="{C3AEB46A-43A7-41FC-86B4-2122B579B82E}" type="pres">
      <dgm:prSet presAssocID="{73636A90-EDF4-4741-A6AB-12451DEC5CFA}" presName="hierChild4" presStyleCnt="0"/>
      <dgm:spPr/>
    </dgm:pt>
    <dgm:pt modelId="{3B605E5C-6620-425E-98C2-B1C926E3B48D}" type="pres">
      <dgm:prSet presAssocID="{73636A90-EDF4-4741-A6AB-12451DEC5CFA}" presName="hierChild5" presStyleCnt="0"/>
      <dgm:spPr/>
    </dgm:pt>
    <dgm:pt modelId="{2BE640DA-9D2B-4A9F-8D88-6BBF56039A6F}" type="pres">
      <dgm:prSet presAssocID="{509D0A61-7C07-45C4-9F58-C371C378D8C0}" presName="Name64" presStyleLbl="parChTrans1D2" presStyleIdx="1" presStyleCnt="3"/>
      <dgm:spPr/>
      <dgm:t>
        <a:bodyPr/>
        <a:lstStyle/>
        <a:p>
          <a:endParaRPr lang="en-US"/>
        </a:p>
      </dgm:t>
    </dgm:pt>
    <dgm:pt modelId="{CB7B8D93-0DCC-4EAE-8F50-054B3B08A749}" type="pres">
      <dgm:prSet presAssocID="{C0670E59-4386-4EDC-A464-A9935182A11F}" presName="hierRoot2" presStyleCnt="0">
        <dgm:presLayoutVars>
          <dgm:hierBranch val="init"/>
        </dgm:presLayoutVars>
      </dgm:prSet>
      <dgm:spPr/>
    </dgm:pt>
    <dgm:pt modelId="{6056E9C4-72C7-45C7-894D-1475FFBB9451}" type="pres">
      <dgm:prSet presAssocID="{C0670E59-4386-4EDC-A464-A9935182A11F}" presName="rootComposite" presStyleCnt="0"/>
      <dgm:spPr/>
    </dgm:pt>
    <dgm:pt modelId="{793DF8E9-F848-40F9-B9BE-AFA28C87616A}" type="pres">
      <dgm:prSet presAssocID="{C0670E59-4386-4EDC-A464-A9935182A11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43DE6D-F55B-4105-A112-B3CCEE34CB22}" type="pres">
      <dgm:prSet presAssocID="{C0670E59-4386-4EDC-A464-A9935182A11F}" presName="rootConnector" presStyleLbl="node2" presStyleIdx="1" presStyleCnt="3"/>
      <dgm:spPr/>
      <dgm:t>
        <a:bodyPr/>
        <a:lstStyle/>
        <a:p>
          <a:endParaRPr lang="en-US"/>
        </a:p>
      </dgm:t>
    </dgm:pt>
    <dgm:pt modelId="{63578A9B-4E24-4DA0-8265-662E4FEFEF6B}" type="pres">
      <dgm:prSet presAssocID="{C0670E59-4386-4EDC-A464-A9935182A11F}" presName="hierChild4" presStyleCnt="0"/>
      <dgm:spPr/>
    </dgm:pt>
    <dgm:pt modelId="{669B4C99-2D9E-4315-8850-03C5408AB1B9}" type="pres">
      <dgm:prSet presAssocID="{C0670E59-4386-4EDC-A464-A9935182A11F}" presName="hierChild5" presStyleCnt="0"/>
      <dgm:spPr/>
    </dgm:pt>
    <dgm:pt modelId="{961CB27E-7003-43DC-83AC-7394F61C6C80}" type="pres">
      <dgm:prSet presAssocID="{1AE58C95-1885-4FDA-9E45-03C756AEFE94}" presName="Name64" presStyleLbl="parChTrans1D2" presStyleIdx="2" presStyleCnt="3"/>
      <dgm:spPr/>
      <dgm:t>
        <a:bodyPr/>
        <a:lstStyle/>
        <a:p>
          <a:endParaRPr lang="en-US"/>
        </a:p>
      </dgm:t>
    </dgm:pt>
    <dgm:pt modelId="{0305BD9A-FCB9-4EAD-969B-DE283807AAD4}" type="pres">
      <dgm:prSet presAssocID="{245FDA2F-719F-47F4-8B08-E6C9C8FE5FF1}" presName="hierRoot2" presStyleCnt="0">
        <dgm:presLayoutVars>
          <dgm:hierBranch val="init"/>
        </dgm:presLayoutVars>
      </dgm:prSet>
      <dgm:spPr/>
    </dgm:pt>
    <dgm:pt modelId="{DB968230-D50A-4805-9070-9BCF8A1B3345}" type="pres">
      <dgm:prSet presAssocID="{245FDA2F-719F-47F4-8B08-E6C9C8FE5FF1}" presName="rootComposite" presStyleCnt="0"/>
      <dgm:spPr/>
    </dgm:pt>
    <dgm:pt modelId="{E5E5393A-F76D-45EE-B69F-D1EF59A814E4}" type="pres">
      <dgm:prSet presAssocID="{245FDA2F-719F-47F4-8B08-E6C9C8FE5FF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157259-8E12-432B-ACBB-2885C6F2C3BF}" type="pres">
      <dgm:prSet presAssocID="{245FDA2F-719F-47F4-8B08-E6C9C8FE5FF1}" presName="rootConnector" presStyleLbl="node2" presStyleIdx="2" presStyleCnt="3"/>
      <dgm:spPr/>
      <dgm:t>
        <a:bodyPr/>
        <a:lstStyle/>
        <a:p>
          <a:endParaRPr lang="en-US"/>
        </a:p>
      </dgm:t>
    </dgm:pt>
    <dgm:pt modelId="{0E2160D2-A29D-49A0-907B-740732CFCAED}" type="pres">
      <dgm:prSet presAssocID="{245FDA2F-719F-47F4-8B08-E6C9C8FE5FF1}" presName="hierChild4" presStyleCnt="0"/>
      <dgm:spPr/>
    </dgm:pt>
    <dgm:pt modelId="{2F3DDBBF-3C6C-4284-9734-124494B42B23}" type="pres">
      <dgm:prSet presAssocID="{245FDA2F-719F-47F4-8B08-E6C9C8FE5FF1}" presName="hierChild5" presStyleCnt="0"/>
      <dgm:spPr/>
    </dgm:pt>
    <dgm:pt modelId="{C18A0A3F-3789-48FB-9EDE-0258851087CB}" type="pres">
      <dgm:prSet presAssocID="{F9DEAC73-D967-4E79-ACEB-DD07666894F1}" presName="hierChild3" presStyleCnt="0"/>
      <dgm:spPr/>
    </dgm:pt>
  </dgm:ptLst>
  <dgm:cxnLst>
    <dgm:cxn modelId="{6E8AC765-DF8E-4A2C-9656-BF6511069A7D}" type="presOf" srcId="{509D0A61-7C07-45C4-9F58-C371C378D8C0}" destId="{2BE640DA-9D2B-4A9F-8D88-6BBF56039A6F}" srcOrd="0" destOrd="0" presId="urn:microsoft.com/office/officeart/2009/3/layout/HorizontalOrganizationChart"/>
    <dgm:cxn modelId="{9FBDD57B-D548-49C5-B973-3CB59D8C9577}" srcId="{F9DEAC73-D967-4E79-ACEB-DD07666894F1}" destId="{245FDA2F-719F-47F4-8B08-E6C9C8FE5FF1}" srcOrd="2" destOrd="0" parTransId="{1AE58C95-1885-4FDA-9E45-03C756AEFE94}" sibTransId="{5E4E70D8-B1A8-44C4-B557-B33B6A605C32}"/>
    <dgm:cxn modelId="{5AC0751E-CC17-40F3-82A5-A0EDF8DC38C6}" srcId="{F9DEAC73-D967-4E79-ACEB-DD07666894F1}" destId="{C0670E59-4386-4EDC-A464-A9935182A11F}" srcOrd="1" destOrd="0" parTransId="{509D0A61-7C07-45C4-9F58-C371C378D8C0}" sibTransId="{7A35FA84-166A-450E-AE7C-DDBD8E135524}"/>
    <dgm:cxn modelId="{CB425431-49CC-46FC-98B2-815C30793611}" type="presOf" srcId="{C0670E59-4386-4EDC-A464-A9935182A11F}" destId="{0243DE6D-F55B-4105-A112-B3CCEE34CB22}" srcOrd="1" destOrd="0" presId="urn:microsoft.com/office/officeart/2009/3/layout/HorizontalOrganizationChart"/>
    <dgm:cxn modelId="{1DABBC2B-0E99-48F6-8773-05C2A9E4A956}" type="presOf" srcId="{245FDA2F-719F-47F4-8B08-E6C9C8FE5FF1}" destId="{E5E5393A-F76D-45EE-B69F-D1EF59A814E4}" srcOrd="0" destOrd="0" presId="urn:microsoft.com/office/officeart/2009/3/layout/HorizontalOrganizationChart"/>
    <dgm:cxn modelId="{A1341884-656B-4227-B617-88AAE18CBE0D}" type="presOf" srcId="{F9DEAC73-D967-4E79-ACEB-DD07666894F1}" destId="{2569A981-469D-4C41-9CD8-1831EB292CF2}" srcOrd="0" destOrd="0" presId="urn:microsoft.com/office/officeart/2009/3/layout/HorizontalOrganizationChart"/>
    <dgm:cxn modelId="{B387138C-D24D-4CCF-A737-76A52BCDF0DB}" type="presOf" srcId="{73636A90-EDF4-4741-A6AB-12451DEC5CFA}" destId="{65DEC12A-2511-4D0D-9FE0-98EAA733CF12}" srcOrd="1" destOrd="0" presId="urn:microsoft.com/office/officeart/2009/3/layout/HorizontalOrganizationChart"/>
    <dgm:cxn modelId="{DB958106-B2C7-46CD-8D3C-3C4D8DC2DAF9}" srcId="{F9DEAC73-D967-4E79-ACEB-DD07666894F1}" destId="{73636A90-EDF4-4741-A6AB-12451DEC5CFA}" srcOrd="0" destOrd="0" parTransId="{6B60CB2D-5837-45CB-B7D8-ED26451BDDAC}" sibTransId="{0C0D2A3F-D670-44A0-87A1-A412A0C63BB6}"/>
    <dgm:cxn modelId="{6755CFF8-439C-4F34-B2BA-A676886649DF}" type="presOf" srcId="{F9DEAC73-D967-4E79-ACEB-DD07666894F1}" destId="{F8A2C75C-6278-45AD-BADE-698D6072B769}" srcOrd="1" destOrd="0" presId="urn:microsoft.com/office/officeart/2009/3/layout/HorizontalOrganizationChart"/>
    <dgm:cxn modelId="{324E40A4-1D4E-4849-AE1D-BDA304773DE7}" type="presOf" srcId="{AEAE84BB-2F6D-4EF8-BF9D-53E3E334FF9E}" destId="{C155EBD2-2F84-4E58-9D08-246BF6957A68}" srcOrd="0" destOrd="0" presId="urn:microsoft.com/office/officeart/2009/3/layout/HorizontalOrganizationChart"/>
    <dgm:cxn modelId="{9D3AA97D-8F59-437D-A6AA-791353B66203}" type="presOf" srcId="{1AE58C95-1885-4FDA-9E45-03C756AEFE94}" destId="{961CB27E-7003-43DC-83AC-7394F61C6C80}" srcOrd="0" destOrd="0" presId="urn:microsoft.com/office/officeart/2009/3/layout/HorizontalOrganizationChart"/>
    <dgm:cxn modelId="{4BBEA2BD-5076-475E-893B-D663F152F98E}" type="presOf" srcId="{245FDA2F-719F-47F4-8B08-E6C9C8FE5FF1}" destId="{8B157259-8E12-432B-ACBB-2885C6F2C3BF}" srcOrd="1" destOrd="0" presId="urn:microsoft.com/office/officeart/2009/3/layout/HorizontalOrganizationChart"/>
    <dgm:cxn modelId="{BC8C2393-0C89-4DA6-B612-3441D0D3CEE2}" type="presOf" srcId="{C0670E59-4386-4EDC-A464-A9935182A11F}" destId="{793DF8E9-F848-40F9-B9BE-AFA28C87616A}" srcOrd="0" destOrd="0" presId="urn:microsoft.com/office/officeart/2009/3/layout/HorizontalOrganizationChart"/>
    <dgm:cxn modelId="{E6A31EEE-03D4-44E2-BB8C-5E292ECEF82D}" type="presOf" srcId="{73636A90-EDF4-4741-A6AB-12451DEC5CFA}" destId="{E2834E84-DF4E-4C89-83D2-FC5DEB537EF1}" srcOrd="0" destOrd="0" presId="urn:microsoft.com/office/officeart/2009/3/layout/HorizontalOrganizationChart"/>
    <dgm:cxn modelId="{DAC8E0CC-2081-4277-9B73-A126DB891FF7}" type="presOf" srcId="{6B60CB2D-5837-45CB-B7D8-ED26451BDDAC}" destId="{88C2DDCE-84F1-4DEF-AFE5-B695DBFBA67C}" srcOrd="0" destOrd="0" presId="urn:microsoft.com/office/officeart/2009/3/layout/HorizontalOrganizationChart"/>
    <dgm:cxn modelId="{EAE52213-3256-41CF-A97D-EF61B6C3B669}" srcId="{AEAE84BB-2F6D-4EF8-BF9D-53E3E334FF9E}" destId="{F9DEAC73-D967-4E79-ACEB-DD07666894F1}" srcOrd="0" destOrd="0" parTransId="{80977892-ADBD-43D3-9E71-1164F4754459}" sibTransId="{4BC83290-BF1E-4D9F-A114-A29ACC44A778}"/>
    <dgm:cxn modelId="{611A107B-8BC3-495C-B308-D37B57AD7E62}" type="presParOf" srcId="{C155EBD2-2F84-4E58-9D08-246BF6957A68}" destId="{83129349-968E-4A9D-9ADF-9F47BCFA8EFB}" srcOrd="0" destOrd="0" presId="urn:microsoft.com/office/officeart/2009/3/layout/HorizontalOrganizationChart"/>
    <dgm:cxn modelId="{D8559374-D2CF-47F5-9F70-DA5E74C3FEBA}" type="presParOf" srcId="{83129349-968E-4A9D-9ADF-9F47BCFA8EFB}" destId="{7849D36D-2ADC-475C-A6DB-E9D6645340D0}" srcOrd="0" destOrd="0" presId="urn:microsoft.com/office/officeart/2009/3/layout/HorizontalOrganizationChart"/>
    <dgm:cxn modelId="{3EC3D6EA-B379-493F-987E-BF4C46E6F468}" type="presParOf" srcId="{7849D36D-2ADC-475C-A6DB-E9D6645340D0}" destId="{2569A981-469D-4C41-9CD8-1831EB292CF2}" srcOrd="0" destOrd="0" presId="urn:microsoft.com/office/officeart/2009/3/layout/HorizontalOrganizationChart"/>
    <dgm:cxn modelId="{CA5BFD5B-793F-416F-811E-BF6853F6DBFD}" type="presParOf" srcId="{7849D36D-2ADC-475C-A6DB-E9D6645340D0}" destId="{F8A2C75C-6278-45AD-BADE-698D6072B769}" srcOrd="1" destOrd="0" presId="urn:microsoft.com/office/officeart/2009/3/layout/HorizontalOrganizationChart"/>
    <dgm:cxn modelId="{DCCDEF6B-9BD9-43CF-8EC6-663CA5941629}" type="presParOf" srcId="{83129349-968E-4A9D-9ADF-9F47BCFA8EFB}" destId="{7554A452-3871-44F9-807E-C7CB42207211}" srcOrd="1" destOrd="0" presId="urn:microsoft.com/office/officeart/2009/3/layout/HorizontalOrganizationChart"/>
    <dgm:cxn modelId="{132E6167-A21C-405C-9152-FE88B522D3B0}" type="presParOf" srcId="{7554A452-3871-44F9-807E-C7CB42207211}" destId="{88C2DDCE-84F1-4DEF-AFE5-B695DBFBA67C}" srcOrd="0" destOrd="0" presId="urn:microsoft.com/office/officeart/2009/3/layout/HorizontalOrganizationChart"/>
    <dgm:cxn modelId="{77D7AB2E-2AA0-494A-AC0F-38E05938B8A5}" type="presParOf" srcId="{7554A452-3871-44F9-807E-C7CB42207211}" destId="{87533729-2CCE-4C49-BA7E-9BBDEA09D75E}" srcOrd="1" destOrd="0" presId="urn:microsoft.com/office/officeart/2009/3/layout/HorizontalOrganizationChart"/>
    <dgm:cxn modelId="{26A0AA1D-7CAC-43F4-87F1-56737C8AC437}" type="presParOf" srcId="{87533729-2CCE-4C49-BA7E-9BBDEA09D75E}" destId="{527D1B20-4176-4649-8D50-DD1E2B5D8224}" srcOrd="0" destOrd="0" presId="urn:microsoft.com/office/officeart/2009/3/layout/HorizontalOrganizationChart"/>
    <dgm:cxn modelId="{08563141-EC30-4438-8118-5F1875C29238}" type="presParOf" srcId="{527D1B20-4176-4649-8D50-DD1E2B5D8224}" destId="{E2834E84-DF4E-4C89-83D2-FC5DEB537EF1}" srcOrd="0" destOrd="0" presId="urn:microsoft.com/office/officeart/2009/3/layout/HorizontalOrganizationChart"/>
    <dgm:cxn modelId="{C2981528-2C78-4A7C-AB5E-5291CEF05A7E}" type="presParOf" srcId="{527D1B20-4176-4649-8D50-DD1E2B5D8224}" destId="{65DEC12A-2511-4D0D-9FE0-98EAA733CF12}" srcOrd="1" destOrd="0" presId="urn:microsoft.com/office/officeart/2009/3/layout/HorizontalOrganizationChart"/>
    <dgm:cxn modelId="{E7A08F26-CEDC-46F6-B1C4-E1B0F3814463}" type="presParOf" srcId="{87533729-2CCE-4C49-BA7E-9BBDEA09D75E}" destId="{C3AEB46A-43A7-41FC-86B4-2122B579B82E}" srcOrd="1" destOrd="0" presId="urn:microsoft.com/office/officeart/2009/3/layout/HorizontalOrganizationChart"/>
    <dgm:cxn modelId="{89BFFA74-63EB-479D-8740-EF93F5B79FC2}" type="presParOf" srcId="{87533729-2CCE-4C49-BA7E-9BBDEA09D75E}" destId="{3B605E5C-6620-425E-98C2-B1C926E3B48D}" srcOrd="2" destOrd="0" presId="urn:microsoft.com/office/officeart/2009/3/layout/HorizontalOrganizationChart"/>
    <dgm:cxn modelId="{76E60665-EA92-4BCE-B403-F66CEEE5E8A8}" type="presParOf" srcId="{7554A452-3871-44F9-807E-C7CB42207211}" destId="{2BE640DA-9D2B-4A9F-8D88-6BBF56039A6F}" srcOrd="2" destOrd="0" presId="urn:microsoft.com/office/officeart/2009/3/layout/HorizontalOrganizationChart"/>
    <dgm:cxn modelId="{C3963AAB-91A9-4AD1-9A4E-54B0AC8EEA5F}" type="presParOf" srcId="{7554A452-3871-44F9-807E-C7CB42207211}" destId="{CB7B8D93-0DCC-4EAE-8F50-054B3B08A749}" srcOrd="3" destOrd="0" presId="urn:microsoft.com/office/officeart/2009/3/layout/HorizontalOrganizationChart"/>
    <dgm:cxn modelId="{142B1EB1-6D9A-4F89-9478-9D5E18AD8A5C}" type="presParOf" srcId="{CB7B8D93-0DCC-4EAE-8F50-054B3B08A749}" destId="{6056E9C4-72C7-45C7-894D-1475FFBB9451}" srcOrd="0" destOrd="0" presId="urn:microsoft.com/office/officeart/2009/3/layout/HorizontalOrganizationChart"/>
    <dgm:cxn modelId="{5D4ECEAE-8658-4BC0-82FD-3A97B1279F9F}" type="presParOf" srcId="{6056E9C4-72C7-45C7-894D-1475FFBB9451}" destId="{793DF8E9-F848-40F9-B9BE-AFA28C87616A}" srcOrd="0" destOrd="0" presId="urn:microsoft.com/office/officeart/2009/3/layout/HorizontalOrganizationChart"/>
    <dgm:cxn modelId="{83810046-D188-4262-B05E-3B0620669E2A}" type="presParOf" srcId="{6056E9C4-72C7-45C7-894D-1475FFBB9451}" destId="{0243DE6D-F55B-4105-A112-B3CCEE34CB22}" srcOrd="1" destOrd="0" presId="urn:microsoft.com/office/officeart/2009/3/layout/HorizontalOrganizationChart"/>
    <dgm:cxn modelId="{0BB56702-446A-4BB9-85B5-040A87E4A33C}" type="presParOf" srcId="{CB7B8D93-0DCC-4EAE-8F50-054B3B08A749}" destId="{63578A9B-4E24-4DA0-8265-662E4FEFEF6B}" srcOrd="1" destOrd="0" presId="urn:microsoft.com/office/officeart/2009/3/layout/HorizontalOrganizationChart"/>
    <dgm:cxn modelId="{91995A82-CEBA-4FE3-BD54-3413B30085E4}" type="presParOf" srcId="{CB7B8D93-0DCC-4EAE-8F50-054B3B08A749}" destId="{669B4C99-2D9E-4315-8850-03C5408AB1B9}" srcOrd="2" destOrd="0" presId="urn:microsoft.com/office/officeart/2009/3/layout/HorizontalOrganizationChart"/>
    <dgm:cxn modelId="{1CE47303-213E-4150-93F1-7334D70E13E0}" type="presParOf" srcId="{7554A452-3871-44F9-807E-C7CB42207211}" destId="{961CB27E-7003-43DC-83AC-7394F61C6C80}" srcOrd="4" destOrd="0" presId="urn:microsoft.com/office/officeart/2009/3/layout/HorizontalOrganizationChart"/>
    <dgm:cxn modelId="{6FCE37D8-63C3-45AA-A0B2-756AEDF1E3A4}" type="presParOf" srcId="{7554A452-3871-44F9-807E-C7CB42207211}" destId="{0305BD9A-FCB9-4EAD-969B-DE283807AAD4}" srcOrd="5" destOrd="0" presId="urn:microsoft.com/office/officeart/2009/3/layout/HorizontalOrganizationChart"/>
    <dgm:cxn modelId="{76ACAAB7-9365-4930-BFAD-2E2256F53B1A}" type="presParOf" srcId="{0305BD9A-FCB9-4EAD-969B-DE283807AAD4}" destId="{DB968230-D50A-4805-9070-9BCF8A1B3345}" srcOrd="0" destOrd="0" presId="urn:microsoft.com/office/officeart/2009/3/layout/HorizontalOrganizationChart"/>
    <dgm:cxn modelId="{2437B1F3-FC04-4F0C-B48B-195B5BE025E2}" type="presParOf" srcId="{DB968230-D50A-4805-9070-9BCF8A1B3345}" destId="{E5E5393A-F76D-45EE-B69F-D1EF59A814E4}" srcOrd="0" destOrd="0" presId="urn:microsoft.com/office/officeart/2009/3/layout/HorizontalOrganizationChart"/>
    <dgm:cxn modelId="{92215A3C-D5F6-4DFA-986B-43CAAA54931D}" type="presParOf" srcId="{DB968230-D50A-4805-9070-9BCF8A1B3345}" destId="{8B157259-8E12-432B-ACBB-2885C6F2C3BF}" srcOrd="1" destOrd="0" presId="urn:microsoft.com/office/officeart/2009/3/layout/HorizontalOrganizationChart"/>
    <dgm:cxn modelId="{68CD1DB4-2025-420E-93C6-81E7A5B2103F}" type="presParOf" srcId="{0305BD9A-FCB9-4EAD-969B-DE283807AAD4}" destId="{0E2160D2-A29D-49A0-907B-740732CFCAED}" srcOrd="1" destOrd="0" presId="urn:microsoft.com/office/officeart/2009/3/layout/HorizontalOrganizationChart"/>
    <dgm:cxn modelId="{C23E54CB-D6A5-47C8-A17B-970633414267}" type="presParOf" srcId="{0305BD9A-FCB9-4EAD-969B-DE283807AAD4}" destId="{2F3DDBBF-3C6C-4284-9734-124494B42B23}" srcOrd="2" destOrd="0" presId="urn:microsoft.com/office/officeart/2009/3/layout/HorizontalOrganizationChart"/>
    <dgm:cxn modelId="{91512ED1-C84C-43CF-B015-AC1F4195085A}" type="presParOf" srcId="{83129349-968E-4A9D-9ADF-9F47BCFA8EFB}" destId="{C18A0A3F-3789-48FB-9EDE-025885108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5EA7-3730-494D-B0B7-FE9574ADC150}">
      <dsp:nvSpPr>
        <dsp:cNvPr id="0" name=""/>
        <dsp:cNvSpPr/>
      </dsp:nvSpPr>
      <dsp:spPr>
        <a:xfrm>
          <a:off x="2767756" y="3571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Communication</a:t>
          </a:r>
          <a:endParaRPr lang="en-US" sz="1600" kern="1200" dirty="0"/>
        </a:p>
      </dsp:txBody>
      <dsp:txXfrm>
        <a:off x="2799025" y="34840"/>
        <a:ext cx="1538852" cy="1005055"/>
      </dsp:txXfrm>
    </dsp:sp>
    <dsp:sp modelId="{1B629111-AEDF-47DA-BD42-D94C5EA0C6F7}">
      <dsp:nvSpPr>
        <dsp:cNvPr id="0" name=""/>
        <dsp:cNvSpPr/>
      </dsp:nvSpPr>
      <dsp:spPr>
        <a:xfrm>
          <a:off x="2527548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8D515-9C2D-4863-B5E0-25C907EDDCF2}">
      <dsp:nvSpPr>
        <dsp:cNvPr id="0" name=""/>
        <dsp:cNvSpPr/>
      </dsp:nvSpPr>
      <dsp:spPr>
        <a:xfrm>
          <a:off x="1726852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Serial</a:t>
          </a:r>
          <a:endParaRPr lang="en-US" sz="1600" kern="1200" dirty="0"/>
        </a:p>
      </dsp:txBody>
      <dsp:txXfrm>
        <a:off x="1758121" y="1529472"/>
        <a:ext cx="1538852" cy="1005055"/>
      </dsp:txXfrm>
    </dsp:sp>
    <dsp:sp modelId="{86362C3E-CF71-4494-A538-F9B71DDB7F0B}">
      <dsp:nvSpPr>
        <dsp:cNvPr id="0" name=""/>
        <dsp:cNvSpPr/>
      </dsp:nvSpPr>
      <dsp:spPr>
        <a:xfrm>
          <a:off x="1486644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1040903" y="0"/>
              </a:moveTo>
              <a:lnTo>
                <a:pt x="1040903" y="213518"/>
              </a:lnTo>
              <a:lnTo>
                <a:pt x="0" y="213518"/>
              </a:lnTo>
              <a:lnTo>
                <a:pt x="0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C7B9D-992A-4409-B436-68DF891B81AB}">
      <dsp:nvSpPr>
        <dsp:cNvPr id="0" name=""/>
        <dsp:cNvSpPr/>
      </dsp:nvSpPr>
      <dsp:spPr>
        <a:xfrm>
          <a:off x="685948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Synchronous</a:t>
          </a:r>
          <a:endParaRPr lang="en-US" sz="1600" kern="1200" dirty="0"/>
        </a:p>
      </dsp:txBody>
      <dsp:txXfrm>
        <a:off x="717217" y="3024103"/>
        <a:ext cx="1538852" cy="1005055"/>
      </dsp:txXfrm>
    </dsp:sp>
    <dsp:sp modelId="{0BBF8EA9-27EB-48DF-9037-F827E1B59F73}">
      <dsp:nvSpPr>
        <dsp:cNvPr id="0" name=""/>
        <dsp:cNvSpPr/>
      </dsp:nvSpPr>
      <dsp:spPr>
        <a:xfrm>
          <a:off x="2527548" y="2565796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5F13C-D891-4A2F-AE8D-D054B0EA5C19}">
      <dsp:nvSpPr>
        <dsp:cNvPr id="0" name=""/>
        <dsp:cNvSpPr/>
      </dsp:nvSpPr>
      <dsp:spPr>
        <a:xfrm>
          <a:off x="2767756" y="2992834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Asynchronous</a:t>
          </a:r>
          <a:endParaRPr lang="en-US" sz="1600" kern="1200" dirty="0"/>
        </a:p>
      </dsp:txBody>
      <dsp:txXfrm>
        <a:off x="2799025" y="3024103"/>
        <a:ext cx="1538852" cy="1005055"/>
      </dsp:txXfrm>
    </dsp:sp>
    <dsp:sp modelId="{C394C36A-DF22-4308-8C23-6BEE515C7912}">
      <dsp:nvSpPr>
        <dsp:cNvPr id="0" name=""/>
        <dsp:cNvSpPr/>
      </dsp:nvSpPr>
      <dsp:spPr>
        <a:xfrm>
          <a:off x="3568451" y="1071165"/>
          <a:ext cx="1040903" cy="427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518"/>
              </a:lnTo>
              <a:lnTo>
                <a:pt x="1040903" y="213518"/>
              </a:lnTo>
              <a:lnTo>
                <a:pt x="1040903" y="427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E098-244C-4247-86FB-ACDA1D5333F5}">
      <dsp:nvSpPr>
        <dsp:cNvPr id="0" name=""/>
        <dsp:cNvSpPr/>
      </dsp:nvSpPr>
      <dsp:spPr>
        <a:xfrm>
          <a:off x="3808660" y="1498203"/>
          <a:ext cx="1601390" cy="106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Parallel</a:t>
          </a:r>
          <a:endParaRPr lang="en-US" sz="1600" kern="1200" dirty="0"/>
        </a:p>
      </dsp:txBody>
      <dsp:txXfrm>
        <a:off x="3839929" y="1529472"/>
        <a:ext cx="1538852" cy="1005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CB27E-7003-43DC-83AC-7394F61C6C80}">
      <dsp:nvSpPr>
        <dsp:cNvPr id="0" name=""/>
        <dsp:cNvSpPr/>
      </dsp:nvSpPr>
      <dsp:spPr>
        <a:xfrm>
          <a:off x="2771179" y="2032000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20" y="0"/>
              </a:lnTo>
              <a:lnTo>
                <a:pt x="276820" y="1190327"/>
              </a:lnTo>
              <a:lnTo>
                <a:pt x="553640" y="1190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640DA-9D2B-4A9F-8D88-6BBF56039A6F}">
      <dsp:nvSpPr>
        <dsp:cNvPr id="0" name=""/>
        <dsp:cNvSpPr/>
      </dsp:nvSpPr>
      <dsp:spPr>
        <a:xfrm>
          <a:off x="2771179" y="1986280"/>
          <a:ext cx="5536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64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DDCE-84F1-4DEF-AFE5-B695DBFBA67C}">
      <dsp:nvSpPr>
        <dsp:cNvPr id="0" name=""/>
        <dsp:cNvSpPr/>
      </dsp:nvSpPr>
      <dsp:spPr>
        <a:xfrm>
          <a:off x="2771179" y="841672"/>
          <a:ext cx="553640" cy="1190327"/>
        </a:xfrm>
        <a:custGeom>
          <a:avLst/>
          <a:gdLst/>
          <a:ahLst/>
          <a:cxnLst/>
          <a:rect l="0" t="0" r="0" b="0"/>
          <a:pathLst>
            <a:path>
              <a:moveTo>
                <a:pt x="0" y="1190327"/>
              </a:moveTo>
              <a:lnTo>
                <a:pt x="276820" y="1190327"/>
              </a:lnTo>
              <a:lnTo>
                <a:pt x="276820" y="0"/>
              </a:lnTo>
              <a:lnTo>
                <a:pt x="5536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9A981-469D-4C41-9CD8-1831EB292CF2}">
      <dsp:nvSpPr>
        <dsp:cNvPr id="0" name=""/>
        <dsp:cNvSpPr/>
      </dsp:nvSpPr>
      <dsp:spPr>
        <a:xfrm>
          <a:off x="2976" y="160984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Transmission Modes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6" y="1609849"/>
        <a:ext cx="2768203" cy="844301"/>
      </dsp:txXfrm>
    </dsp:sp>
    <dsp:sp modelId="{E2834E84-DF4E-4C89-83D2-FC5DEB537EF1}">
      <dsp:nvSpPr>
        <dsp:cNvPr id="0" name=""/>
        <dsp:cNvSpPr/>
      </dsp:nvSpPr>
      <dsp:spPr>
        <a:xfrm>
          <a:off x="3324820" y="419521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Simplex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24820" y="419521"/>
        <a:ext cx="2768203" cy="844301"/>
      </dsp:txXfrm>
    </dsp:sp>
    <dsp:sp modelId="{793DF8E9-F848-40F9-B9BE-AFA28C87616A}">
      <dsp:nvSpPr>
        <dsp:cNvPr id="0" name=""/>
        <dsp:cNvSpPr/>
      </dsp:nvSpPr>
      <dsp:spPr>
        <a:xfrm>
          <a:off x="3324820" y="1609849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Half-duplex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24820" y="1609849"/>
        <a:ext cx="2768203" cy="844301"/>
      </dsp:txXfrm>
    </dsp:sp>
    <dsp:sp modelId="{E5E5393A-F76D-45EE-B69F-D1EF59A814E4}">
      <dsp:nvSpPr>
        <dsp:cNvPr id="0" name=""/>
        <dsp:cNvSpPr/>
      </dsp:nvSpPr>
      <dsp:spPr>
        <a:xfrm>
          <a:off x="3324820" y="2800176"/>
          <a:ext cx="2768203" cy="84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Full-duplex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24820" y="2800176"/>
        <a:ext cx="2768203" cy="844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928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50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90401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0bf537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e0bf537b5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1e0bf537b5_0_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4477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e0ec780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e0ec7803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1e0ec78039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421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0ec780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0ec78039_0_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e0ec78039_0_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960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e0ec7803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e0ec78039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g1e0ec78039_0_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8494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c8e809b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c8e809b02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g3c8e809b02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5803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e01ce1d3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e01ce1d3a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g1e01ce1d3a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713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c8e809b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c8e809b02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3c8e809b02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217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e01ce1d3a_0_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g1e01ce1d3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14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27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76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73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1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9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1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8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11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47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264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641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643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977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771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342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02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675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71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263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03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661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18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49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99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32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678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211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11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04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523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2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2902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83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65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914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7045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964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64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1606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f91d23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f91d23cc_0_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df91d23cc_0_3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3917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f91d23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f91d23cc_0_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df91d23cc_0_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0027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df91d23c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df91d23cc_0_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df91d23cc_0_9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37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935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01ce1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01ce1d3a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1e01ce1d3a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7256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01ce1d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e01ce1d3a_0_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e01ce1d3a_0_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35600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01ce1d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01ce1d3a_0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e01ce1d3a_0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916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f91d23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f91d23cc_0_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df91d23cc_0_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12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f91d23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f91d23cc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g1df91d23cc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57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df91d23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df91d23cc_0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df91d23cc_0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1836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f91d23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f91d23cc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1df91d23cc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8501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df91d23c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df91d23cc_0_1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1df91d23cc_0_10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9860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91d23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91d23cc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1df91d23cc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0930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df91d23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df91d23cc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1df91d23cc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19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913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f91d23c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f91d23cc_0_1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1df91d23cc_0_1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6713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f91d23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f91d23cc_0_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df91d23cc_0_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104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01ce1d3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e01ce1d3a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e01ce1d3a_0_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975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01ce1d3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e01ce1d3a_0_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e01ce1d3a_0_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3596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01ce1d3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01ce1d3a_0_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e01ce1d3a_0_4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474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e01ce1d3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e01ce1d3a_0_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e01ce1d3a_0_5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5316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01ce1d3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01ce1d3a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1e01ce1d3a_0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3139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1a7fe3b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1a7fe3bdb_0_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21a7fe3bdb_0_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53248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1608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01ce1d3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01ce1d3a_0_6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1e01ce1d3a_0_6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59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177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c7c64f50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21c7c64f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2146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e01ce1d3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e01ce1d3a_0_9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1e01ce1d3a_0_9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065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01ce1d3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01ce1d3a_0_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e01ce1d3a_0_7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6580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e0bf537b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e0bf537b5_0_2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g1e0bf537b5_0_2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357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1c7c64f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1c7c64f50_0_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21c7c64f50_0_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0837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c805a9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c805a953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21c805a953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203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e0bf537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e0bf537b5_0_1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1e0bf537b5_0_1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3092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0bf537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e0bf537b5_0_1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1e0bf537b5_0_14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79586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e0bf537b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e0bf537b5_0_1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g1e0bf537b5_0_15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1727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0bf537b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0bf537b5_0_1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e0bf537b5_0_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08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10775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e01ce1d3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e01ce1d3a_0_8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1e01ce1d3a_0_8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5433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0bf537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0bf537b5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1e0bf537b5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0145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e0bf537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e0bf537b5_0_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1e0bf537b5_0_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016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e0bf537b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e0bf537b5_0_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1e0bf537b5_0_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5485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0bf537b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e0bf537b5_0_5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1e0bf537b5_0_5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8537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e0bf537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e0bf537b5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g1e0bf537b5_0_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5534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e0bf537b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e0bf537b5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1e0bf537b5_0_7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3041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e0bf537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e0bf537b5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g1e0bf537b5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4154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e0bf537b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e0bf537b5_0_9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1e0bf537b5_0_9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3379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0bf537b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0bf537b5_0_9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g1e0bf537b5_0_9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30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125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e0bf537b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e0bf537b5_0_16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e0bf537b5_0_16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007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0bf537b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e0bf537b5_0_1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1e0bf537b5_0_1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9478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0bf537b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0bf537b5_0_1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g1e0bf537b5_0_16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702740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e0bf537b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e0bf537b5_0_19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g1e0bf537b5_0_19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50105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68566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e0bf537b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e0bf537b5_0_2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g1e0bf537b5_0_2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7179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0bf537b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0bf537b5_0_2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g1e0bf537b5_0_2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9263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0bf537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e0bf537b5_0_1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g1e0bf537b5_0_17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59747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0bf537b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e0bf537b5_0_2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1e0bf537b5_0_2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6534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e0bf537b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e0bf537b5_0_2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1e0bf537b5_0_2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92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maxembedded.com/2013/11/the-spi-of-the-avr/" TargetMode="External"/><Relationship Id="rId7" Type="http://schemas.openxmlformats.org/officeDocument/2006/relationships/hyperlink" Target="http://www.embedds.com/serial-peripheral-interface-in-avr-microcontrollers/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rcuitstoday.com/how-to-work-with-spi-in-avr-micro-controllers" TargetMode="External"/><Relationship Id="rId5" Type="http://schemas.openxmlformats.org/officeDocument/2006/relationships/hyperlink" Target="http://www.avrfreaks.net/forum/atmega32-spi-sample-code" TargetMode="External"/><Relationship Id="rId4" Type="http://schemas.openxmlformats.org/officeDocument/2006/relationships/hyperlink" Target="http://maxembedded.com/2013/11/serial-peripheral-interface-spi-basics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44670/what-is-bit-banging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t_banging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37814/usart-uart-rs232-usb-spi-i2c-ttl-etc-what-are-all-of-these-and-how-do-th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fwireless-world.com/Terminology/UART-vs-SPI-vs-I2C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44323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32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008880"/>
            <a:ext cx="6400800" cy="944880"/>
          </a:xfrm>
        </p:spPr>
        <p:txBody>
          <a:bodyPr/>
          <a:lstStyle/>
          <a:p>
            <a:r>
              <a:rPr lang="en-US" sz="2000" dirty="0" smtClean="0"/>
              <a:t>Md. Tareq </a:t>
            </a:r>
            <a:r>
              <a:rPr lang="en-US" sz="2000" dirty="0" err="1" smtClean="0"/>
              <a:t>Mahmood</a:t>
            </a:r>
            <a:endParaRPr lang="en-US" sz="2000" dirty="0" smtClean="0"/>
          </a:p>
          <a:p>
            <a:r>
              <a:rPr lang="en-US" sz="2000" dirty="0" smtClean="0"/>
              <a:t>Original slides made by Azad </a:t>
            </a:r>
            <a:r>
              <a:rPr lang="en-US" sz="2000" dirty="0" err="1" smtClean="0"/>
              <a:t>Abdus</a:t>
            </a:r>
            <a:r>
              <a:rPr lang="en-US" sz="2000" dirty="0" smtClean="0"/>
              <a:t> Salam</a:t>
            </a:r>
            <a:endParaRPr lang="en-US" sz="2000" dirty="0"/>
          </a:p>
        </p:txBody>
      </p:sp>
      <p:sp>
        <p:nvSpPr>
          <p:cNvPr id="5" name="Google Shape;99;p14"/>
          <p:cNvSpPr txBox="1">
            <a:spLocks/>
          </p:cNvSpPr>
          <p:nvPr/>
        </p:nvSpPr>
        <p:spPr>
          <a:xfrm>
            <a:off x="685800" y="2568574"/>
            <a:ext cx="77724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 smtClean="0"/>
              <a:t>SERIAL COMMUNICATION USING ATMEGA16/32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196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57200" y="1162625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full-duplex mode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a receiver and transmitter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in asynchronous communication.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more on</a:t>
            </a:r>
            <a:r>
              <a:rPr lang="en-US" dirty="0"/>
              <a:t> the </a:t>
            </a:r>
            <a:r>
              <a:rPr lang="en-US" sz="3200" dirty="0"/>
              <a:t>asynchronous communication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r>
              <a:rPr lang="en-US" dirty="0"/>
              <a:t> Often called UART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An asynchronous UART can operate using 2 wires: </a:t>
            </a:r>
            <a:r>
              <a:rPr lang="en-US" dirty="0">
                <a:solidFill>
                  <a:srgbClr val="FF0000"/>
                </a:solidFill>
              </a:rPr>
              <a:t>Transmit (</a:t>
            </a:r>
            <a:r>
              <a:rPr lang="en-US" dirty="0" err="1">
                <a:solidFill>
                  <a:srgbClr val="FF0000"/>
                </a:solidFill>
              </a:rPr>
              <a:t>Tx</a:t>
            </a:r>
            <a:r>
              <a:rPr lang="en-US" dirty="0">
                <a:solidFill>
                  <a:srgbClr val="FF0000"/>
                </a:solidFill>
              </a:rPr>
              <a:t>) and Receive (Rx)</a:t>
            </a:r>
            <a:endParaRPr dirty="0">
              <a:solidFill>
                <a:srgbClr val="FF0000"/>
              </a:solidFill>
            </a:endParaRP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Typical speed: 960bps up to 57.6kbps</a:t>
            </a:r>
            <a:endParaRPr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Sample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100</a:t>
            </a:fld>
            <a:endParaRPr lang="en-US"/>
          </a:p>
        </p:txBody>
      </p:sp>
      <p:pic>
        <p:nvPicPr>
          <p:cNvPr id="5" name="Google Shape;651;p81"/>
          <p:cNvPicPr preferRelativeResize="0"/>
          <p:nvPr/>
        </p:nvPicPr>
        <p:blipFill rotWithShape="1">
          <a:blip r:embed="rId2">
            <a:alphaModFix/>
          </a:blip>
          <a:srcRect b="25193"/>
          <a:stretch/>
        </p:blipFill>
        <p:spPr>
          <a:xfrm>
            <a:off x="278013" y="1996075"/>
            <a:ext cx="8677275" cy="3092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11401" y="4191001"/>
            <a:ext cx="846666" cy="448733"/>
          </a:xfrm>
          <a:prstGeom prst="rect">
            <a:avLst/>
          </a:prstGeom>
          <a:solidFill>
            <a:srgbClr val="009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7643" y="4267200"/>
            <a:ext cx="1871133" cy="44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078776" y="4432301"/>
            <a:ext cx="0" cy="1251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4047"/>
          <a:stretch/>
        </p:blipFill>
        <p:spPr>
          <a:xfrm>
            <a:off x="4526929" y="5323787"/>
            <a:ext cx="1083373" cy="79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Master </a:t>
            </a:r>
            <a:r>
              <a:rPr lang="en-US" dirty="0" err="1" smtClean="0"/>
              <a:t>Config</a:t>
            </a:r>
            <a:endParaRPr dirty="0"/>
          </a:p>
        </p:txBody>
      </p:sp>
      <p:sp>
        <p:nvSpPr>
          <p:cNvPr id="806" name="Google Shape;806;p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468533" cy="247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Set MOSI and SCK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DDRB = (1&lt;&lt;DDB5)|(1&lt;&lt;DDB7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/* Enable SPI, Master, set clock rate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fck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/16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   SPCR = (1&lt;&lt;SPE)|(1&lt;&lt;MSTR)|(1&lt;&lt;SPR0);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889000" y="4909820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4240" y="502158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11860" y="5153660"/>
            <a:ext cx="429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Slave </a:t>
            </a:r>
            <a:r>
              <a:rPr lang="en-US" dirty="0" err="1" smtClean="0"/>
              <a:t>Config</a:t>
            </a:r>
            <a:endParaRPr dirty="0"/>
          </a:p>
        </p:txBody>
      </p:sp>
      <p:sp>
        <p:nvSpPr>
          <p:cNvPr id="822" name="Google Shape;822;p101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3377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SPI_SlaveInit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Set MISO output, all others input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DDRB = (1&lt;&lt;DDB6);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Enable SPI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SPCR = (1&lt;&lt;SPE);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3" name="Google Shape;823;p10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pic>
        <p:nvPicPr>
          <p:cNvPr id="5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66" y="3908500"/>
            <a:ext cx="2433366" cy="28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3;p92"/>
          <p:cNvPicPr preferRelativeResize="0"/>
          <p:nvPr/>
        </p:nvPicPr>
        <p:blipFill rotWithShape="1">
          <a:blip r:embed="rId4">
            <a:alphaModFix/>
          </a:blip>
          <a:srcRect l="11827" r="1674"/>
          <a:stretch/>
        </p:blipFill>
        <p:spPr>
          <a:xfrm>
            <a:off x="3923900" y="4909821"/>
            <a:ext cx="5011866" cy="778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909320" y="5034280"/>
            <a:ext cx="42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19480" y="4909821"/>
            <a:ext cx="447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9320" y="478536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19480" y="5161280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- Data sending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SPI_MasterTransmit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7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Data Receiving</a:t>
            </a:r>
            <a:endParaRPr/>
          </a:p>
        </p:txBody>
      </p:sp>
      <p:sp>
        <p:nvSpPr>
          <p:cNvPr id="830" name="Google Shape;830;p102"/>
          <p:cNvSpPr txBox="1">
            <a:spLocks noGrp="1"/>
          </p:cNvSpPr>
          <p:nvPr>
            <p:ph type="body" idx="1"/>
          </p:nvPr>
        </p:nvSpPr>
        <p:spPr>
          <a:xfrm>
            <a:off x="385750" y="1417650"/>
            <a:ext cx="5134517" cy="258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SPI_SlaveReceive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(void)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reception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Return data register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10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perform duplex operation: send and receive simultaneously ?</a:t>
            </a:r>
            <a:endParaRPr/>
          </a:p>
        </p:txBody>
      </p:sp>
      <p:sp>
        <p:nvSpPr>
          <p:cNvPr id="838" name="Google Shape;838;p10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0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 </a:t>
            </a:r>
            <a:r>
              <a:rPr lang="en-US" dirty="0" smtClean="0"/>
              <a:t>– Data Exchange</a:t>
            </a:r>
            <a:endParaRPr dirty="0"/>
          </a:p>
        </p:txBody>
      </p:sp>
      <p:sp>
        <p:nvSpPr>
          <p:cNvPr id="814" name="Google Shape;814;p100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418667" cy="2852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 smtClean="0">
                <a:latin typeface="Consolas"/>
                <a:ea typeface="Consolas"/>
                <a:cs typeface="Consolas"/>
                <a:sym typeface="Consolas"/>
              </a:rPr>
              <a:t>SPI_Transceiver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)));</a:t>
            </a: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/* Return newly received data */</a:t>
            </a: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Return SPDR;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10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  <p:pic>
        <p:nvPicPr>
          <p:cNvPr id="5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88" y="4441297"/>
            <a:ext cx="6863820" cy="922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Google Shape;78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956" y="5502262"/>
            <a:ext cx="6956954" cy="104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Duplex Mode</a:t>
            </a:r>
            <a:endParaRPr/>
          </a:p>
        </p:txBody>
      </p:sp>
      <p:sp>
        <p:nvSpPr>
          <p:cNvPr id="846" name="Google Shape;846;p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SPI_Tranceiver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(char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Start transmission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SPDR = </a:t>
            </a:r>
            <a:r>
              <a:rPr lang="en-US" sz="1600" dirty="0" err="1">
                <a:latin typeface="Consolas"/>
                <a:ea typeface="Consolas"/>
                <a:cs typeface="Consolas"/>
                <a:sym typeface="Consolas"/>
              </a:rPr>
              <a:t>cData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/* Wait for transmission complete */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while(!(SPSR &amp; (1&lt;&lt;SPIF)));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8001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return SPDR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0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Multiple Slave</a:t>
            </a:r>
            <a:endParaRPr/>
          </a:p>
        </p:txBody>
      </p:sp>
      <p:sp>
        <p:nvSpPr>
          <p:cNvPr id="854" name="Google Shape;854;p10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  <p:pic>
        <p:nvPicPr>
          <p:cNvPr id="855" name="Google Shape;85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82" y="776875"/>
            <a:ext cx="5274150" cy="4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05"/>
          <p:cNvSpPr txBox="1">
            <a:spLocks noGrp="1"/>
          </p:cNvSpPr>
          <p:nvPr>
            <p:ph type="body" idx="1"/>
          </p:nvPr>
        </p:nvSpPr>
        <p:spPr>
          <a:xfrm>
            <a:off x="394700" y="4732775"/>
            <a:ext cx="82296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 the Slaves share the same MOSI, MISO and SCK signals.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SS’ signal is responsible for choosing a particular Slave.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Slave gets enabled only when its input SS’ signal goes LOW.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SPDR buffer</a:t>
            </a:r>
            <a:endParaRPr/>
          </a:p>
        </p:txBody>
      </p:sp>
      <p:sp>
        <p:nvSpPr>
          <p:cNvPr id="863" name="Google Shape;863;p106"/>
          <p:cNvSpPr txBox="1">
            <a:spLocks noGrp="1"/>
          </p:cNvSpPr>
          <p:nvPr>
            <p:ph type="body" idx="1"/>
          </p:nvPr>
        </p:nvSpPr>
        <p:spPr>
          <a:xfrm>
            <a:off x="457200" y="9248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system is single buffered in the transmit direction and double buffered in the receive direction.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means that bytes to be transmitted cannot be written to the SPI Data Register before the entire shift cycle is completed.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receiving data, however, a received character must be read from the SPI Data Register before the next character has been completely shifted in. Otherwise, the first byte is lost.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4744720"/>
            <a:ext cx="2123440" cy="53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7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1" name="Google Shape;871;p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There are four combinations of SCK phase and polarity with respect to serial data, which are determined by control bits CPHA and CPOL.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bits are shifted out and latched in on opposite edges of the SCK signal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ensuring sufficient time for data signals to stabilize.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0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265680" y="5887382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Sample = Data Reading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Setup = Shifting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8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79" name="Google Shape;879;p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0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  <p:pic>
        <p:nvPicPr>
          <p:cNvPr id="881" name="Google Shape;88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0"/>
            <a:ext cx="8286299" cy="21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5" y="2185408"/>
            <a:ext cx="9144000" cy="467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9"/>
          <p:cNvSpPr txBox="1">
            <a:spLocks noGrp="1"/>
          </p:cNvSpPr>
          <p:nvPr>
            <p:ph type="title"/>
          </p:nvPr>
        </p:nvSpPr>
        <p:spPr>
          <a:xfrm>
            <a:off x="457200" y="-5"/>
            <a:ext cx="82296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Modes</a:t>
            </a:r>
            <a:endParaRPr/>
          </a:p>
        </p:txBody>
      </p:sp>
      <p:sp>
        <p:nvSpPr>
          <p:cNvPr id="889" name="Google Shape;889;p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0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  <p:pic>
        <p:nvPicPr>
          <p:cNvPr id="891" name="Google Shape;89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-1"/>
            <a:ext cx="8201876" cy="21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12473"/>
            <a:ext cx="9144000" cy="4766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 (Not for exams)</a:t>
            </a:r>
            <a:endParaRPr/>
          </a:p>
        </p:txBody>
      </p:sp>
      <p:sp>
        <p:nvSpPr>
          <p:cNvPr id="899" name="Google Shape;899;p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SPI can also be done without using any dedicated hardware of the uC.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properties are  simulated by programming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technique is called Bit Banging</a:t>
            </a:r>
            <a:endParaRPr/>
          </a:p>
        </p:txBody>
      </p:sp>
      <p:sp>
        <p:nvSpPr>
          <p:cNvPr id="900" name="Google Shape;900;p1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resources</a:t>
            </a:r>
            <a:endParaRPr/>
          </a:p>
        </p:txBody>
      </p:sp>
      <p:sp>
        <p:nvSpPr>
          <p:cNvPr id="907" name="Google Shape;907;p111"/>
          <p:cNvSpPr txBox="1">
            <a:spLocks noGrp="1"/>
          </p:cNvSpPr>
          <p:nvPr>
            <p:ph type="body" idx="1"/>
          </p:nvPr>
        </p:nvSpPr>
        <p:spPr>
          <a:xfrm>
            <a:off x="457200" y="948050"/>
            <a:ext cx="8229600" cy="51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http://maxembedded.com/2013/11/the-spi-of-the-avr/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http://maxembedded.com/2013/11/serial-peripheral-interface-spi-basics/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http://www.avrfreaks.net/forum/atmega32-spi-sample-code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http://www.circuitstoday.com/how-to-work-with-spi-in-avr-micro-controllers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http://www.embedds.com/serial-peripheral-interface-in-avr-microcontrollers/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Banging</a:t>
            </a:r>
            <a:endParaRPr/>
          </a:p>
        </p:txBody>
      </p:sp>
      <p:sp>
        <p:nvSpPr>
          <p:cNvPr id="915" name="Google Shape;915;p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https://electronics.stackexchange.com/questions/44670/what-is-bit-banging</a:t>
            </a:r>
            <a:r>
              <a:rPr lang="en-US"/>
              <a:t>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https://en.wikipedia.org/wiki/Bit_banging</a:t>
            </a:r>
            <a:r>
              <a:rPr lang="en-US"/>
              <a:t> </a:t>
            </a:r>
            <a:endParaRPr/>
          </a:p>
        </p:txBody>
      </p:sp>
      <p:sp>
        <p:nvSpPr>
          <p:cNvPr id="916" name="Google Shape;916;p1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3"/>
          <p:cNvSpPr txBox="1"/>
          <p:nvPr/>
        </p:nvSpPr>
        <p:spPr>
          <a:xfrm>
            <a:off x="2586175" y="912350"/>
            <a:ext cx="4090850" cy="4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208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common clock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1680" y="3007360"/>
            <a:ext cx="2123440" cy="751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457200" y="1717039"/>
            <a:ext cx="8229600" cy="413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several devices such as microcontrollers and display boards, using a two-wire bus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 smtClean="0"/>
              <a:t>7 bit address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 devices are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device has a unique address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can exchange data with other devices in a small network.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/>
              <a:t>TWI is ATmega32 version of Phillips’  I</a:t>
            </a:r>
            <a:r>
              <a:rPr lang="en-US" sz="2800" baseline="30000" dirty="0"/>
              <a:t>2</a:t>
            </a:r>
            <a:r>
              <a:rPr lang="en-US" sz="2800" dirty="0"/>
              <a:t>C</a:t>
            </a:r>
            <a:endParaRPr sz="2800" dirty="0"/>
          </a:p>
          <a:p>
            <a:pPr marL="742950" marR="0" lvl="1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2400" dirty="0"/>
              <a:t>Inter-Integrated Circuit, pronounced "I squared C" 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" y="1595120"/>
            <a:ext cx="8992880" cy="312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400" y="4924528"/>
            <a:ext cx="680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sample TWI network connecting 3 devices with TWI master.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Two-wire Serial Interface (TWI)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Image result for atmega32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1" y="1706562"/>
            <a:ext cx="4668938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75200" y="5618479"/>
            <a:ext cx="2123440" cy="555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terminology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single bit that is sent together with data bits to make the total number of 1’s even (for even parity) or odd (for odd parity)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error checking.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start of a character. Its typical value is 0.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bit: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indicate the end of a character. Its typical value is 1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9" y="1889760"/>
            <a:ext cx="8414491" cy="35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28762" y="5833130"/>
            <a:ext cx="5913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frame starts with the start bit followed by the least significant data bit.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21737 -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4582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Framing - Asynchronous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007" y="1716882"/>
            <a:ext cx="4265193" cy="18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01040" y="2865120"/>
            <a:ext cx="24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7" name="Google Shape;18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46766" y="3962479"/>
            <a:ext cx="5926667" cy="217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9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7426575"/>
              </p:ext>
            </p:extLst>
          </p:nvPr>
        </p:nvGraphicFramePr>
        <p:xfrm>
          <a:off x="1656080" y="20472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in AT</a:t>
            </a:r>
            <a:r>
              <a:rPr lang="en-US"/>
              <a:t>mega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16 – An Overview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rates from 960bps up to 57.6kbps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technically baud rate refers to symbols per second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for our case baud rate is equal to bit-rate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size: 5 to 9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start bit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or 2 stop bits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bit (optional: even or odd parity)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– Hardware Elements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Transmitter: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 character through TxD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start/stop bit framing, parity bit, shift register.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Receiver: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receive a character through RxD pin.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the reverse operation of the transmitter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5791200" y="274638"/>
            <a:ext cx="289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PINOUT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5791200" y="1600200"/>
            <a:ext cx="2895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recieve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TXD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transmit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5699"/>
            <a:ext cx="5689066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609600" y="4114800"/>
            <a:ext cx="2133600" cy="8382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81000" y="986425"/>
            <a:ext cx="2133600" cy="402000"/>
          </a:xfrm>
          <a:prstGeom prst="rect">
            <a:avLst/>
          </a:prstGeom>
          <a:noFill/>
          <a:ln w="38100" cap="flat" cmpd="sng">
            <a:solidFill>
              <a:srgbClr val="4F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- Registers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57200" y="1314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set of registers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Baud Rate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UBRRH and UBRRL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the speed of communication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UCSRA, UCSRB, and UCSRC</a:t>
            </a:r>
            <a:endParaRPr dirty="0">
              <a:solidFill>
                <a:srgbClr val="FF0000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Data Register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 b="0" i="0" u="none" strike="noStrike" cap="none" dirty="0">
                <a:solidFill>
                  <a:srgbClr val="FF0000"/>
                </a:solidFill>
                <a:sym typeface="Calibri"/>
              </a:rPr>
              <a:t>DR</a:t>
            </a:r>
            <a:endParaRPr dirty="0">
              <a:solidFill>
                <a:srgbClr val="FF0000"/>
              </a:solidFill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read and write actual data!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bits sent per second (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Strictly speaking, baud rate is the number of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second. 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dirty="0" smtClean="0"/>
              <a:t>Or, how many times signal changes states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only two </a:t>
            </a:r>
            <a:r>
              <a:rPr lang="en-US" sz="2800" dirty="0"/>
              <a:t>symbols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and 1, here baud rate is equal to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bps</a:t>
            </a:r>
            <a:endParaRPr sz="2800" dirty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03" y="4665730"/>
            <a:ext cx="6301793" cy="205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533400" y="41148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 register UBRRH and UBRRL are used together to set the baud rate</a:t>
            </a:r>
            <a:endParaRPr dirty="0"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also a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speed transmission mode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the 16 is replaced by 8 in the formula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600200"/>
            <a:ext cx="6341036" cy="229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533400" y="2667000"/>
            <a:ext cx="1905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 be 0 when setting the baud rate</a:t>
            </a: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30"/>
          <p:cNvCxnSpPr>
            <a:stCxn id="235" idx="0"/>
          </p:cNvCxnSpPr>
          <p:nvPr/>
        </p:nvCxnSpPr>
        <p:spPr>
          <a:xfrm rot="10800000" flipH="1">
            <a:off x="1485900" y="2209800"/>
            <a:ext cx="723900" cy="4572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 – An Example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533400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UBRR = 1000000/(16 × 1200) ─ 1 = 51d = 0033H.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UBRRH = 0x00 and UBRRL = 0x33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362200"/>
            <a:ext cx="6905627" cy="226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/>
          <p:nvPr/>
        </p:nvSpPr>
        <p:spPr>
          <a:xfrm>
            <a:off x="457200" y="11430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Font typeface="Calibri"/>
              <a:buNone/>
            </a:pPr>
            <a:r>
              <a:rPr lang="en-US" sz="280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Find UBRR registers for baud rate of 1200bps, assuming system clock is 1MHz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A (UCSRA)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3384" y="1371600"/>
            <a:ext cx="8614158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6553200" y="4743271"/>
            <a:ext cx="24806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checking status of communication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B (UCSRB)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76399"/>
            <a:ext cx="8077200" cy="45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4;p34"/>
          <p:cNvSpPr/>
          <p:nvPr/>
        </p:nvSpPr>
        <p:spPr>
          <a:xfrm>
            <a:off x="5284150" y="3364194"/>
            <a:ext cx="3174050" cy="413047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Control and Status Register C (UCSRC)</a:t>
            </a:r>
            <a:endParaRPr sz="3959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533702"/>
            <a:ext cx="8305800" cy="471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828800" y="5638800"/>
            <a:ext cx="6629400" cy="533400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4;p34"/>
          <p:cNvSpPr/>
          <p:nvPr/>
        </p:nvSpPr>
        <p:spPr>
          <a:xfrm>
            <a:off x="4826950" y="3073637"/>
            <a:ext cx="3859850" cy="430139"/>
          </a:xfrm>
          <a:prstGeom prst="rect">
            <a:avLst/>
          </a:pr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vs. Parallel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transfer data in two ways: parallel and serial.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Parallel: Several data bits are transferred simultaneously, e.g. printers and hard disks.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Serial: A single data bit is transferred at one time, e.g. bluetooth and USB.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can be 5 to 9 bits long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bits are designated to configure the character size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UCSZ2 (in register UCSRB)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UCSZ1 and UCSZ0 (in register UCSRC)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character size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05000"/>
            <a:ext cx="8498708" cy="3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USART  Data Register - UDR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1"/>
          </p:nvPr>
        </p:nvSpPr>
        <p:spPr>
          <a:xfrm>
            <a:off x="457200" y="1160851"/>
            <a:ext cx="8229600" cy="49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UDR is the buffer for characters sent or received through the serial port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675" y="2736301"/>
            <a:ext cx="6400800" cy="29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Learning Goals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serial port.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and receiving a character.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Initializing Serial Port 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524000"/>
            <a:ext cx="4929187" cy="425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Initialize ATmega16 for UART with the following parameters:  baud rate 1200 bps, no parity,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 stop bit, 8 data bits. </a:t>
            </a:r>
            <a:b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Assume a clock speed of 1MHz and polling approach.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23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4242188"/>
            <a:ext cx="4303042" cy="2436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2879933" y="2785929"/>
            <a:ext cx="3843588" cy="14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2196269"/>
            <a:ext cx="4713718" cy="58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4230389"/>
            <a:ext cx="4388978" cy="2459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stCxn id="10" idx="2"/>
            <a:endCxn id="5" idx="0"/>
          </p:cNvCxnSpPr>
          <p:nvPr/>
        </p:nvCxnSpPr>
        <p:spPr>
          <a:xfrm>
            <a:off x="3202180" y="3332860"/>
            <a:ext cx="3640509" cy="89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56501" y="5674407"/>
            <a:ext cx="829570" cy="25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399" y="2735938"/>
            <a:ext cx="5337561" cy="596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27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4889" y="4275746"/>
            <a:ext cx="4549111" cy="2582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>
            <a:endCxn id="5" idx="0"/>
          </p:cNvCxnSpPr>
          <p:nvPr/>
        </p:nvCxnSpPr>
        <p:spPr>
          <a:xfrm>
            <a:off x="4119073" y="3824103"/>
            <a:ext cx="2750372" cy="4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oogle Shape;29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501" y="5074200"/>
            <a:ext cx="3615499" cy="14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74976" y="5682953"/>
            <a:ext cx="1657883" cy="247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3257232"/>
            <a:ext cx="7277456" cy="566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Serial Communication ???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 (fewer wires/cables)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synchronize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IO pins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cost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533400" y="1869281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UART_init(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Normal speed, disable multi-proc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UCSRA = 0b00000000;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>// Enable Tx and Rx, disable interrupts</a:t>
            </a:r>
            <a: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9A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UCSRB = 0b00011000;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Asynchronous mode, no parity, 1 stop bit, 8 data bits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UCSRC = 0b10000110;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Baud rate 1200bps, assuming 1MHz clock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UBRRL = 0x33;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UBRRH = 0x00;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10" y="4761952"/>
            <a:ext cx="4391048" cy="1959523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8" idx="2"/>
            <a:endCxn id="2" idx="1"/>
          </p:cNvCxnSpPr>
          <p:nvPr/>
        </p:nvCxnSpPr>
        <p:spPr>
          <a:xfrm>
            <a:off x="3356005" y="4700187"/>
            <a:ext cx="1117205" cy="104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400" y="3808576"/>
            <a:ext cx="5645209" cy="891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2937" y="1947879"/>
            <a:ext cx="3929063" cy="440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15485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3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send a character through the serial port of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4"/>
          <p:cNvSpPr/>
          <p:nvPr/>
        </p:nvSpPr>
        <p:spPr>
          <a:xfrm>
            <a:off x="533400" y="1869281"/>
            <a:ext cx="84582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UART_send(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data){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UDRE flag is set to logic 1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(1&lt;&lt;UDRE)) == 0x00);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 = data; 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Write character to UDR for 				 transmission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Receiving a character (Polling)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45" y="1545276"/>
            <a:ext cx="4038600" cy="48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4;p32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6814" y="4285361"/>
            <a:ext cx="4303042" cy="24361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74550" y="4460905"/>
            <a:ext cx="410198" cy="23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C function to receive a character through the serial port of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(Polling)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533400" y="1869281"/>
            <a:ext cx="8458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 char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UART_receive(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Wait until RXC flag is set to logic 1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((UCSRA &amp; (1&lt;&lt;RXC)) == 0x00);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UDR; </a:t>
            </a:r>
            <a:r>
              <a:rPr lang="en-US" sz="24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Read the received 						character from UDR</a:t>
            </a: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Sending/receiving formatted strings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arenR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two functions to send and receive a character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5207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done -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UART_send 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75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UART_receive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In main program, call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fdevopen()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designate the two functions as the handlers for standard output and standard input device.</a:t>
            </a:r>
            <a:endParaRPr/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printf/scanf as usual. Formatted strings will be sent/received through serial port.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228600" y="979468"/>
            <a:ext cx="9372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&lt;avr/io.h&gt;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unsigned char a;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… Code to initialise baudrate, TXD, RXD, and so on is not shown here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Initialise the standard IO handlers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stdout = fdevopen(UART_send, NULL);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stdin = fdevopen(NULL, UART_receive);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Start using printf, scanf as usual</a:t>
            </a: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(1){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printf(“\n\rEnter a = ");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scanf(“%d”, &amp;a); printf(“%d”, a);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848600" cy="213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Now, it is time to implement our knowledge in a sample application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synchronized.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 of characters, enclosed by synchronizing bytes, is sent at a time.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transfer and less overhead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 by Motorola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a camera to rotate repetitively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Parameters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data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stop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parity bit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baud rate 9600bps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Control: Sending character “4” or “6” turns the camera left or right, respectively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Setting Baud Rate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normal mode, the calculation leads to a UBR of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6.51-1 = 5.51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UBR would have to be set to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 or, 6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we will use double speed mode to be more precise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371600"/>
            <a:ext cx="6019800" cy="19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- Initialize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USART_init(void)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UCSRA = 0b000000</a:t>
            </a:r>
            <a:r>
              <a:rPr lang="en-US" sz="2480"/>
              <a:t>1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0;  // double speed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UCSRB = 0b00011000;  // Enable Tx and Rx, polling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UCSRC = 0b10000110;  // Async mode, no parity, 1 stop bit, 				8 data bits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//in double-speed mode, UBRR = clock/(8xbaud rate) - 1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UBRRH = 0;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UBRRL = 12; // Baud rate 9600bps, assuming 1MHz clock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 – Main Loop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533400" y="1676400"/>
            <a:ext cx="77724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unsigned char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USART_init(); // initialise USART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while (1)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i&lt;10; i++)// rotate left 10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UART_send('4');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(i=0; i &lt; 10; i++)//rotate right 10 times 		{			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UART_send('6');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delay();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57200" y="229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Sending 9 bit characters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ninth bit must be written to the TXB8 bit in UCSRB before the low byte of the character is written to UDR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00" y="3010875"/>
            <a:ext cx="53721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48" name="Google Shape;448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UDR changes the RXB8, FE, DOR and PE bits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Always read status from UCSRA and the 9th bit from RXB8 in UCSRB </a:t>
            </a:r>
            <a:r>
              <a:rPr lang="en-US" b="1"/>
              <a:t>BEFORE</a:t>
            </a:r>
            <a:endParaRPr b="1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reading data from UDR.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of 9 bit characters and status flags</a:t>
            </a:r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pic>
        <p:nvPicPr>
          <p:cNvPr id="458" name="Google Shape;4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75" y="1201000"/>
            <a:ext cx="5162550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</a:t>
            </a:r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body" idx="1"/>
          </p:nvPr>
        </p:nvSpPr>
        <p:spPr>
          <a:xfrm>
            <a:off x="457200" y="1074750"/>
            <a:ext cx="8229600" cy="47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start transmission data is written in the buffer (UDR)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 buffered data will be moved to the Shift Register when the Shift Register is ready to send a new frame, i.e, it has no bits left to send.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it is in idle state (no ongoing transmission) or</a:t>
            </a:r>
            <a:endParaRPr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immediately after the last stop bit of the previous frame is transmitted.</a:t>
            </a:r>
            <a:endParaRPr sz="2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receiver starts data reception when it detects a valid start bit.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Each bit that follows the start bit will be sampled at the baud rate or XCK clock, and shifted into the receive Shift Register until the first stop bit of a frame is received.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 second stop bit will be ignored by the receiver.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</a:t>
            </a:r>
            <a:endParaRPr/>
          </a:p>
        </p:txBody>
      </p:sp>
      <p:sp>
        <p:nvSpPr>
          <p:cNvPr id="481" name="Google Shape;48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first stop bit is received, a complete serial frame is present in the receive Shift Register, the contents of the Shift Register is then moved into the receive buffer.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buffer can then be read  from UDR.</a:t>
            </a: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Asynchronous Communication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clocks of the sender and receiver are not synchronized.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character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(5-9 bits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sent at a time, enclosed between a start bit and one or two stop bits. A parity bit may be included.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RS232 (part of) by Electronic Industry Alliance.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USART of ATmega16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1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USART transmitter has two flags that indicate its state: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USART Data Register Empty (UDRE)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Transmit Complete (TXC).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Data Register Empty (UDRE) Flag indicates whether the transmit buffer is ready to receive new data.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This bit is set when the transmit buffer is empty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and not set when not empty ( has unmoved data to shift register).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>
            <a:spLocks noGrp="1"/>
          </p:cNvSpPr>
          <p:nvPr>
            <p:ph type="title"/>
          </p:nvPr>
        </p:nvSpPr>
        <p:spPr>
          <a:xfrm>
            <a:off x="403625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Transmission Status</a:t>
            </a:r>
            <a:endParaRPr/>
          </a:p>
        </p:txBody>
      </p:sp>
      <p:sp>
        <p:nvSpPr>
          <p:cNvPr id="497" name="Google Shape;497;p62"/>
          <p:cNvSpPr txBox="1">
            <a:spLocks noGrp="1"/>
          </p:cNvSpPr>
          <p:nvPr>
            <p:ph type="body" idx="1"/>
          </p:nvPr>
        </p:nvSpPr>
        <p:spPr>
          <a:xfrm>
            <a:off x="457200" y="9573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Transmit Complete (TXC) Flag bit is set one when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entire frame in the transmit Shift Register has been shifted out, and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there are no new data currently present in the transmit buffer.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TXC Flag bit is automatically cleared when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 transmit complete interrupt is executed, 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it can be cleared by writing a one to its bit location</a:t>
            </a:r>
            <a:endParaRPr/>
          </a:p>
        </p:txBody>
      </p:sp>
      <p:sp>
        <p:nvSpPr>
          <p:cNvPr id="498" name="Google Shape;498;p6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TXC flag to check transmission status</a:t>
            </a:r>
            <a:endParaRPr/>
          </a:p>
        </p:txBody>
      </p:sp>
      <p:sp>
        <p:nvSpPr>
          <p:cNvPr id="505" name="Google Shape;505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TXC Flag must be cleared before each transmission (before UDR is written)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If, not, then what will be the problem ???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6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 using UDRIE Interrupt</a:t>
            </a:r>
            <a:endParaRPr/>
          </a:p>
        </p:txBody>
      </p:sp>
      <p:sp>
        <p:nvSpPr>
          <p:cNvPr id="513" name="Google Shape;513;p64"/>
          <p:cNvSpPr txBox="1">
            <a:spLocks noGrp="1"/>
          </p:cNvSpPr>
          <p:nvPr>
            <p:ph type="body" idx="1"/>
          </p:nvPr>
        </p:nvSpPr>
        <p:spPr>
          <a:xfrm>
            <a:off x="457200" y="13007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USART Data Register Empty Interrupt will be executed as long as UDRE is set.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UDRE is cleared by writing UDR.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interrupt-driven data transmission is used, the Data Register Empty Interrupt routine must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either write new data to UDR in order to clear UDRE 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disable the Data Register empty Interrupt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 such problem with TXCIE interrupt</a:t>
            </a:r>
            <a:endParaRPr/>
          </a:p>
        </p:txBody>
      </p:sp>
      <p:sp>
        <p:nvSpPr>
          <p:cNvPr id="514" name="Google Shape;514;p6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5"/>
          <p:cNvSpPr txBox="1">
            <a:spLocks noGrp="1"/>
          </p:cNvSpPr>
          <p:nvPr>
            <p:ph type="title"/>
          </p:nvPr>
        </p:nvSpPr>
        <p:spPr>
          <a:xfrm>
            <a:off x="412550" y="513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Reception using RXCIE interrupt</a:t>
            </a:r>
            <a:endParaRPr/>
          </a:p>
        </p:txBody>
      </p:sp>
      <p:sp>
        <p:nvSpPr>
          <p:cNvPr id="521" name="Google Shape;521;p65"/>
          <p:cNvSpPr txBox="1">
            <a:spLocks noGrp="1"/>
          </p:cNvSpPr>
          <p:nvPr>
            <p:ph type="body" idx="1"/>
          </p:nvPr>
        </p:nvSpPr>
        <p:spPr>
          <a:xfrm>
            <a:off x="412550" y="11001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Receive Complete Interrupt Enable (RXCIE) in UCSRB is set, the USART Receive Complete Interrupt will be executed as long as the RXC Flag is set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receive complete routine must read the received data from UDR in order to clear the RXC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otherwise a new interrupt will occur once the interrupt routine terminates.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Double Speed Mode Disadvantage</a:t>
            </a:r>
            <a:endParaRPr dirty="0"/>
          </a:p>
        </p:txBody>
      </p:sp>
      <p:sp>
        <p:nvSpPr>
          <p:cNvPr id="529" name="Google Shape;529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The receiver will use half the number of samples (reduced from 16 to 8) for data sampling and clock recovery (syncing the internal clock to the incoming serial frames)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Hence, a more accurate baud rate setting and system clock are required.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For the transmitter, there are no downsides.</a:t>
            </a:r>
            <a:endParaRPr dirty="0"/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Frame Error</a:t>
            </a:r>
            <a:endParaRPr/>
          </a:p>
        </p:txBody>
      </p:sp>
      <p:sp>
        <p:nvSpPr>
          <p:cNvPr id="537" name="Google Shape;537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 </a:t>
            </a:r>
            <a:r>
              <a:rPr lang="en-US" dirty="0"/>
              <a:t>UART will detect a framing error when it does not see a "stop" bit at the expected "stop" bit time.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 FE (Frame Error) will be detected in the cases where the first stop bit is zero.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 receiver ignores the second stop bit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8" name="Google Shape;538;p6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 txBox="1">
            <a:spLocks noGrp="1"/>
          </p:cNvSpPr>
          <p:nvPr>
            <p:ph type="title"/>
          </p:nvPr>
        </p:nvSpPr>
        <p:spPr>
          <a:xfrm>
            <a:off x="457200" y="14961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OverRun Error (DOR)</a:t>
            </a:r>
            <a:endParaRPr/>
          </a:p>
        </p:txBody>
      </p:sp>
      <p:sp>
        <p:nvSpPr>
          <p:cNvPr id="545" name="Google Shape;545;p68"/>
          <p:cNvSpPr txBox="1">
            <a:spLocks noGrp="1"/>
          </p:cNvSpPr>
          <p:nvPr>
            <p:ph type="body" idx="1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The Data </a:t>
            </a:r>
            <a:r>
              <a:rPr lang="en-US" dirty="0" err="1"/>
              <a:t>OverRun</a:t>
            </a:r>
            <a:r>
              <a:rPr lang="en-US" dirty="0"/>
              <a:t> (DOR) Flag indicates data loss due to a receiver buffer full condition.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A Data </a:t>
            </a:r>
            <a:r>
              <a:rPr lang="en-US" dirty="0" err="1"/>
              <a:t>OverRun</a:t>
            </a:r>
            <a:r>
              <a:rPr lang="en-US" dirty="0"/>
              <a:t> occurs when the receive </a:t>
            </a:r>
            <a:r>
              <a:rPr lang="en-US" dirty="0" smtClean="0"/>
              <a:t>buffer (UDR) </a:t>
            </a:r>
            <a:r>
              <a:rPr lang="en-US" dirty="0"/>
              <a:t>is full (two characters), it is a new character waiting in the receive Shift Register, and a new start bit is detected.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If the DOR Flag is set there was one or more serial frame lost between the frame last read from UDR, and the next frame read from UDR.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6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Transmission and Reception</a:t>
            </a:r>
            <a:endParaRPr/>
          </a:p>
        </p:txBody>
      </p:sp>
      <p:sp>
        <p:nvSpPr>
          <p:cNvPr id="553" name="Google Shape;553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disabling of the transmitter (setting the TXEN to zero) will not become effective until ongoing and pending transmissions are completed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disabling of reception is immediate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Disabling reception flushes the receive buffer immediately</a:t>
            </a:r>
            <a:endParaRPr/>
          </a:p>
        </p:txBody>
      </p:sp>
      <p:sp>
        <p:nvSpPr>
          <p:cNvPr id="554" name="Google Shape;554;p6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</p:txBody>
      </p:sp>
      <p:sp>
        <p:nvSpPr>
          <p:cNvPr id="561" name="Google Shape;561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synchronizes internal clock to the incoming serial frames.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sample rate is 16 times the baud rate for Normal mode, and 8 times the baud rate for Double Speed mode.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7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pic>
        <p:nvPicPr>
          <p:cNvPr id="563" name="Google Shape;5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4303813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 smtClean="0"/>
              <a:t>Transmission Modes/</a:t>
            </a:r>
            <a:br>
              <a:rPr lang="en-US" dirty="0" smtClean="0"/>
            </a:br>
            <a:r>
              <a:rPr lang="en-US" dirty="0" smtClean="0"/>
              <a:t>Channel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9714109"/>
              </p:ext>
            </p:extLst>
          </p:nvPr>
        </p:nvGraphicFramePr>
        <p:xfrm>
          <a:off x="1645920" y="21386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Samples denoted zero are samples done when the RxD line is idle (that is, no communication activity).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clock recovery logic detects a high (idle) to low (start) transition on the RxD line, the start bit detection sequence is initiated.</a:t>
            </a:r>
            <a:br>
              <a:rPr lang="en-US"/>
            </a:br>
            <a:endParaRPr/>
          </a:p>
        </p:txBody>
      </p:sp>
      <p:sp>
        <p:nvSpPr>
          <p:cNvPr id="571" name="Google Shape;571;p7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pic>
        <p:nvPicPr>
          <p:cNvPr id="572" name="Google Shape;57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340738"/>
            <a:ext cx="84391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clock recovery logic uses samples 8, 9, and 10 for Normal mode, and samples 4, 5, and 6 for Double Speed mode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two or more of these three samples have logical high levels (the majority wins), the start bit is rejected as a noise spike and the receiver starts looking for the next high to low-transition.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7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 Clock Recovery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73"/>
          <p:cNvSpPr txBox="1">
            <a:spLocks noGrp="1"/>
          </p:cNvSpPr>
          <p:nvPr>
            <p:ph type="body" idx="1"/>
          </p:nvPr>
        </p:nvSpPr>
        <p:spPr>
          <a:xfrm>
            <a:off x="457200" y="1009225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however, a valid start bit is detected, the clock recovery logic is synchronized and the data recovery can begin.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synchronization process is repeated for each start bit.</a:t>
            </a:r>
            <a:endParaRPr/>
          </a:p>
        </p:txBody>
      </p:sp>
      <p:sp>
        <p:nvSpPr>
          <p:cNvPr id="588" name="Google Shape;588;p7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Asynchronous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Recovery</a:t>
            </a:r>
            <a:endParaRPr/>
          </a:p>
        </p:txBody>
      </p:sp>
      <p:sp>
        <p:nvSpPr>
          <p:cNvPr id="595" name="Google Shape;595;p74"/>
          <p:cNvSpPr txBox="1">
            <a:spLocks noGrp="1"/>
          </p:cNvSpPr>
          <p:nvPr>
            <p:ph type="body" idx="1"/>
          </p:nvPr>
        </p:nvSpPr>
        <p:spPr>
          <a:xfrm>
            <a:off x="457200" y="1329750"/>
            <a:ext cx="8229600" cy="4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decision of the logic level of the received bit is taken by doing a majority voting of the logic value to the three samples in the center of the received bit.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parity bit and the first stop bit is also sampled this way</a:t>
            </a:r>
            <a:endParaRPr sz="2400"/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pic>
        <p:nvPicPr>
          <p:cNvPr id="597" name="Google Shape;59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05988"/>
            <a:ext cx="84486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04" name="Google Shape;604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Comparison between UART, SPI, and I</a:t>
            </a:r>
            <a:r>
              <a:rPr lang="en-US" baseline="30000"/>
              <a:t>2</a:t>
            </a:r>
            <a:r>
              <a:rPr lang="en-US"/>
              <a:t>C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https://electronics.stackexchange.com/questions/37814/usart-uart-rs232-usb-spi-i2c-ttl-etc-what-are-all-of-these-and-how-do-th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http://www.rfwireless-world.com/Terminology/UART-vs-SPI-vs-I2C.html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/>
        </p:nvSpPr>
        <p:spPr>
          <a:xfrm>
            <a:off x="2828925" y="1409701"/>
            <a:ext cx="3495675" cy="390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dirty="0" smtClean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73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/>
              <a:t>SPI</a:t>
            </a:r>
            <a:endParaRPr sz="7200" b="1"/>
          </a:p>
        </p:txBody>
      </p:sp>
      <p:sp>
        <p:nvSpPr>
          <p:cNvPr id="618" name="Google Shape;618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7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8"/>
          <p:cNvSpPr txBox="1">
            <a:spLocks noGrp="1"/>
          </p:cNvSpPr>
          <p:nvPr>
            <p:ph type="body" idx="1"/>
          </p:nvPr>
        </p:nvSpPr>
        <p:spPr>
          <a:xfrm>
            <a:off x="457200" y="1319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and transmitter share a common clock line.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The device considered the 'Master' provides a clock signal used to synchronize data transactions between the two devices.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higher data rates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UART.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A SPI interface uses a 3-wire system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MOSI, MISO, SCK</a:t>
            </a:r>
            <a:endParaRPr dirty="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There is also a slave select pin, which is used to activate slave</a:t>
            </a:r>
            <a:endParaRPr dirty="0"/>
          </a:p>
        </p:txBody>
      </p:sp>
      <p:sp>
        <p:nvSpPr>
          <p:cNvPr id="626" name="Google Shape;626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34" name="Google Shape;634;p79"/>
          <p:cNvSpPr txBox="1">
            <a:spLocks noGrp="1"/>
          </p:cNvSpPr>
          <p:nvPr>
            <p:ph type="body" idx="1"/>
          </p:nvPr>
        </p:nvSpPr>
        <p:spPr>
          <a:xfrm>
            <a:off x="457200" y="1194300"/>
            <a:ext cx="8229600" cy="49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SPI uses 4 pins for communications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MISO – </a:t>
            </a:r>
            <a:r>
              <a:rPr lang="en-US" b="1"/>
              <a:t>MISO stands for Master In Slave Out</a:t>
            </a:r>
            <a:r>
              <a:rPr lang="en-US"/>
              <a:t>. MISO is the input pin for Master, and output pin for Slave device. Data transfer from Slave to Master takes place through this channel.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MOSI – </a:t>
            </a:r>
            <a:r>
              <a:rPr lang="en-US" b="1"/>
              <a:t>MOSI stands for Master Out Slave In</a:t>
            </a:r>
            <a:r>
              <a:rPr lang="en-US"/>
              <a:t>. This pin is the output pin for Master and input pin for Slave. Data transfer from Master to Slave takes place through this channel.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 Description</a:t>
            </a:r>
            <a:endParaRPr/>
          </a:p>
        </p:txBody>
      </p:sp>
      <p:sp>
        <p:nvSpPr>
          <p:cNvPr id="642" name="Google Shape;642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3.	SCK – This is the SPI clock line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>
                <a:solidFill>
                  <a:srgbClr val="FF0000"/>
                </a:solidFill>
              </a:rPr>
              <a:t>Master generates </a:t>
            </a:r>
            <a:r>
              <a:rPr lang="en-US" dirty="0"/>
              <a:t>a clock signal in this PIN which is fed to the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4.	SS – This stands for Slave Select. </a:t>
            </a:r>
            <a:endParaRPr dirty="0"/>
          </a:p>
          <a:p>
            <a:pPr marL="9144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 dirty="0"/>
              <a:t>This pin is used to activate/select a slave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643" name="Google Shape;643;p8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70009"/>
          </a:xfrm>
        </p:spPr>
        <p:txBody>
          <a:bodyPr/>
          <a:lstStyle/>
          <a:p>
            <a:r>
              <a:rPr lang="en-US" dirty="0" smtClean="0"/>
              <a:t>Transmission Modes/</a:t>
            </a:r>
            <a:br>
              <a:rPr lang="en-US" dirty="0" smtClean="0"/>
            </a:br>
            <a:r>
              <a:rPr lang="en-US" dirty="0" smtClean="0"/>
              <a:t>Channel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5930" y="2263179"/>
            <a:ext cx="3860800" cy="1532176"/>
            <a:chOff x="455930" y="2263179"/>
            <a:chExt cx="3860800" cy="1532176"/>
          </a:xfrm>
        </p:grpSpPr>
        <p:pic>
          <p:nvPicPr>
            <p:cNvPr id="1026" name="Picture 2" descr="https://cdncontribute.geeksforgeeks.org/wp-content/uploads/SiMpleduple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" y="2536784"/>
              <a:ext cx="3333750" cy="78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92250" y="3317835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Simplex</a:t>
              </a:r>
              <a:endParaRPr lang="en-US" sz="18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930" y="2263179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26000" y="2263179"/>
            <a:ext cx="3860800" cy="3247629"/>
            <a:chOff x="4826000" y="2263179"/>
            <a:chExt cx="3860800" cy="3247629"/>
          </a:xfrm>
        </p:grpSpPr>
        <p:pic>
          <p:nvPicPr>
            <p:cNvPr id="1028" name="Picture 4" descr="https://cdncontribute.geeksforgeeks.org/wp-content/uploads/halfduple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320" y="2313979"/>
              <a:ext cx="3448050" cy="2847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4826000" y="2263179"/>
              <a:ext cx="3860800" cy="324762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11545" y="510905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Half-duplex</a:t>
              </a:r>
              <a:endParaRPr lang="en-US" sz="1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5930" y="3978632"/>
            <a:ext cx="3860800" cy="1532176"/>
            <a:chOff x="455930" y="3978632"/>
            <a:chExt cx="3860800" cy="1532176"/>
          </a:xfrm>
        </p:grpSpPr>
        <p:pic>
          <p:nvPicPr>
            <p:cNvPr id="1030" name="Picture 6" descr="https://cdncontribute.geeksforgeeks.org/wp-content/uploads/fullduple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305" y="4047768"/>
              <a:ext cx="3448050" cy="1057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492250" y="5105044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/>
                <a:t>Full-duplex</a:t>
              </a:r>
              <a:endParaRPr lang="en-US" sz="1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5930" y="3978632"/>
              <a:ext cx="3860800" cy="15321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8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Connection: Single Slave</a:t>
            </a:r>
            <a:endParaRPr/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pic>
        <p:nvPicPr>
          <p:cNvPr id="651" name="Google Shape;65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13" y="1996075"/>
            <a:ext cx="86772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</a:t>
            </a:r>
            <a:endParaRPr/>
          </a:p>
        </p:txBody>
      </p:sp>
      <p:sp>
        <p:nvSpPr>
          <p:cNvPr id="658" name="Google Shape;658;p82"/>
          <p:cNvSpPr txBox="1">
            <a:spLocks noGrp="1"/>
          </p:cNvSpPr>
          <p:nvPr>
            <p:ph type="body" idx="1"/>
          </p:nvPr>
        </p:nvSpPr>
        <p:spPr>
          <a:xfrm>
            <a:off x="457200" y="1083325"/>
            <a:ext cx="8229600" cy="5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Both, Master and Slave </a:t>
            </a:r>
            <a:r>
              <a:rPr lang="en-US" dirty="0">
                <a:solidFill>
                  <a:srgbClr val="FF0000"/>
                </a:solidFill>
              </a:rPr>
              <a:t>place the data </a:t>
            </a:r>
            <a:r>
              <a:rPr lang="en-US" dirty="0"/>
              <a:t>(byte) they wish to transfer in their </a:t>
            </a:r>
            <a:r>
              <a:rPr lang="en-US" dirty="0">
                <a:solidFill>
                  <a:srgbClr val="FF0000"/>
                </a:solidFill>
              </a:rPr>
              <a:t>respective shift register</a:t>
            </a:r>
            <a:r>
              <a:rPr lang="en-US" dirty="0"/>
              <a:t>s before the communication starts.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Master generates 8 clock pulses. After each clock pulse, one bit of information is transfer from Master to Slave and vice-versa.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After 8 clock pulses, Master would have received Slave’s data, whereas Slave would have Master’s data. And that’s why this is a </a:t>
            </a:r>
            <a:r>
              <a:rPr lang="en-US" dirty="0">
                <a:solidFill>
                  <a:srgbClr val="FF0000"/>
                </a:solidFill>
              </a:rPr>
              <a:t>full-duplex</a:t>
            </a:r>
            <a:r>
              <a:rPr lang="en-US" dirty="0"/>
              <a:t> communication.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8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457200" y="-1524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Master-slave Interconnection</a:t>
            </a:r>
            <a:endParaRPr/>
          </a:p>
        </p:txBody>
      </p:sp>
      <p:sp>
        <p:nvSpPr>
          <p:cNvPr id="666" name="Google Shape;666;p83"/>
          <p:cNvSpPr txBox="1">
            <a:spLocks noGrp="1"/>
          </p:cNvSpPr>
          <p:nvPr>
            <p:ph type="body" idx="1"/>
          </p:nvPr>
        </p:nvSpPr>
        <p:spPr>
          <a:xfrm>
            <a:off x="376850" y="4046600"/>
            <a:ext cx="82296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Slave select line should activate slave before starting transmission and deactivate it after finishing communication.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Any free pin of the Master can be used to drive the Slave Select line of the slave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SS line of Master, if configured as output is typically used  to drive a slave</a:t>
            </a:r>
            <a:endParaRPr sz="2400"/>
          </a:p>
        </p:txBody>
      </p:sp>
      <p:sp>
        <p:nvSpPr>
          <p:cNvPr id="667" name="Google Shape;667;p8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pic>
        <p:nvPicPr>
          <p:cNvPr id="668" name="Google Shape;66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348"/>
            <a:ext cx="9144000" cy="341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Slave Mode</a:t>
            </a:r>
            <a:endParaRPr/>
          </a:p>
        </p:txBody>
      </p:sp>
      <p:sp>
        <p:nvSpPr>
          <p:cNvPr id="675" name="Google Shape;675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the SPI is configured as a Slave, the Slave Select (SS) pin is always input. </a:t>
            </a: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SS is held low, the SPI is activated</a:t>
            </a:r>
            <a:endParaRPr dirty="0">
              <a:solidFill>
                <a:srgbClr val="FF0000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SS is driven high, it will not receive incoming data. 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8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/>
          </a:p>
        </p:txBody>
      </p:sp>
      <p:sp>
        <p:nvSpPr>
          <p:cNvPr id="683" name="Google Shape;683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When the SPI is configured as a Master (MSTR in SPCR is set), the user can determine the direction of the SS pin.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SS is configured as an output, the pin is a general output pin which does not affect the SPI system.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Typically, the pin will be driving the SS pin of the SPI Slave.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Slave Select Line Functionality - Master Mode</a:t>
            </a:r>
            <a:endParaRPr b="1"/>
          </a:p>
        </p:txBody>
      </p:sp>
      <p:sp>
        <p:nvSpPr>
          <p:cNvPr id="691" name="Google Shape;691;p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When configured as a Master, the SPI interface has </a:t>
            </a:r>
            <a:r>
              <a:rPr lang="en-US" dirty="0">
                <a:solidFill>
                  <a:srgbClr val="FF0000"/>
                </a:solidFill>
              </a:rPr>
              <a:t>no automatic control of the SS line</a:t>
            </a:r>
            <a:r>
              <a:rPr lang="en-US" dirty="0"/>
              <a:t>. </a:t>
            </a:r>
            <a:br>
              <a:rPr lang="en-US" dirty="0"/>
            </a:br>
            <a:endParaRPr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This must be handled by user software before communication can start.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2" name="Google Shape;692;p8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Pin Overrides</a:t>
            </a:r>
            <a:endParaRPr/>
          </a:p>
        </p:txBody>
      </p:sp>
      <p:sp>
        <p:nvSpPr>
          <p:cNvPr id="699" name="Google Shape;699;p87"/>
          <p:cNvSpPr txBox="1">
            <a:spLocks noGrp="1"/>
          </p:cNvSpPr>
          <p:nvPr>
            <p:ph type="body" idx="1"/>
          </p:nvPr>
        </p:nvSpPr>
        <p:spPr>
          <a:xfrm>
            <a:off x="457200" y="982275"/>
            <a:ext cx="8229600" cy="5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When the SPI is enabled, the data direction of the MOSI, MISO, SCK, and SS pins is overridden according to following table</a:t>
            </a:r>
            <a:endParaRPr sz="2400"/>
          </a:p>
        </p:txBody>
      </p:sp>
      <p:sp>
        <p:nvSpPr>
          <p:cNvPr id="700" name="Google Shape;700;p8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pic>
        <p:nvPicPr>
          <p:cNvPr id="701" name="Google Shape;7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872975"/>
            <a:ext cx="90582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Register Descriptions</a:t>
            </a:r>
            <a:endParaRPr/>
          </a:p>
        </p:txBody>
      </p:sp>
      <p:sp>
        <p:nvSpPr>
          <p:cNvPr id="708" name="Google Shape;708;p88"/>
          <p:cNvSpPr txBox="1">
            <a:spLocks noGrp="1"/>
          </p:cNvSpPr>
          <p:nvPr>
            <p:ph type="body" idx="1"/>
          </p:nvPr>
        </p:nvSpPr>
        <p:spPr>
          <a:xfrm>
            <a:off x="457200" y="911125"/>
            <a:ext cx="8229600" cy="5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Three registers deal with SPI: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SPCR – SPI Control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It contains the bits to initialize SPI and control it.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SPSR – SPI Status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This register is used to read the status of the bus lines.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SPDR – SPI Data Register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SPI Data Register is the read/write register where the actual data transfer takes place.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9"/>
          <p:cNvSpPr txBox="1">
            <a:spLocks noGrp="1"/>
          </p:cNvSpPr>
          <p:nvPr>
            <p:ph type="title"/>
          </p:nvPr>
        </p:nvSpPr>
        <p:spPr>
          <a:xfrm>
            <a:off x="457200" y="-142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 </a:t>
            </a:r>
            <a:endParaRPr/>
          </a:p>
        </p:txBody>
      </p:sp>
      <p:sp>
        <p:nvSpPr>
          <p:cNvPr id="716" name="Google Shape;716;p89"/>
          <p:cNvSpPr txBox="1">
            <a:spLocks noGrp="1"/>
          </p:cNvSpPr>
          <p:nvPr>
            <p:ph type="body" idx="1"/>
          </p:nvPr>
        </p:nvSpPr>
        <p:spPr>
          <a:xfrm>
            <a:off x="457200" y="803675"/>
            <a:ext cx="8229600" cy="5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The SPI Master initiates the communication cycle by pulling low the Slave Select pin of the desired Slave.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Master writes the byte to send in SPDR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Step 2 triggers the the SPI clock generator of the Master to generate the required clock pulses on the SCK line to interchange data. </a:t>
            </a:r>
            <a:endParaRPr/>
          </a:p>
        </p:txBody>
      </p:sp>
      <p:sp>
        <p:nvSpPr>
          <p:cNvPr id="717" name="Google Shape;717;p8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421475" y="-3788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- Transmission Steps</a:t>
            </a:r>
            <a:endParaRPr/>
          </a:p>
        </p:txBody>
      </p:sp>
      <p:sp>
        <p:nvSpPr>
          <p:cNvPr id="724" name="Google Shape;724;p90"/>
          <p:cNvSpPr txBox="1">
            <a:spLocks noGrp="1"/>
          </p:cNvSpPr>
          <p:nvPr>
            <p:ph type="body" idx="1"/>
          </p:nvPr>
        </p:nvSpPr>
        <p:spPr>
          <a:xfrm>
            <a:off x="457200" y="1062625"/>
            <a:ext cx="8229600" cy="50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4. After shifting one byte, the SPI clock generator stops, setting the end of Transmission Flag (SPIF). If the SPI Interrupt is enabled an interrupt is issued.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5. The Master may continue to shift the next byte by writing it into SPDR, or signal the end of packet by pulling high the Slave Select line.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9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Serial communications in ATmega16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ATmega16 provides three subsystems for serial communications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 Synchronous &amp; Asynchronous Serial Receiver &amp; Transmitter (USART)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Peripheral Interface (SPI)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Two-wire Serial Interface (TWI)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1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32" name="Google Shape;732;p91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7 – SPIE: SPI Interrupt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This bit causes the SPI interrupt to be executed if SPIF bit in the SPSR Register is set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6 – SPE: SPI Enable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written one to enable the SPI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Bit 5 – DORD: Data Order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one, the LSB of the data word is transmitted first.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When the DORD bit is written to zero, the MSB of the data word is transmitted first.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33" name="Google Shape;733;p9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pic>
        <p:nvPicPr>
          <p:cNvPr id="734" name="Google Shape;73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4 – MSTR: Master/Slave Select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1 for Master and 0 for Slave</a:t>
            </a:r>
            <a:endParaRPr sz="2600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Bit 3 – CPOL: Clock Polarity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 dirty="0"/>
              <a:t>The CPOL functionality is summarized below:</a:t>
            </a: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 dirty="0"/>
          </a:p>
        </p:txBody>
      </p:sp>
      <p:sp>
        <p:nvSpPr>
          <p:cNvPr id="742" name="Google Shape;742;p9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pic>
        <p:nvPicPr>
          <p:cNvPr id="743" name="Google Shape;74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3565"/>
            <a:ext cx="9144000" cy="1620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clock polarity sp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35"/>
          <a:stretch/>
        </p:blipFill>
        <p:spPr bwMode="auto">
          <a:xfrm>
            <a:off x="615296" y="5637964"/>
            <a:ext cx="7400271" cy="9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3"/>
          <p:cNvSpPr txBox="1">
            <a:spLocks noGrp="1"/>
          </p:cNvSpPr>
          <p:nvPr>
            <p:ph type="title"/>
          </p:nvPr>
        </p:nvSpPr>
        <p:spPr>
          <a:xfrm>
            <a:off x="457200" y="424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51" name="Google Shape;751;p93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 Bit 2 – CPHA: Clock Phase</a:t>
            </a:r>
            <a:endParaRPr sz="2600"/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The settings of the Clock Phase bit (CPHA) determine if data is sampled on the leading (first) or trailing (last) edge of SCK.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52" name="Google Shape;752;p9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pic>
        <p:nvPicPr>
          <p:cNvPr id="753" name="Google Shape;75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67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4194053"/>
            <a:ext cx="9143999" cy="167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4"/>
          <p:cNvSpPr txBox="1">
            <a:spLocks noGrp="1"/>
          </p:cNvSpPr>
          <p:nvPr>
            <p:ph type="title"/>
          </p:nvPr>
        </p:nvSpPr>
        <p:spPr>
          <a:xfrm>
            <a:off x="457200" y="-647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Control Register - SPCR</a:t>
            </a:r>
            <a:endParaRPr/>
          </a:p>
        </p:txBody>
      </p:sp>
      <p:sp>
        <p:nvSpPr>
          <p:cNvPr id="761" name="Google Shape;761;p94"/>
          <p:cNvSpPr txBox="1">
            <a:spLocks noGrp="1"/>
          </p:cNvSpPr>
          <p:nvPr>
            <p:ph type="body" idx="1"/>
          </p:nvPr>
        </p:nvSpPr>
        <p:spPr>
          <a:xfrm>
            <a:off x="457200" y="2160975"/>
            <a:ext cx="8229600" cy="4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62" name="Google Shape;762;p9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pic>
        <p:nvPicPr>
          <p:cNvPr id="763" name="Google Shape;7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388"/>
            <a:ext cx="885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5" y="1815301"/>
            <a:ext cx="9144001" cy="495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71" name="Google Shape;771;p95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7 – SPIF: SPI Interrupt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a serial transfer is complete, the SPIF Flag is set. Interrupt is generated if enabled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SPIF is cleared by hardware when executing the corresponding interrupt handling vector.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Alternatively, the SPIF bit is cleared by first reading the SPI Status Register with SPIF set, then accessing the SPI Data Register (SPDR).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9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pic>
        <p:nvPicPr>
          <p:cNvPr id="773" name="Google Shape;77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Status Register - SPSR</a:t>
            </a:r>
            <a:endParaRPr/>
          </a:p>
        </p:txBody>
      </p:sp>
      <p:sp>
        <p:nvSpPr>
          <p:cNvPr id="780" name="Google Shape;780;p96"/>
          <p:cNvSpPr txBox="1">
            <a:spLocks noGrp="1"/>
          </p:cNvSpPr>
          <p:nvPr>
            <p:ph type="body" idx="1"/>
          </p:nvPr>
        </p:nvSpPr>
        <p:spPr>
          <a:xfrm>
            <a:off x="457200" y="2250275"/>
            <a:ext cx="8229600" cy="38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6 – WCOL: Write Collision Flag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The WCOL bit is set if the SPI Data Register (SPDR) is written during a data transfer. </a:t>
            </a:r>
            <a:br>
              <a:rPr lang="en-US"/>
            </a:b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Bit 0 – SPI2X: Double SPI Speed Bit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When this bit is written logic one the SPI speed (SCK Frequency) will be doubled when the SPI is in Master mode </a:t>
            </a:r>
            <a:endParaRPr/>
          </a:p>
        </p:txBody>
      </p:sp>
      <p:sp>
        <p:nvSpPr>
          <p:cNvPr id="781" name="Google Shape;781;p9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pic>
        <p:nvPicPr>
          <p:cNvPr id="782" name="Google Shape;78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1170"/>
            <a:ext cx="9144000" cy="1377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Data Register - SPDR</a:t>
            </a:r>
            <a:endParaRPr/>
          </a:p>
        </p:txBody>
      </p:sp>
      <p:sp>
        <p:nvSpPr>
          <p:cNvPr id="789" name="Google Shape;789;p97"/>
          <p:cNvSpPr txBox="1">
            <a:spLocks noGrp="1"/>
          </p:cNvSpPr>
          <p:nvPr>
            <p:ph type="body" idx="1"/>
          </p:nvPr>
        </p:nvSpPr>
        <p:spPr>
          <a:xfrm>
            <a:off x="457200" y="2938000"/>
            <a:ext cx="8229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SPI Data Register is used for data transfer.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Writing to the register initiates data transmission.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Reading the register causes the Shift Register Receive buffer to be read.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9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pic>
        <p:nvPicPr>
          <p:cNvPr id="791" name="Google Shape;79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875"/>
            <a:ext cx="90678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8"/>
          <p:cNvSpPr txBox="1">
            <a:spLocks noGrp="1"/>
          </p:cNvSpPr>
          <p:nvPr>
            <p:ph type="title"/>
          </p:nvPr>
        </p:nvSpPr>
        <p:spPr>
          <a:xfrm>
            <a:off x="80375" y="2533850"/>
            <a:ext cx="26073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PINOUT</a:t>
            </a:r>
            <a:endParaRPr/>
          </a:p>
        </p:txBody>
      </p:sp>
      <p:sp>
        <p:nvSpPr>
          <p:cNvPr id="798" name="Google Shape;798;p9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  <p:pic>
        <p:nvPicPr>
          <p:cNvPr id="799" name="Google Shape;79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25" y="514450"/>
            <a:ext cx="5439974" cy="58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 Pin Overrides</a:t>
            </a:r>
            <a:endParaRPr/>
          </a:p>
        </p:txBody>
      </p:sp>
      <p:sp>
        <p:nvSpPr>
          <p:cNvPr id="699" name="Google Shape;699;p87"/>
          <p:cNvSpPr txBox="1">
            <a:spLocks noGrp="1"/>
          </p:cNvSpPr>
          <p:nvPr>
            <p:ph type="body" idx="1"/>
          </p:nvPr>
        </p:nvSpPr>
        <p:spPr>
          <a:xfrm>
            <a:off x="457200" y="982275"/>
            <a:ext cx="8229600" cy="51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When the SPI is enabled, the data direction of the MOSI, MISO, SCK, and SS pins is overridden according to following table</a:t>
            </a:r>
            <a:endParaRPr sz="2400"/>
          </a:p>
        </p:txBody>
      </p:sp>
      <p:sp>
        <p:nvSpPr>
          <p:cNvPr id="700" name="Google Shape;700;p8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701" name="Google Shape;70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" y="2872975"/>
            <a:ext cx="9058275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9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Sample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10067"/>
            <a:ext cx="8382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3862</Words>
  <Application>Microsoft Office PowerPoint</Application>
  <PresentationFormat>On-screen Show (4:3)</PresentationFormat>
  <Paragraphs>654</Paragraphs>
  <Slides>116</Slides>
  <Notes>107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Consolas</vt:lpstr>
      <vt:lpstr>Office Theme</vt:lpstr>
      <vt:lpstr>Microprocessors and Microcontrollers</vt:lpstr>
      <vt:lpstr>Types of Data Communication</vt:lpstr>
      <vt:lpstr>Serial vs. Parallel Communication</vt:lpstr>
      <vt:lpstr>Why Serial Communication ???</vt:lpstr>
      <vt:lpstr>Synchronous Communication</vt:lpstr>
      <vt:lpstr>Asynchronous Communication</vt:lpstr>
      <vt:lpstr>Transmission Modes/ Channel Types</vt:lpstr>
      <vt:lpstr>Transmission Modes/ Channel Types</vt:lpstr>
      <vt:lpstr>Serial communications in ATmega16</vt:lpstr>
      <vt:lpstr>USART</vt:lpstr>
      <vt:lpstr>USART</vt:lpstr>
      <vt:lpstr>Serial Peripheral Interface (SPI)</vt:lpstr>
      <vt:lpstr>Serial Peripheral Interface (SPI)</vt:lpstr>
      <vt:lpstr>Two-wire Serial Interface (TWI)</vt:lpstr>
      <vt:lpstr>Two-wire Serial Interface (TWI)</vt:lpstr>
      <vt:lpstr>Two-wire Serial Interface (TWI)</vt:lpstr>
      <vt:lpstr>Serial communications terminology</vt:lpstr>
      <vt:lpstr>Data Framing - Asynchronous</vt:lpstr>
      <vt:lpstr>Data Framing - Asynchronous</vt:lpstr>
      <vt:lpstr>USART in ATmega16 – An Overview</vt:lpstr>
      <vt:lpstr>USART – Hardware Elements</vt:lpstr>
      <vt:lpstr>PINOUT</vt:lpstr>
      <vt:lpstr>USART - Registers</vt:lpstr>
      <vt:lpstr>Baud rate</vt:lpstr>
      <vt:lpstr>Setting Baud Rate</vt:lpstr>
      <vt:lpstr>Setting Baud Rate – An Example</vt:lpstr>
      <vt:lpstr>USART Control and Status Register A (UCSRA)</vt:lpstr>
      <vt:lpstr>USART Control and Status Register B (UCSRB)</vt:lpstr>
      <vt:lpstr>USART Control and Status Register C (UCSRC)</vt:lpstr>
      <vt:lpstr>Setting character size</vt:lpstr>
      <vt:lpstr>Setting character size</vt:lpstr>
      <vt:lpstr>USART  Data Register - UDR </vt:lpstr>
      <vt:lpstr>Learning Goals</vt:lpstr>
      <vt:lpstr>Initializing Serial Port </vt:lpstr>
      <vt:lpstr>Initialize ATmega16 for UART with the following parameters:  baud rate 1200 bps, no parity, 1 stop bit, 8 data bits.  Assume a clock speed of 1MHz and polling approach.  </vt:lpstr>
      <vt:lpstr>C Code</vt:lpstr>
      <vt:lpstr>C Code</vt:lpstr>
      <vt:lpstr>C Code</vt:lpstr>
      <vt:lpstr>C Code</vt:lpstr>
      <vt:lpstr>C Code</vt:lpstr>
      <vt:lpstr>Sending a character (Polling)</vt:lpstr>
      <vt:lpstr>Write a C function to send a character through the serial port of ATmega16 (Polling)</vt:lpstr>
      <vt:lpstr>C Code</vt:lpstr>
      <vt:lpstr>Receiving a character (Polling)</vt:lpstr>
      <vt:lpstr>Write a C function to receive a character through the serial port of ATmega16 (Polling)</vt:lpstr>
      <vt:lpstr>C Code</vt:lpstr>
      <vt:lpstr>Sending/receiving formatted strings</vt:lpstr>
      <vt:lpstr>C Code</vt:lpstr>
      <vt:lpstr>Now, it is time to implement our knowledge in a sample application</vt:lpstr>
      <vt:lpstr>Program a camera to rotate repetitively</vt:lpstr>
      <vt:lpstr>Setting Baud Rate</vt:lpstr>
      <vt:lpstr>C Code - Initialize</vt:lpstr>
      <vt:lpstr>C Code – Main Loop</vt:lpstr>
      <vt:lpstr>Sending 9 bit characters</vt:lpstr>
      <vt:lpstr>Reception of 9 bit characters and status flags</vt:lpstr>
      <vt:lpstr>Reception of 9 bit characters and status flags</vt:lpstr>
      <vt:lpstr>Transmission</vt:lpstr>
      <vt:lpstr>Reception</vt:lpstr>
      <vt:lpstr>Reception</vt:lpstr>
      <vt:lpstr>Checking Transmission Status</vt:lpstr>
      <vt:lpstr>Checking Transmission Status</vt:lpstr>
      <vt:lpstr>Checking TXC flag to check transmission status</vt:lpstr>
      <vt:lpstr>Transmission using UDRIE Interrupt</vt:lpstr>
      <vt:lpstr>Reception using RXCIE interrupt</vt:lpstr>
      <vt:lpstr>Double Speed Mode Disadvantage</vt:lpstr>
      <vt:lpstr>Frame Error</vt:lpstr>
      <vt:lpstr>Data OverRun Error (DOR)</vt:lpstr>
      <vt:lpstr>Disabling Transmission and Reception</vt:lpstr>
      <vt:lpstr>Asynchronous Clock Recovery</vt:lpstr>
      <vt:lpstr>Asynchronous Clock Recovery </vt:lpstr>
      <vt:lpstr>Asynchronous Clock Recovery </vt:lpstr>
      <vt:lpstr>Asynchronous Clock Recovery </vt:lpstr>
      <vt:lpstr>Asynchronous Data Recovery</vt:lpstr>
      <vt:lpstr>Resources</vt:lpstr>
      <vt:lpstr>PowerPoint Presentation</vt:lpstr>
      <vt:lpstr>SPI</vt:lpstr>
      <vt:lpstr>Serial Peripheral Interface (SPI)</vt:lpstr>
      <vt:lpstr>PIN Description</vt:lpstr>
      <vt:lpstr>PIN Description</vt:lpstr>
      <vt:lpstr>SPI Connection: Single Slave</vt:lpstr>
      <vt:lpstr>SPI</vt:lpstr>
      <vt:lpstr>SPI Master-slave Interconnection</vt:lpstr>
      <vt:lpstr>Slave Select Line Functionality - Slave Mode</vt:lpstr>
      <vt:lpstr>Slave Select Line Functionality - Master Mode</vt:lpstr>
      <vt:lpstr>Slave Select Line Functionality - Master Mode</vt:lpstr>
      <vt:lpstr>SPI Pin Overrides</vt:lpstr>
      <vt:lpstr>Register Descriptions</vt:lpstr>
      <vt:lpstr>SPI - Transmission Steps </vt:lpstr>
      <vt:lpstr>SPI - Transmission Steps</vt:lpstr>
      <vt:lpstr>SPI Control Register - SPCR</vt:lpstr>
      <vt:lpstr>SPI Control Register - SPCR</vt:lpstr>
      <vt:lpstr>SPI Control Register - SPCR</vt:lpstr>
      <vt:lpstr>SPI Control Register - SPCR</vt:lpstr>
      <vt:lpstr>SPI Status Register - SPSR</vt:lpstr>
      <vt:lpstr>SPI Status Register - SPSR</vt:lpstr>
      <vt:lpstr>SPI Data Register - SPDR</vt:lpstr>
      <vt:lpstr>PINOUT</vt:lpstr>
      <vt:lpstr>SPI Pin Overrides</vt:lpstr>
      <vt:lpstr>SPI – Sample Setup</vt:lpstr>
      <vt:lpstr>SPI – Sample Setup</vt:lpstr>
      <vt:lpstr>SPI – Master Config</vt:lpstr>
      <vt:lpstr>SPI – Slave Config</vt:lpstr>
      <vt:lpstr>SPI - Data sending</vt:lpstr>
      <vt:lpstr>SPI - Data Receiving</vt:lpstr>
      <vt:lpstr>How to perform duplex operation: send and receive simultaneously ?</vt:lpstr>
      <vt:lpstr>SPI – Data Exchange</vt:lpstr>
      <vt:lpstr>SPI - Duplex Mode</vt:lpstr>
      <vt:lpstr>Working with Multiple Slave</vt:lpstr>
      <vt:lpstr>SPDR buffer</vt:lpstr>
      <vt:lpstr>Data Modes</vt:lpstr>
      <vt:lpstr>Data Modes</vt:lpstr>
      <vt:lpstr>Data Modes</vt:lpstr>
      <vt:lpstr>Bit Banging (Not for exams)</vt:lpstr>
      <vt:lpstr>SPI resources</vt:lpstr>
      <vt:lpstr>Bit Banging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dc:creator>Md. Iftekharul Islam Sakib</dc:creator>
  <cp:lastModifiedBy>Tareq</cp:lastModifiedBy>
  <cp:revision>54</cp:revision>
  <dcterms:modified xsi:type="dcterms:W3CDTF">2021-06-13T06:57:58Z</dcterms:modified>
</cp:coreProperties>
</file>