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0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5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6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5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9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0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0D3F-12B7-4FC2-999A-60B67B166E24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E911-63DB-4F0E-98B3-34958BDD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Final Research Presentation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Team: Feed Mid</a:t>
            </a:r>
          </a:p>
          <a:p>
            <a:r>
              <a:rPr lang="en-US" altLang="zh-CN" dirty="0" err="1" smtClean="0"/>
              <a:t>Mengyao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Budget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4132178" cy="4525963"/>
          </a:xfrm>
        </p:spPr>
      </p:pic>
      <p:sp>
        <p:nvSpPr>
          <p:cNvPr id="5" name="TextBox 4"/>
          <p:cNvSpPr txBox="1"/>
          <p:nvPr/>
        </p:nvSpPr>
        <p:spPr>
          <a:xfrm>
            <a:off x="4056148" y="187843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$160,125,982 * 5% =  $8,006,299.1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32129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 millions dollar 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4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Campus Map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5924896" cy="4525963"/>
          </a:xfrm>
        </p:spPr>
      </p:pic>
      <p:sp>
        <p:nvSpPr>
          <p:cNvPr id="7" name="TextBox 6"/>
          <p:cNvSpPr txBox="1"/>
          <p:nvPr/>
        </p:nvSpPr>
        <p:spPr>
          <a:xfrm>
            <a:off x="6588224" y="1700808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Red:	Academic 	building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299695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Blue:	Residence 	Building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42930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Orange:	Other 	building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Entrance 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  Academic Buildings</a:t>
            </a:r>
          </a:p>
          <a:p>
            <a:r>
              <a:rPr lang="en-US" altLang="zh-CN" dirty="0" smtClean="0"/>
              <a:t>6    Residence Buildings</a:t>
            </a:r>
            <a:endParaRPr lang="en-US" altLang="zh-CN" dirty="0"/>
          </a:p>
          <a:p>
            <a:r>
              <a:rPr lang="en-US" altLang="zh-CN" dirty="0" smtClean="0"/>
              <a:t>18  Other Buildings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Estimate 2 entrances every building</a:t>
            </a:r>
          </a:p>
          <a:p>
            <a:pPr lvl="4"/>
            <a:r>
              <a:rPr lang="en-US" altLang="zh-CN" dirty="0" smtClean="0"/>
              <a:t>Equals 8 doors</a:t>
            </a:r>
          </a:p>
          <a:p>
            <a:pPr lvl="4"/>
            <a:r>
              <a:rPr lang="en-US" altLang="zh-CN" dirty="0" smtClean="0"/>
              <a:t>Total 320 doors</a:t>
            </a:r>
          </a:p>
          <a:p>
            <a:pPr lvl="4"/>
            <a:r>
              <a:rPr lang="en-US" altLang="zh-CN" dirty="0" smtClean="0"/>
              <a:t>$2,5000 per door</a:t>
            </a:r>
          </a:p>
        </p:txBody>
      </p:sp>
    </p:spTree>
    <p:extLst>
      <p:ext uri="{BB962C8B-B14F-4D97-AF65-F5344CB8AC3E}">
        <p14:creationId xmlns:p14="http://schemas.microsoft.com/office/powerpoint/2010/main" val="31621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Any question?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0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Final Research Presentation</vt:lpstr>
      <vt:lpstr>Our Budget</vt:lpstr>
      <vt:lpstr>Campus Map</vt:lpstr>
      <vt:lpstr>Entrance Room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Research Presentation</dc:title>
  <dc:creator>mengyaoc</dc:creator>
  <cp:lastModifiedBy>mengyaoc</cp:lastModifiedBy>
  <cp:revision>2</cp:revision>
  <dcterms:created xsi:type="dcterms:W3CDTF">2014-04-07T22:38:09Z</dcterms:created>
  <dcterms:modified xsi:type="dcterms:W3CDTF">2014-04-07T22:55:05Z</dcterms:modified>
</cp:coreProperties>
</file>