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Lever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Archimedes said: “Give </a:t>
            </a:r>
            <a:r>
              <a:rPr lang="en-US" altLang="zh-CN" dirty="0"/>
              <a:t>me a place to stand on, and I will move the </a:t>
            </a:r>
            <a:r>
              <a:rPr lang="en-US" altLang="zh-CN" dirty="0" smtClean="0"/>
              <a:t>Earth”</a:t>
            </a:r>
          </a:p>
          <a:p>
            <a:endParaRPr lang="zh-CN" altLang="en-US" dirty="0"/>
          </a:p>
        </p:txBody>
      </p:sp>
      <p:sp>
        <p:nvSpPr>
          <p:cNvPr id="6" name="AutoShape 2" descr="data:image/jpeg;base64,/9j/4AAQSkZJRgABAQAAAQABAAD/2wCEAAkGBxQSEhUTExQVFhQXGRgYGRcYGBUYHxscGhwYHBgbGRoZHSggGRwmHRoaITEhJSksLi4uGh80ODMtNygtLi0BCgoKBQUFDgUFDisZExkrKysrKysrKysrKysrKysrKysrKysrKysrKysrKysrKysrKysrKysrKysrKysrKysrK//AABEIALcBEwMBIgACEQEDEQH/xAAcAAACAgMBAQAAAAAAAAAAAAAABgQFAgMHAQj/xABIEAACAQMCBAQDBQQHBgMJAAABAgMABBESIQUTMUEGIlFhMnGBBxQjQpFSYqHBFTNygpKx0SRDU3OismOT4RYXNKOzwsPS0//EABQBAQAAAAAAAAAAAAAAAAAAAAD/xAAUEQEAAAAAAAAAAAAAAAAAAAAA/9oADAMBAAIRAxEAPwDuNFFFAUUV4zYGf8qDGWQKpZjgAEk+gHWl/hPiSW5YmK0k5OSFmkZY1cDuFP4g82R8PTfPaqLwtAvFGnu52lMbuEjt+YVREjPlJVW3csCTqGxyBnFMXBdUc8sJZAgC6EHNLYA2Ys2wUjAAXYFT3zQQ+ItxCOLChZWxnUu2SXyBtgqAvl2U56kjrVpwDjAnQLJpS4ChpIfMGTOQDpcBtJx1xj0JrGfj0as66idJwCsU7rkfEC6KV1Z20g5B267VE8XWSPbs5ljt7gAcq4JCFWXLKuo7lTg5XuC21Ax0VScB40ZW5MgAnSNWkwQQcllLAAnSpKHAY5/TNXdAVUcc8RwWpjSQs0spxHFGpeR/UhR+Ud2OAPWpPG7t4YJZI05jopYLvvj2G5wN8Dc4x3pfspmt150cD3nMRZXu1kgBkyM7K7DSgHRRsAe5yaBuopNfjsl1DZTBJbYTXMYUFkJeMxuwJ0k+UjsfStc3GLpAnDwSb4uFExUYMA3a5IxpzpGgr+2fQg0DtRXP/wCnpbm7chbporWUqIbcIpZlyNU7SOrFT1CAYI6k09XMwWNnI2CliPYDJoMxIMasjT1zkYx86yRgQCCCDuCN8j2rlvD+HXn9HxcNjACXEHMWbScRIy6poWxtq1sFU7eVz3Te7v8AxT904ZbSwQnzxoi+XyQkKFPN0nYKQRjuQRkUDxRS14J1LGyMlzknmNNPoHNdyS2hVdiijAwuAAMdd6keMLx1g5UOTPP+HGowDuMyMNRAGlNRyds49aC4trhZFDoyujDKspDAj1BGxFauKX6W8Mk8hISNWdiAScKMnAHWlrwoz2jfdpYTDA7H7tqkWTScZaJmXYEnUy7nbUOwzZeORmwuQehjI/XA/nQXcbhgCOhAI+tRI+LwHmASx/hMEk8w8jtjSrehOoDHqcVTeNJLgwcqzwZOsipIqS8oDzCIsCFYnA1EbZ23xVXwLhpubJ7YQ20VrJG6fhSStIsu39YHjU6w2SxY6gy0DpcXSR6dbKupgi6iBlj0UZ6k46Vhf38cCa5pFjTIGpyFGScAZPqaTvCrScQmFzcKALPMCJnKm5Xy3EvuAfIp7ZY9TtUpa31xfH709rFOhLW8cqSyxhf24AHRZH9WbLL+yoIoH+fjcCXC2zuEldQyBsqH3IwjHZmGN1ByMj1qxrnP2gQSyXcSRxxTS/dJsxuAcgyQ6jGpYDmAKSuWHQ700eC5ozaoiTyTmMaXM20qnrpkUgFSAcYO+MbnrQX1FFFAUUUUBRRRQFFFFAUUUUBWm7uBGjO2dKgk6VZzt6KoLN8gK3Vi4yCAce/p770CJ4Pk5VlGX0wiWWSQMzlHYmXUCygAYK52PQAA9cBjsZFnmZxg8vK6lYsvU6SCMA5UnIOcH9Tz3hXDZHRLR5JIJleQtIzKHkVZLjmMFlyrofwCVI0lc+lP3g2JI7RAp8vmOcBRlmLEKBsoBJUDtpoPHuZFuVtorcrCBraQ4VDknIQqTl85OkgdCe9SeK8SW20akkcO6oNIU7scDYn6/LJ7GveJcVhiYlhqeNSzaQCY1xnLsdkBxgZO/wBDiDJxIXFu7Boi8TxyMsMnOKiN1cg6QDqKqwwBv2zQRvANtFpuJ0Vkd55VkjOFCGN2ULpUlchcebO+c96bKXvCjxF7zktqBuNZONsyQwPse4wRTDQFL1/4UjkAjV5I4GfXLCpOmTqdG5/DQtuypgNvnqaYa0Xs5jjdwrOVUkIu5YgbKPc9KCFMltK625KmSAxyiNW0lMZEbYUjy9RjpUsJFqM3k1adBk22VSSQT2AOc0ncL4fcWdwLu6eLE5McxXXsXbMJZmONCHEQAA2fJzWvg9ncW8V1ywZYzcXQe3I8yh5HKvAT8WVZWKN8Wcgg7ELvjlxw/MUlxJGhkH4U4Zo8jY+WdCMA7EDVvVu8CTQGMOWR0Ka1YEkEadQbfJ96SYbKRbDhCciWRomiLxhcEaIZF82shUGsr8RH16VeeG+BSxzPcPy4A4I+6wf1Y3zrdiBql9SqqN/zdaBgtLcRxpGCSEVVBPXCgDJ/SoPA7VFSTlyLJDJI8iacEKHOXUEEhhzNZ/vY7VXeMr2QqtnbEfebgMAc45cY/rJCd8dQoOD5mHpVZ4W4fPYTCMwolpNhVSKSWflyqvxtmNdCuq7npqA/aNBfXbw8Nt5JVjflKQzKhLBAcAlEZsKg6lV98DNZ2/FLWZTcqytyVclipDxAgFwVI1pkKCQRvgVo8djPDrrPTkuT8gN/4VUcU4HLonvJ3LzciSOOK3QhQrqQAR8c5yQfNsMZAFA1pyriNHwskbaJEJGRsQ6MAehBwQeoIqJb3ttfRzRqVlRWaGVSD8Q2YEHG3uNvQ1R2fEJWsEgtopkuBFHEDJDLGqNhVZyzrghd22znFQOD8HubC5hYRwrBIq28gieV2LDU0czh0G+cgnPRt+goLlYuHWNxGkUEaXMvlAiiBk0kjLOVGVjyBljttVhxO5trISXUnkL6Q2nJMjDZAqD45D02GSAOw2pvD9vLYsyzwc1pHybyEM5ckjHORiXjx0GnUgA/L0qq8ReFLpboXiTTXCjPkHIEsef+BzE5ftgBW9zQdCiYEAgEZGdxg7+oPQ1X8SmtHzFO0DYIJSQxnB6qdLdD6Vv4TaGKMKZJZDudUpUtvvglQBtVF4zsYpZbFHjRtd0uSVU5CRSvpOexKjaguoxbs5uVMbOqFDKCpwmdRUsDsO9YzcKhlljucHmKPLIjsupTvhtJxIvs2R6Up+IbCGKYRzIltw18FjCoRZZNtrpkAMaY2HZt8sNgbLwMxBmSHUbFWH3Z2yOueYked2hU40sfUgZAFA10UUUBRRRQFFFFB5RQrZ6b0UHtFFFAUUUu8b8UiJ2hggnuJwPhjjYorEZAklOEXqCRnOD03FAqfaIg/pKz5XMFwyNqbWqARA4AUsQA3MKnHfptmt/hzijRSW9k8UoGplw5QnYLIjZU48oGCB1zq382KXxHxS6jZUuZWMsTrKJUFuIwC4GpFMfMCIGTPnyQx697aytSdcLwtq/EBDY5UasdRlMmgaiW84UY7DA07AxW3Cpred5gDOsikGPWAY2LFnKhyFcNkAliCAigZGwhzcL5k+prSYOwSNiJEjVY1YkkSRPqIw5ymN9OMd6vY7acE4mypIZdagNjY6SFA7jHbAzsSciBZ8KdHA14OxZxpDSpgjQXUBtSkLjc41dewCjsboW/EBEJWXmMysAuqJSh/CjwD+FmMhQemU7EkV0KuZ8AmupuKvGxJgjVvOdAYrIYpYgy5ySrAgEdMnOOldMoCiitNzdJGAXdUBOkFiBknOAM99jQbHQEYIBB7HesqjNcnJGg5zsCQNQ7lSMgn2OD8q3o4IyKDKiiig80jOcb+te0UUHjKCMHcVUcR8QxQyCBVkmm2JihXUVU9GckhUH9ojPbNXFKPGlFgTLbu5mnkLC2P4nPc41ac+aPAHx50oOoIwKC14h4otYGKyyaCDjdJdz6KdOG+majy+MrZYJLhuasaMEy0MqF2bGkRhlBfJ2zWXieB5IYDoORcWjsi+fTiVC3TqF6k+gJqt4z4clv7hzMxigiykSFIpA5dPxJsNkA+bQuRkaWPega57tECl2VAxVV1ELlm2VRn8x9K13PEI45IonbDylhGMHzFVLMM9BsM70meIeF3BsTaSh5hHNaCKcHLunPjDFtO6SIuoFxsR5vUCwbhl197tA/4sUDSMJyVDaWidNEq93yRhlGCM5weoW3B/ElvcySxRtiWJmR428rDScFgO6n1H8KsZ7VHKF0VijakJAJVsEZU9jgkZHYmkK/t4UM8LLzb2S5klgWBsSpqC6XZ1/qUHQltiB0bOCzcNuLpHt7eZOaeSzT3I8iBwQFVVx5icnPTpnG+AF1NErqVYBlIwQQCCD1BB6ivY0CgAAAAYAGwAHQAdhVSOJ3HIkk+6PzA5VIeZHqddQUOW+FMjLYydhVxQFFFFAVW8b47BaIGnkC6tlUAszn0RFyzH2Aqs4lx2WWT7vYKrsGKzXDDMcGOoxkc2T9wHb82Ohk8F8OxWpaVmaa4bOu4mILkegIACIP2VAFBES8vrpjykS0hH55QJZifQRK2mPbB8xJ3HlqO/hOLOb27uLknOFeUxofULFFpB+W9X7IznVGdGer4+L5Kf4Mf4it1tAqflwxxljuT83O5+tBAs+AwoirDqjjxlUXygZ3OzDIJJJOe5Ne1biig9ooooKDxzdSR2biElZZWjhRh1DTOseoe4DE/SrLg/DUtoI4I/gjUKM7k46knuSdyfU1WeNnKQRyAZ5dxbvpG5IEqBsDudJJ+lS/EXGltIJbh8aI1z13LkgIoGO5IGc96DlPGIzrmgfLRRXjQONs/drxABjbI5ZEePTA9KZbfh8t1bghgbu0IiljfJVpIgAGKg+ZXXTIPmKW/CTNeNeCcq7XMds5YDHmIcMNIxgq8TLj92na8WS30cQUEuiLHexL5tcYGRIuPieMHUMdVLD0oIXCuMXEb/jqMKSekgAIVhrLMN8jSoGo99ickV1/x275Ep5IZkDSqg5gdBzVkVTjJ1YB2GNl7Y3er67jkSN42UhhzFkwWXQMHIONJY5AAJHUkdKofEJaS2VFOZJ3jiGNj5mHMJ9CqK5I7aSKDnfAWa5ureSzIW6UKWlZAFRVQrKJdLa5gcKASfzYyCAadOE+ObtvxpbZWt5MctYieZoGAZAG2kVjlgoIYDA3PXbcwiLidiVTUXN5kjAwjrHIM/ugtj5/OlfxXbyWFzdch+TEsYnjhmBeOVQCZuQ2SY3Vm2jGBv0xQdEPjCKWPVZqbqQadUSskboCQPxBKRoYE/CcHY1rsPG0DusE6yW87SNDypFJGsAHTzEzGcqykebfIpW4JMJL1FmtuTdIql32cGLIYjmJsd1UDXhhnp3pr4laQ3ULCUCVWuEZVbUMYZUJGkg4ADsKC6MATy4zEcDT+x6afRc9u3bapcaY/mfX3PvXPuH8bFshtLMxXojaXMRuQJgmtjpQFSJNIIAGoHGmnXgvFY7qFZoiSjZ6gqQQSGVlO4YEEEUE6iiigKK1R3ALFdww7EEZHqPUe4rbQFRlsYxKZtC80qFL430jcLnsM9qk0UBRRRQFFFFBrSBVLMFUFviIABPpk962UUUBRRXmaD2kO94vLxO4e0s3ZLaMgT3K7at944m9TuNQO2CfTMjx1xB5ZI+HQuVMoL3LpnVFbggMf3dfwg5z1+YbbK1SKNI4lCxooVVHQADAAoIcNhHbRoIQsUcahdHRSvYezZPXvnfOaxDSyNnShTPwMzKR/bGk5bv1xv3615NKXmjJB5SlsEkBSf2jnuDsvTqx32IsXiB3Gx9R6enuKDTE7jUzhQudgMkgerHod/QbCvDxFd9KswHQqMhvXGN8ds9M1sln07EbnYHsfn6DvWVvEAM5BY9W9f8A09BQaVSUjOY1z20M2PbOoZ/QUVMooCiiigUvG6/7Rwwn4ReDJ9zFKF/U7Uwca4elxBLBIMpIjKfqOo9x1+lU/wBoti01jJoBMkbRyxgZyXjdWCgjcE4K7b71acXtppYykUiR6lZTqQv1GNiHGMfI0HNfs9QvolY6ndYVLdwY5CrAn1LOzY9GFdHdHjbKrlfgI9j8B77KSVPsc/lpJ4LwCfhcKKY4ZSWAXRIw1SHURqDpjdgCSCPhUdBvdR+LJZIw0MMckhBCxrMrefIC6mGyqNS5/NudhjJDUtpBaIAfNa80vDEW0mKcZIgVdQ5is+rSm+ltsEY07+A3QuHlDoiy20nICqcqrMoZ3TYfkbT0GNL+tSbXw6yK1w5E9/pcrI2Qiuy4AjjzpRRsufiI6k1ReCeKWkTTi4uIzeljLOXIjIKqFddBwFCYI2yCDqB3OAz8Vzab+ycflEx69jJDHn3AVtXyBqZ9qvC4Z7EmXVmNlZNGNWT5SBnr5STj93PaqbxgxeSDiFvLA1rZiOTyDUTGS6zhWXOoBABp2AycmnPh9lCXSdW1Ly9Me5ZdDYIK5O2R37hqDn3EOIz3gjB4a5u1QolxHclIlzkE60IIHcqwzsPQVAtHvrkaIWlntREfx0txAxABWRIdZAZ2XKB9I6kDGSaafGPBIlaFIXmia5mSAiOQhdJVi7aOh0ohAHQD2GKd+HWKQRJDGulI1VFHoFGBQcgsOF2t7DHHGNDW5AwE5MkbL2kXOc+pBz3DdadvC/HUhjZLmBLPDkmRWzDIznJfmHBDEnfmAHPc1b8e8LwXXnYGOcDyTx+SRf7w+IdPK2RSpPFcwKY7+NJosf8AxEaFkI/8eIAlPXIBUb7jrQP86l1BjfSdiGADA/MHqp9iD6EVCkGWUyZjkGVV1YlDkjbfY5wNmGf2T3pA4RJLbBX4fMj27EH7vI+qIjvyZBnlH2+H1Ud3Hg/iuC4bkyBoJzsYJgAW/sHOmVfdSffFBbu3QSjHowzjPseqH/XAJraGK9csPXv9QOv0/StfJKDyeZf2D6fuk/5Hb3ArGHvyz06o2Rj29U/y9qCUjAjIORWVRoLhSxXGlzuVIwTjAyD0YdBkZxtUmgKKKKAooooCiiigK03VwsUbyN8KKzMfZQSf4Ct1LP2i3TJYyImdc+m3XHXMp0sR7hNR+lBF8BWzSme/lVhLcOQuc4ECHEQUdMdWyOuc1ccXvFtwq5IWQ6cAEsABluWF3JwDsOnXoDVjYwokaJHjQqqFx00gADGO2Kr1iaS55mF0xFkBJJOdIyVXGAcsRqydtQxvQSv6QjCrpywbIUIpbpgdh5cEgb4x3rZZgqp1AKMkgZHlXqAT0/TYdO1ePZLrMiALIRgtjqPRvX59dhWE0+cIw0ljvvsQOuD3zsN8HfpQboFz5yNz09l9Pmdifp6Vk0C9cYJ7jY/qK20UHiivKyooCiiigjcShZ4nVca8ZXPTUN1zjtkCldftIsgAJGeKXJUwtHIXDA404RSDk9MZz2pwZc1H4nciKKSVsYjRnOf3QT/KgQOMeNeZG8zWs8dvCylZJgIuY+SdAVtxuunJ3y/SlvgfjFIiHUSSMG/qwXcEBVDGMv0wEA64OoYx0E/wp4Nu7mzSZ7ySJ5nMrKRqJBA0ZbOSMYbBz17GrZ/CPE4l/Cu4ZvaQTxn/ABJJ8u1Bf2nji3KxGZZbYy7IJkKgnbADjK75GMkZFUP2g8XCSCN7W2vEcoFgfHO32JiADHSCM6iFwSdyNxquOGcQaMxz2YmUghgtyqoR/ZfLD9ahx8LnhH4XDIIlAwTNMjgDYb4ySKCvU2sLwNBNJEqXEUc1hLyzL+I2g8tyCzx+fcAsrKCMim7h3D7vhyrbRRPd2wDGJuZGrxbsRE2sjKYwFIzg7dMYW/s/vY7nixldF1G1zHsm2HAyqqMRZjKkLudL5JOa6pd2obcAavU6h9CVINBQ8I4ZPLc/ervlq0SlYYUYvy9YGt5GwA0hAA2GACeuc0z1qtYQihQFHrpGBnucfOttAUUUUClxnwQjOZ7RzazndtAzFJ/zYtgT+8MMPWk3iwCkW3EYuRuCkoy0JYHymOTA5bH0yjD1PWuv1ruIFkUo6qysMFWAII9wdjQc8s+MXlkAd7y2275lUeqt0lA22bBx+ZjThwziUF4gkiYg42OCjr7EMM/QjB9KX73wKYSX4dLyTuTBJqeBvYL8UfzU/Sqhr0CRYboSWVwQQp1LoY5G8MoGDv8AkOM53B2oOk26sFAchm33A0j22ycHHvW2kq28S3FswS5TnRZx94jGGX/mxdCPV0OPYU2cPv450EkLrIjdGUgj+Hf2oJNFFFAUUUUBXhNe1Bu5iY5+2kMB/gB/zNBrluWeKEjyNKY8jOcA+dhnHXSCPrS140vMcR4WjNiMNPKwwT5lj0x4xuTlyABuSw74prukw0IHQP8A/jkxSl4gtlPGbOU5JSJtgegJZASPQNIv+fagtyJMSSASRQBciPyqwbcu4wTt08m35j12OzgV4MkEjVI3sPxVQK6kDuQhceoJ6Yq0umyFU/mYD9PMf4Kaxl4bGZOaFCygY5gA1Y9CSNxQTK0KoYsSNvh9cjv/AB2+lapLto1JkXYDOpc4+o6r/Ee9b7YYQb52zn1zuT9TvQYmEr8B/uncfTuv029q8N0FHn8mM5J+Hbvq6Y+eKkVD4pEHj0EA6io+W43+YGSPcCg1W4aZRKsjKrjUoAHwn4eoznGCfeipRs4/2E/wr/pRQb6KKKApT+1Nj/Rk6q2kyGKLP/MljQj6hiKbKUvtSUNw9l7tLbBcddRniwRQMHCYtEYX0AwPQaVwB7Dp9Km1rjj0gD0AH6VsoNUzUpcWtTfzG0UkW6EfeWHRh/wFPdm/O3ZTpG5Jqy8RcUkz92td7h+r9oVP52/exnSvtk7Cq/jaC1tUsbYnnTBlBySwX/fSknctvgE/mdd+poFvwyVPFkuVXC3D3aIRjHLijgWPHsREzD2NdUrn18ggu+GooGFnMYA28v3VlO3p8JroNAUUUUBRRRQFFFFAVHv7GOdDHMiyI3VWAYH6GpFFAkcQ8N3NrhrF+dEOtrM24HpDMd1/suSKVbaRTK7Wzvw69GWeFvKHA2zJGy6JB+8u9dhqt41wOC6ULMgYrurjZ0PqjjdT8qBa4P43KYj4gghbOBOmWgf5sM8o/wBrA96dUcEAggg7gjcEe1c54xwO9td1xf2++pWROeo/gsw9gATVfwLirhGk4bKuAfPbSiQRqe40nJhPbytpznbrQdYopR4P47id+Tco1rPts5BjbOw0TDykE7DOCfSm0HNB7UG4TyTj1DEfVB/MGp1YlR6e1BF4icBG9JI/+o6P/upU8Q25bi9sNejVazhD++rxN0yNQxjKnY0yhS1vgbsmw92iO36lR+tK32hXQhm4bejBRJijHOPJOoUn9Bn6UFy3FZFmjjmibIDMskYLK5+HpuYzhujHqdiau4rpWOPMD6MrLn5EjB+lQZADIFIB8jYHY+ZM/wAqzaEspQH+6xPboVfcqQd870EyffSPVhn6eb/MD9awazAOUJQ9TjofmvQ/MYPvVNb8WdJlW4UKCGUOCSMkoFztgasbYJwTg0xCgjiR1+Jcj9pP5qdx9M1pa5V3jCtnBZiO4wpGCDuN2HWpxqFPCryrkA6Ubf01FcYPUfCelBMFe1EWwA2DyY/5jH+LEmigl0UUUBSZ9pT5FjFpLcy9hOB6R6nP12pzpB8cxJc8RsLR5JI9ppQ0ZAYSKAYjuD+y9A7mUkBkwykZ64yOxHY/XFemVuyHPuVA+uCT/CsIbYrvq777DB9yOgb3GM+le3BkByiqwx0ZiuD65CnI/wAsd6CJcSRWiPM+Bk5OkYLM3ZV7sT9T3O21fwPhzl3u7gYnk6J15UYzpQH5Ek+7Me4As/uAZ1llw7r8A30pnuoP5v3uvyqm4/x4QxmRgWhG2QfNNIThIIR+YserdMbb7lQqb5w3FbEHBGq4kzn4WMIWEH5pG74+VP8AXORwVrc2l1cY+9z30ckuncLzI5IliB/ZRGx+tdGoCiiigKKKKAooooCiiigKKKKApb8ReDobluchMFyPhnj2JPYSL0kX2P60yUUHK+LrdWgb79AJ7dlw09sDsDjIliY5C+4OP8q1cGR7dVm4XcBoTuYJmcxHPZW3MT+wONtxXWCKTuMeAoy5nsn+6Tnc6R+HJ7SRjA39Rg/Ogn+HvF0dwwhlU291jJgkI8370TfDKvuu/qBTHXIuNQLGoi4lbCHzApcRktFr3wyyDDwP8/1NWcXH721CFCb+EgAq2gS9T5kkXAk2xsy52+Kg6JDBpZyCcMQcehwAcfPApY8YeHzeWU9qAVZDrhPYkeZB/wByewwe9WXhrxTb3ykwsQ6/HE40yIemHQ9N+4yKu6BA8P8AHFY22FYrLatIOnldWRZo1HXysMle2ds4wGc3GwkU5/mKR+KWDW9+LdNhLK13aEnC8wowuYGP5Q/Ue8n67rTi7pPlz+DcH8NiBhZBgNbygdHBVtL9cgg5IGQYuOAStoXfXE2v2Qlcn5ncD3yexqztDtpUlGHYYwf7p2H0xSrw/iiC9kiY4k0ggE76cLpCn8w1azt69jtTJjPmXqN/l7/KglC4lGAwRs7ZBKn6KQR/1VFXiOiVi6SKCEX4C2D5j1j1ADzVoh4nHK0kaMpkjOJE6Mp9cHsfUbGq618RlvvSBC0sW4jYqrEaQAwycFTjIb9d+gMcHEQ41Doc9QR0OOh3Fe0nwX4ZQSJEPdSGyO35cj9Ca9oH6iiigKQOKcLjk4tLPr0TQQ2vJZmIXmSPcKFYDqrbLj97ben+kXj1ukV/I92StpdRwRq+rAWeB2kTWw3jz1U5xlSD1GQaW4qEUtMjx6d28pZfmHUEY+eD6gVSWXjA3Y/2G3kkBOOfKOVCMEajk+ZyN9lXrtkdapfFF/weOVmu5muHB1cnmSzqhzn+qB0J7aqhQeMLq9nhtbeNrC3lLokrRgudC6sIpwqbDHQ/Ogb/ABNxy3s01XkoJPwwrsX9AEzlvTc6fWquyPMkjvb9o4W3FrAzrpiB6uSSA8xGOnwjYd62f+7yFCJoXf72p1c+cmfWe4lRiAQf3dJHYiqW28TXdxBzP6OjkjZ3RmW4UIdDFWZo5IzjcE5Oe29Bt+0TjQFvgzwJLEyTxhJDI0jxsNC8sKNCsxGSSce4ya6JbSFkVmXSSoJU9iRuPp0rjbXAmZrKHhMST3EUqK8kkSqq4ZXYcqIYIIPYHIFdh4dCyRRox1MqKpPqQACf1oJFFFFAUUUUBRRRQFFFFAUUUUBRRRQFFFFBhLErKVYBlIwQQCCPQg9aTeJeCTGC3D5BCMljbP5oGJ3OlTkwknuu3tTrS9438Qfc7cld55SY4EHUuQTn+yoBYn296DlD8Us5pmWcG3u4y0fMjlI0spwdEoyvUEeYAdav/D/im8svLNqvrUY/ETDTRjPU4JEoxvsxON89qQ7XisdvPEZYtcSEpKshSTmI5/FZlC51n492O4FdH4j9nBj/ANp4VOULDVynIaNwdxpJB+mrPsRQXPiHk8YsmNjMjzxMssLA4ZJUOVDA7pnddx3z2qFbzRXcDSsm0uRPFgjEke0h0jdZFK7qDny6hnqedXszQzh5BJw/iC/n04jk/tFNmU9zhh7nFWE3ie5tpkuZoFIfAuGgOYp1/JJj/dzrthujAAZGNgn8RjBeNJZCyJqWG8AzpLBSsbn4X2GCT5WyQcNVgJC+mC5JhmDZikVmCOwzhoXzqjfB/qyT16MK9lRJofvVnIJrV3ZpIXAGGOz9R5CcnIO2TnfOajwJs0aKJIhtJay41pn9ktsR1wCSPRsCgk3c7ZX72pjmjyI7+HT0/wDEGMJ7hhoPtUO44hrLCePnYIYXUGrbKqMgR5dMgDOkkete2kzgHkSNKq/FbzZEiegVm3xscBs57NVCiATsVjljxljyRiRBnJ1wkEOMMBlAc4oGWDU6ho7gMh6HCHptucDcHb6V5U214pAygrISN9zFLnrgg+Ubg7dO1e0HTaKKKAqJxXh0dxE0UyCRGxlW6HBBGfqKl0UCV9n9mv3CAiKOP4w4SNRqKswGSck4x88gb4BBk8TtFN7YDGSGnlHsFi0/pqddqPC1u4triNCBLFNdRqD8KlpHdDj3Dod81K4dFE184VmZraEIQcne4bWxLHqx5a7ds+hFAxUl+BoRFayQsRqhuZ4zvg5Z9Sde7K64+dOlJnHrc2d7Heozcm4aO3uI/wAupvLFNj1B0qT6GgyuIFHFLJwNLGK51LkHBCwYB0kgHSe21ONK/iABL/h0hONTzRH4RktCxXJO/VAKaKAooooCiiigKKKKAooooCiiigKKKKAoryvaDF3ABJIAAySdsAdSa4rxjjJvZpr0ajGmqG2GwAXI1yb9CxHX0wO1OX2n8UYrHw+FsS3OdZ/YhX4yfn8PuNVI3ErEQKsaSOqquNJEz+v7C4HrQKfEbnIIJA/vg+vYOK6d9ivigyxmylOTEMwscZdASGXqc6Dj+6R6UjtBK3wtKeu3Jn//AJGq+ymltZ47jEmuN1ZAVkA64dW1qoAZSVyPWg+jOMcJhuomhnQOjDBB7e6kbqR2I3Fcw4p9mtxZ6pOHSmVNybaXTuD2BOFb64PuT16lwy+SeGOaM5SRQ6n2Iz+tbhMv7Q/UUHzrFIMyLEws7g/1ttKv4TlempHB0kdRgemKarLi0M4SC6zBdgbEnTqx0Mcw8jg/sk+oxXSPEfhW1v1xPGGYfDIvldfk43x7HI9q5p4g8A3FtGU5ZvrT0G08Y/dA2f6foBQS77hjgrzg7Yxomj2Zf7QPmH906TncAVV8Sh5u5kScpg5wYJ0282SuMHG/Renel2w4lNaEtaT8+DfKOGZo8bYlgzqUg580ZwfpTTDx6O4jR7rhy3AI8s1pICR6gB9EinbBGe1A58PgkSJFL6yFALE51bdc43oqp4Z4i4YkSrznh05AifmKygEgBhg4OMH60UHTKKx1VomvkTOo4x6g/wClBJoqj/8Aau2OArM+dhpUtnfG2KwvvEULRMInRpSHUIWKEFQxYvjzIgAJJxnbbcgUFB4d8SWsd1xBpLiFFkuVVAXAzohjRiMnGNSkZ9qu/B1oqm7mUqRPcyOpU5BVQEBB75IY/Wkg+HbUsS1pPIgfzqGiTJYsoKqmlt5MKFZ/KFbIGMm+8P2L8L5mi2lFvIdZTnRyco+VRpLacZzuPNjGdRxigfKS/tU4oIrTllWPOOkMBnQVIcMfqPn37Gsrrx/Gj8vQuskqEM0YbUDgrjsQdj7iqri/jaEzJFLylEsEqFueqhCxAOGZQpYqV646ehzQR+KeJjxKW3tLd7dXVo5ndzrVXTSwCBtJlOs4CgAnS2dIAy7Px1YtfPAQRjMkoIMajBIyxwQxx8GCfMvUHNIN3bWH3dY1tzcziPRHJmIjWFwjSSRyaAS2Nwe9UPA+HTQ3ET39pJIkcUSIpKaAE1byb6XfJcgHu2/XNB2WLjdu0ayieLlsAwbWoBB6Hc1NilDKGUhlYAgg5BB3BBHUYrm//thwdZGunt1juQAVZoRqcgafw3UHoQVzt0pf8G+Jbh5p3tyxEmp3h8zqkkkpOpM4woTGQNsn3oO10UnLfTE+Z5Bt0Bjznv1A/SsLi9uF3WRj6Apn+KOR/CgdK8JpPteLXRGBh2GcqMkj/pBrdbXdwzHMRCjr5Dt/HegZnuFHVhWH3tfX+I/1qrWzkJxqycZ6FMfqpGfbNSbfh251F+3XRg/LG9BnNxMLvjPyx/rUCTxPGOoH+If6VcC0T0/zo+5p+wn+EUFGfFaZ+A/PUKJPEAP+7Jz6TAfzq3bhsX/Dj/wLWH9Fp2WMf3D/APtQU78dftC3/nLUe/8AEMiI0jBo1UFicxsABuScjfb0NXM3BFbYiMe4jyfpqYj9Qa1cZ8Mx3ELwlnjRxpOgRg49AShwKDmdnzb55LxvK84ATChtEK/AuD+18R+dQeK8G5fxtLgnqBCoPt5pF+XSnmD7KrRBhZrwEdCJyuPYBQBj6VtX7MrYHJuL0n3uZB/24oOZ6YgMAyn+9afznNVN/bxMNlGPXNpn/wCqa68/2U2L7ubnVnc/eZWJ9Mk1ifsns/yy3a/Kcn/MGgQPs/8AEdxbma1jYPrBkijLxsQf95o0nAP5ggx+Y08f0reEfhqMjY5TUc/Q1uh+yyBZYZPvV2eS4dVZ4yM53GRGG3Gx3705SWAwQrume6lT/wB4NAgO15LkMxX3AkX9ASu3vmty8HvsBRJPk/m1SLj/AOZgV0KOMKMD/wBT8z3NZ0HKOIfZncXLa5ZU5n/FGVkPb41BzjHcd6t+B+BmiXRoRMfmDux3Jz2H6fKugUUC5beE0CgM7E9zt/MZopjooPCKhPwmEgKUGBuB6H13717RQUreB7YOZI0WNmyHKogLA7nOkDJyOrau/rVb4s8EIwW4tIY2uo3VgGZkDjcEMVI3GcjftjvRRQUV3FxgFz92i8zqdKzAbhzJqQltiGJI1ZHm6HAAsX4Pxe+Ci4mitYlZX0J53YrgjWyaVIzvgED2oooJdx9nMbQxoJWSSNSokjVQzA5yrF9eQTudq28P8EJFEIlihAHUHLZPcklRknA3wKKKCon+y6NpXYxwlGHlQLoKMO4ZMEj2/jRL9lluSPwT/wCaWA9T5jq/jRRQbLf7KYAclU67AgEAdxg5z8zTHw/wfHAMRME9ljjHuRkKDjNFFBZ/0a3/ABM/ML/IVp/ohs/FHj+w306OKKKCySHAAB6DHr/nv/Gt1FFAUUUUBRRRQFFFFAUUUUBRRRQFFFFAUUUUBRRRQFFFFAUUU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data:image/jpeg;base64,/9j/4AAQSkZJRgABAQAAAQABAAD/2wCEAAkGBxQSEhUTExQVFhQXGRgYGRcYGBUYHxscGhwYHBgbGRoZHSggGRwmHRoaITEhJSksLi4uGh80ODMtNygtLi0BCgoKBQUFDgUFDisZExkrKysrKysrKysrKysrKysrKysrKysrKysrKysrKysrKysrKysrKysrKysrKysrKysrK//AABEIALcBEwMBIgACEQEDEQH/xAAcAAACAgMBAQAAAAAAAAAAAAAABgQFAgMHAQj/xABIEAACAQMCBAQDBQQHBgMJAAABAgMABBESIQUTMUEGIlFhMnGBBxQjQpFSYqHBFTNygpKx0SRDU3OismOT4RYXNKOzwsPS0//EABQBAQAAAAAAAAAAAAAAAAAAAAD/xAAUEQEAAAAAAAAAAAAAAAAAAAAA/9oADAMBAAIRAxEAPwDuNFFFAUUV4zYGf8qDGWQKpZjgAEk+gHWl/hPiSW5YmK0k5OSFmkZY1cDuFP4g82R8PTfPaqLwtAvFGnu52lMbuEjt+YVREjPlJVW3csCTqGxyBnFMXBdUc8sJZAgC6EHNLYA2Ys2wUjAAXYFT3zQQ+ItxCOLChZWxnUu2SXyBtgqAvl2U56kjrVpwDjAnQLJpS4ChpIfMGTOQDpcBtJx1xj0JrGfj0as66idJwCsU7rkfEC6KV1Z20g5B267VE8XWSPbs5ljt7gAcq4JCFWXLKuo7lTg5XuC21Ax0VScB40ZW5MgAnSNWkwQQcllLAAnSpKHAY5/TNXdAVUcc8RwWpjSQs0spxHFGpeR/UhR+Ud2OAPWpPG7t4YJZI05jopYLvvj2G5wN8Dc4x3pfspmt150cD3nMRZXu1kgBkyM7K7DSgHRRsAe5yaBuopNfjsl1DZTBJbYTXMYUFkJeMxuwJ0k+UjsfStc3GLpAnDwSb4uFExUYMA3a5IxpzpGgr+2fQg0DtRXP/wCnpbm7chbporWUqIbcIpZlyNU7SOrFT1CAYI6k09XMwWNnI2CliPYDJoMxIMasjT1zkYx86yRgQCCCDuCN8j2rlvD+HXn9HxcNjACXEHMWbScRIy6poWxtq1sFU7eVz3Te7v8AxT904ZbSwQnzxoi+XyQkKFPN0nYKQRjuQRkUDxRS14J1LGyMlzknmNNPoHNdyS2hVdiijAwuAAMdd6keMLx1g5UOTPP+HGowDuMyMNRAGlNRyds49aC4trhZFDoyujDKspDAj1BGxFauKX6W8Mk8hISNWdiAScKMnAHWlrwoz2jfdpYTDA7H7tqkWTScZaJmXYEnUy7nbUOwzZeORmwuQehjI/XA/nQXcbhgCOhAI+tRI+LwHmASx/hMEk8w8jtjSrehOoDHqcVTeNJLgwcqzwZOsipIqS8oDzCIsCFYnA1EbZ23xVXwLhpubJ7YQ20VrJG6fhSStIsu39YHjU6w2SxY6gy0DpcXSR6dbKupgi6iBlj0UZ6k46Vhf38cCa5pFjTIGpyFGScAZPqaTvCrScQmFzcKALPMCJnKm5Xy3EvuAfIp7ZY9TtUpa31xfH709rFOhLW8cqSyxhf24AHRZH9WbLL+yoIoH+fjcCXC2zuEldQyBsqH3IwjHZmGN1ByMj1qxrnP2gQSyXcSRxxTS/dJsxuAcgyQ6jGpYDmAKSuWHQ700eC5ozaoiTyTmMaXM20qnrpkUgFSAcYO+MbnrQX1FFFAUUUUBRRRQFFFFAUUUUBWm7uBGjO2dKgk6VZzt6KoLN8gK3Vi4yCAce/p770CJ4Pk5VlGX0wiWWSQMzlHYmXUCygAYK52PQAA9cBjsZFnmZxg8vK6lYsvU6SCMA5UnIOcH9Tz3hXDZHRLR5JIJleQtIzKHkVZLjmMFlyrofwCVI0lc+lP3g2JI7RAp8vmOcBRlmLEKBsoBJUDtpoPHuZFuVtorcrCBraQ4VDknIQqTl85OkgdCe9SeK8SW20akkcO6oNIU7scDYn6/LJ7GveJcVhiYlhqeNSzaQCY1xnLsdkBxgZO/wBDiDJxIXFu7Boi8TxyMsMnOKiN1cg6QDqKqwwBv2zQRvANtFpuJ0Vkd55VkjOFCGN2ULpUlchcebO+c96bKXvCjxF7zktqBuNZONsyQwPse4wRTDQFL1/4UjkAjV5I4GfXLCpOmTqdG5/DQtuypgNvnqaYa0Xs5jjdwrOVUkIu5YgbKPc9KCFMltK625KmSAxyiNW0lMZEbYUjy9RjpUsJFqM3k1adBk22VSSQT2AOc0ncL4fcWdwLu6eLE5McxXXsXbMJZmONCHEQAA2fJzWvg9ncW8V1ywZYzcXQe3I8yh5HKvAT8WVZWKN8Wcgg7ELvjlxw/MUlxJGhkH4U4Zo8jY+WdCMA7EDVvVu8CTQGMOWR0Ka1YEkEadQbfJ96SYbKRbDhCciWRomiLxhcEaIZF82shUGsr8RH16VeeG+BSxzPcPy4A4I+6wf1Y3zrdiBql9SqqN/zdaBgtLcRxpGCSEVVBPXCgDJ/SoPA7VFSTlyLJDJI8iacEKHOXUEEhhzNZ/vY7VXeMr2QqtnbEfebgMAc45cY/rJCd8dQoOD5mHpVZ4W4fPYTCMwolpNhVSKSWflyqvxtmNdCuq7npqA/aNBfXbw8Nt5JVjflKQzKhLBAcAlEZsKg6lV98DNZ2/FLWZTcqytyVclipDxAgFwVI1pkKCQRvgVo8djPDrrPTkuT8gN/4VUcU4HLonvJ3LzciSOOK3QhQrqQAR8c5yQfNsMZAFA1pyriNHwskbaJEJGRsQ6MAehBwQeoIqJb3ttfRzRqVlRWaGVSD8Q2YEHG3uNvQ1R2fEJWsEgtopkuBFHEDJDLGqNhVZyzrghd22znFQOD8HubC5hYRwrBIq28gieV2LDU0czh0G+cgnPRt+goLlYuHWNxGkUEaXMvlAiiBk0kjLOVGVjyBljttVhxO5trISXUnkL6Q2nJMjDZAqD45D02GSAOw2pvD9vLYsyzwc1pHybyEM5ckjHORiXjx0GnUgA/L0qq8ReFLpboXiTTXCjPkHIEsef+BzE5ftgBW9zQdCiYEAgEZGdxg7+oPQ1X8SmtHzFO0DYIJSQxnB6qdLdD6Vv4TaGKMKZJZDudUpUtvvglQBtVF4zsYpZbFHjRtd0uSVU5CRSvpOexKjaguoxbs5uVMbOqFDKCpwmdRUsDsO9YzcKhlljucHmKPLIjsupTvhtJxIvs2R6Up+IbCGKYRzIltw18FjCoRZZNtrpkAMaY2HZt8sNgbLwMxBmSHUbFWH3Z2yOueYked2hU40sfUgZAFA10UUUBRRRQFFFFB5RQrZ6b0UHtFFFAUUUu8b8UiJ2hggnuJwPhjjYorEZAklOEXqCRnOD03FAqfaIg/pKz5XMFwyNqbWqARA4AUsQA3MKnHfptmt/hzijRSW9k8UoGplw5QnYLIjZU48oGCB1zq382KXxHxS6jZUuZWMsTrKJUFuIwC4GpFMfMCIGTPnyQx697aytSdcLwtq/EBDY5UasdRlMmgaiW84UY7DA07AxW3Cpred5gDOsikGPWAY2LFnKhyFcNkAliCAigZGwhzcL5k+prSYOwSNiJEjVY1YkkSRPqIw5ymN9OMd6vY7acE4mypIZdagNjY6SFA7jHbAzsSciBZ8KdHA14OxZxpDSpgjQXUBtSkLjc41dewCjsboW/EBEJWXmMysAuqJSh/CjwD+FmMhQemU7EkV0KuZ8AmupuKvGxJgjVvOdAYrIYpYgy5ySrAgEdMnOOldMoCiitNzdJGAXdUBOkFiBknOAM99jQbHQEYIBB7HesqjNcnJGg5zsCQNQ7lSMgn2OD8q3o4IyKDKiiig80jOcb+te0UUHjKCMHcVUcR8QxQyCBVkmm2JihXUVU9GckhUH9ojPbNXFKPGlFgTLbu5mnkLC2P4nPc41ac+aPAHx50oOoIwKC14h4otYGKyyaCDjdJdz6KdOG+majy+MrZYJLhuasaMEy0MqF2bGkRhlBfJ2zWXieB5IYDoORcWjsi+fTiVC3TqF6k+gJqt4z4clv7hzMxigiykSFIpA5dPxJsNkA+bQuRkaWPega57tECl2VAxVV1ELlm2VRn8x9K13PEI45IonbDylhGMHzFVLMM9BsM70meIeF3BsTaSh5hHNaCKcHLunPjDFtO6SIuoFxsR5vUCwbhl197tA/4sUDSMJyVDaWidNEq93yRhlGCM5weoW3B/ElvcySxRtiWJmR428rDScFgO6n1H8KsZ7VHKF0VijakJAJVsEZU9jgkZHYmkK/t4UM8LLzb2S5klgWBsSpqC6XZ1/qUHQltiB0bOCzcNuLpHt7eZOaeSzT3I8iBwQFVVx5icnPTpnG+AF1NErqVYBlIwQQCCD1BB6ivY0CgAAAAYAGwAHQAdhVSOJ3HIkk+6PzA5VIeZHqddQUOW+FMjLYydhVxQFFFFAVW8b47BaIGnkC6tlUAszn0RFyzH2Aqs4lx2WWT7vYKrsGKzXDDMcGOoxkc2T9wHb82Ohk8F8OxWpaVmaa4bOu4mILkegIACIP2VAFBES8vrpjykS0hH55QJZifQRK2mPbB8xJ3HlqO/hOLOb27uLknOFeUxofULFFpB+W9X7IznVGdGer4+L5Kf4Mf4it1tAqflwxxljuT83O5+tBAs+AwoirDqjjxlUXygZ3OzDIJJJOe5Ne1biig9ooooKDxzdSR2biElZZWjhRh1DTOseoe4DE/SrLg/DUtoI4I/gjUKM7k46knuSdyfU1WeNnKQRyAZ5dxbvpG5IEqBsDudJJ+lS/EXGltIJbh8aI1z13LkgIoGO5IGc96DlPGIzrmgfLRRXjQONs/drxABjbI5ZEePTA9KZbfh8t1bghgbu0IiljfJVpIgAGKg+ZXXTIPmKW/CTNeNeCcq7XMds5YDHmIcMNIxgq8TLj92na8WS30cQUEuiLHexL5tcYGRIuPieMHUMdVLD0oIXCuMXEb/jqMKSekgAIVhrLMN8jSoGo99ickV1/x275Ep5IZkDSqg5gdBzVkVTjJ1YB2GNl7Y3er67jkSN42UhhzFkwWXQMHIONJY5AAJHUkdKofEJaS2VFOZJ3jiGNj5mHMJ9CqK5I7aSKDnfAWa5ureSzIW6UKWlZAFRVQrKJdLa5gcKASfzYyCAadOE+ObtvxpbZWt5MctYieZoGAZAG2kVjlgoIYDA3PXbcwiLidiVTUXN5kjAwjrHIM/ugtj5/OlfxXbyWFzdch+TEsYnjhmBeOVQCZuQ2SY3Vm2jGBv0xQdEPjCKWPVZqbqQadUSskboCQPxBKRoYE/CcHY1rsPG0DusE6yW87SNDypFJGsAHTzEzGcqykebfIpW4JMJL1FmtuTdIql32cGLIYjmJsd1UDXhhnp3pr4laQ3ULCUCVWuEZVbUMYZUJGkg4ADsKC6MATy4zEcDT+x6afRc9u3bapcaY/mfX3PvXPuH8bFshtLMxXojaXMRuQJgmtjpQFSJNIIAGoHGmnXgvFY7qFZoiSjZ6gqQQSGVlO4YEEEUE6iiigKK1R3ALFdww7EEZHqPUe4rbQFRlsYxKZtC80qFL430jcLnsM9qk0UBRRRQFFFFBrSBVLMFUFviIABPpk962UUUBRRXmaD2kO94vLxO4e0s3ZLaMgT3K7at944m9TuNQO2CfTMjx1xB5ZI+HQuVMoL3LpnVFbggMf3dfwg5z1+YbbK1SKNI4lCxooVVHQADAAoIcNhHbRoIQsUcahdHRSvYezZPXvnfOaxDSyNnShTPwMzKR/bGk5bv1xv3615NKXmjJB5SlsEkBSf2jnuDsvTqx32IsXiB3Gx9R6enuKDTE7jUzhQudgMkgerHod/QbCvDxFd9KswHQqMhvXGN8ds9M1sln07EbnYHsfn6DvWVvEAM5BY9W9f8A09BQaVSUjOY1z20M2PbOoZ/QUVMooCiiigUvG6/7Rwwn4ReDJ9zFKF/U7Uwca4elxBLBIMpIjKfqOo9x1+lU/wBoti01jJoBMkbRyxgZyXjdWCgjcE4K7b71acXtppYykUiR6lZTqQv1GNiHGMfI0HNfs9QvolY6ndYVLdwY5CrAn1LOzY9GFdHdHjbKrlfgI9j8B77KSVPsc/lpJ4LwCfhcKKY4ZSWAXRIw1SHURqDpjdgCSCPhUdBvdR+LJZIw0MMckhBCxrMrefIC6mGyqNS5/NudhjJDUtpBaIAfNa80vDEW0mKcZIgVdQ5is+rSm+ltsEY07+A3QuHlDoiy20nICqcqrMoZ3TYfkbT0GNL+tSbXw6yK1w5E9/pcrI2Qiuy4AjjzpRRsufiI6k1ReCeKWkTTi4uIzeljLOXIjIKqFddBwFCYI2yCDqB3OAz8Vzab+ycflEx69jJDHn3AVtXyBqZ9qvC4Z7EmXVmNlZNGNWT5SBnr5STj93PaqbxgxeSDiFvLA1rZiOTyDUTGS6zhWXOoBABp2AycmnPh9lCXSdW1Ly9Me5ZdDYIK5O2R37hqDn3EOIz3gjB4a5u1QolxHclIlzkE60IIHcqwzsPQVAtHvrkaIWlntREfx0txAxABWRIdZAZ2XKB9I6kDGSaafGPBIlaFIXmia5mSAiOQhdJVi7aOh0ohAHQD2GKd+HWKQRJDGulI1VFHoFGBQcgsOF2t7DHHGNDW5AwE5MkbL2kXOc+pBz3DdadvC/HUhjZLmBLPDkmRWzDIznJfmHBDEnfmAHPc1b8e8LwXXnYGOcDyTx+SRf7w+IdPK2RSpPFcwKY7+NJosf8AxEaFkI/8eIAlPXIBUb7jrQP86l1BjfSdiGADA/MHqp9iD6EVCkGWUyZjkGVV1YlDkjbfY5wNmGf2T3pA4RJLbBX4fMj27EH7vI+qIjvyZBnlH2+H1Ud3Hg/iuC4bkyBoJzsYJgAW/sHOmVfdSffFBbu3QSjHowzjPseqH/XAJraGK9csPXv9QOv0/StfJKDyeZf2D6fuk/5Hb3ArGHvyz06o2Rj29U/y9qCUjAjIORWVRoLhSxXGlzuVIwTjAyD0YdBkZxtUmgKKKKAooooCiiigK03VwsUbyN8KKzMfZQSf4Ct1LP2i3TJYyImdc+m3XHXMp0sR7hNR+lBF8BWzSme/lVhLcOQuc4ECHEQUdMdWyOuc1ccXvFtwq5IWQ6cAEsABluWF3JwDsOnXoDVjYwokaJHjQqqFx00gADGO2Kr1iaS55mF0xFkBJJOdIyVXGAcsRqydtQxvQSv6QjCrpywbIUIpbpgdh5cEgb4x3rZZgqp1AKMkgZHlXqAT0/TYdO1ePZLrMiALIRgtjqPRvX59dhWE0+cIw0ljvvsQOuD3zsN8HfpQboFz5yNz09l9Pmdifp6Vk0C9cYJ7jY/qK20UHiivKyooCiiigjcShZ4nVca8ZXPTUN1zjtkCldftIsgAJGeKXJUwtHIXDA404RSDk9MZz2pwZc1H4nciKKSVsYjRnOf3QT/KgQOMeNeZG8zWs8dvCylZJgIuY+SdAVtxuunJ3y/SlvgfjFIiHUSSMG/qwXcEBVDGMv0wEA64OoYx0E/wp4Nu7mzSZ7ySJ5nMrKRqJBA0ZbOSMYbBz17GrZ/CPE4l/Cu4ZvaQTxn/ABJJ8u1Bf2nji3KxGZZbYy7IJkKgnbADjK75GMkZFUP2g8XCSCN7W2vEcoFgfHO32JiADHSCM6iFwSdyNxquOGcQaMxz2YmUghgtyqoR/ZfLD9ahx8LnhH4XDIIlAwTNMjgDYb4ySKCvU2sLwNBNJEqXEUc1hLyzL+I2g8tyCzx+fcAsrKCMim7h3D7vhyrbRRPd2wDGJuZGrxbsRE2sjKYwFIzg7dMYW/s/vY7nixldF1G1zHsm2HAyqqMRZjKkLudL5JOa6pd2obcAavU6h9CVINBQ8I4ZPLc/ervlq0SlYYUYvy9YGt5GwA0hAA2GACeuc0z1qtYQihQFHrpGBnucfOttAUUUUClxnwQjOZ7RzazndtAzFJ/zYtgT+8MMPWk3iwCkW3EYuRuCkoy0JYHymOTA5bH0yjD1PWuv1ruIFkUo6qysMFWAII9wdjQc8s+MXlkAd7y2275lUeqt0lA22bBx+ZjThwziUF4gkiYg42OCjr7EMM/QjB9KX73wKYSX4dLyTuTBJqeBvYL8UfzU/Sqhr0CRYboSWVwQQp1LoY5G8MoGDv8AkOM53B2oOk26sFAchm33A0j22ycHHvW2kq28S3FswS5TnRZx94jGGX/mxdCPV0OPYU2cPv450EkLrIjdGUgj+Hf2oJNFFFAUUUUBXhNe1Bu5iY5+2kMB/gB/zNBrluWeKEjyNKY8jOcA+dhnHXSCPrS140vMcR4WjNiMNPKwwT5lj0x4xuTlyABuSw74prukw0IHQP8A/jkxSl4gtlPGbOU5JSJtgegJZASPQNIv+fagtyJMSSASRQBciPyqwbcu4wTt08m35j12OzgV4MkEjVI3sPxVQK6kDuQhceoJ6Yq0umyFU/mYD9PMf4Kaxl4bGZOaFCygY5gA1Y9CSNxQTK0KoYsSNvh9cjv/AB2+lapLto1JkXYDOpc4+o6r/Ee9b7YYQb52zn1zuT9TvQYmEr8B/uncfTuv029q8N0FHn8mM5J+Hbvq6Y+eKkVD4pEHj0EA6io+W43+YGSPcCg1W4aZRKsjKrjUoAHwn4eoznGCfeipRs4/2E/wr/pRQb6KKKApT+1Nj/Rk6q2kyGKLP/MljQj6hiKbKUvtSUNw9l7tLbBcddRniwRQMHCYtEYX0AwPQaVwB7Dp9Km1rjj0gD0AH6VsoNUzUpcWtTfzG0UkW6EfeWHRh/wFPdm/O3ZTpG5Jqy8RcUkz92td7h+r9oVP52/exnSvtk7Cq/jaC1tUsbYnnTBlBySwX/fSknctvgE/mdd+poFvwyVPFkuVXC3D3aIRjHLijgWPHsREzD2NdUrn18ggu+GooGFnMYA28v3VlO3p8JroNAUUUUBRRRQFFFFAVHv7GOdDHMiyI3VWAYH6GpFFAkcQ8N3NrhrF+dEOtrM24HpDMd1/suSKVbaRTK7Wzvw69GWeFvKHA2zJGy6JB+8u9dhqt41wOC6ULMgYrurjZ0PqjjdT8qBa4P43KYj4gghbOBOmWgf5sM8o/wBrA96dUcEAggg7gjcEe1c54xwO9td1xf2++pWROeo/gsw9gATVfwLirhGk4bKuAfPbSiQRqe40nJhPbytpznbrQdYopR4P47id+Tco1rPts5BjbOw0TDykE7DOCfSm0HNB7UG4TyTj1DEfVB/MGp1YlR6e1BF4icBG9JI/+o6P/upU8Q25bi9sNejVazhD++rxN0yNQxjKnY0yhS1vgbsmw92iO36lR+tK32hXQhm4bejBRJijHOPJOoUn9Bn6UFy3FZFmjjmibIDMskYLK5+HpuYzhujHqdiau4rpWOPMD6MrLn5EjB+lQZADIFIB8jYHY+ZM/wAqzaEspQH+6xPboVfcqQd870EyffSPVhn6eb/MD9awazAOUJQ9TjofmvQ/MYPvVNb8WdJlW4UKCGUOCSMkoFztgasbYJwTg0xCgjiR1+Jcj9pP5qdx9M1pa5V3jCtnBZiO4wpGCDuN2HWpxqFPCryrkA6Ubf01FcYPUfCelBMFe1EWwA2DyY/5jH+LEmigl0UUUBSZ9pT5FjFpLcy9hOB6R6nP12pzpB8cxJc8RsLR5JI9ppQ0ZAYSKAYjuD+y9A7mUkBkwykZ64yOxHY/XFemVuyHPuVA+uCT/CsIbYrvq777DB9yOgb3GM+le3BkByiqwx0ZiuD65CnI/wAsd6CJcSRWiPM+Bk5OkYLM3ZV7sT9T3O21fwPhzl3u7gYnk6J15UYzpQH5Ek+7Me4As/uAZ1llw7r8A30pnuoP5v3uvyqm4/x4QxmRgWhG2QfNNIThIIR+YserdMbb7lQqb5w3FbEHBGq4kzn4WMIWEH5pG74+VP8AXORwVrc2l1cY+9z30ckuncLzI5IliB/ZRGx+tdGoCiiigKKKKAooooCiiigKKKKApb8ReDobluchMFyPhnj2JPYSL0kX2P60yUUHK+LrdWgb79AJ7dlw09sDsDjIliY5C+4OP8q1cGR7dVm4XcBoTuYJmcxHPZW3MT+wONtxXWCKTuMeAoy5nsn+6Tnc6R+HJ7SRjA39Rg/Ogn+HvF0dwwhlU291jJgkI8370TfDKvuu/qBTHXIuNQLGoi4lbCHzApcRktFr3wyyDDwP8/1NWcXH721CFCb+EgAq2gS9T5kkXAk2xsy52+Kg6JDBpZyCcMQcehwAcfPApY8YeHzeWU9qAVZDrhPYkeZB/wByewwe9WXhrxTb3ykwsQ6/HE40yIemHQ9N+4yKu6BA8P8AHFY22FYrLatIOnldWRZo1HXysMle2ds4wGc3GwkU5/mKR+KWDW9+LdNhLK13aEnC8wowuYGP5Q/Ue8n67rTi7pPlz+DcH8NiBhZBgNbygdHBVtL9cgg5IGQYuOAStoXfXE2v2Qlcn5ncD3yexqztDtpUlGHYYwf7p2H0xSrw/iiC9kiY4k0ggE76cLpCn8w1azt69jtTJjPmXqN/l7/KglC4lGAwRs7ZBKn6KQR/1VFXiOiVi6SKCEX4C2D5j1j1ADzVoh4nHK0kaMpkjOJE6Mp9cHsfUbGq618RlvvSBC0sW4jYqrEaQAwycFTjIb9d+gMcHEQ41Doc9QR0OOh3Fe0nwX4ZQSJEPdSGyO35cj9Ca9oH6iiigKQOKcLjk4tLPr0TQQ2vJZmIXmSPcKFYDqrbLj97ben+kXj1ukV/I92StpdRwRq+rAWeB2kTWw3jz1U5xlSD1GQaW4qEUtMjx6d28pZfmHUEY+eD6gVSWXjA3Y/2G3kkBOOfKOVCMEajk+ZyN9lXrtkdapfFF/weOVmu5muHB1cnmSzqhzn+qB0J7aqhQeMLq9nhtbeNrC3lLokrRgudC6sIpwqbDHQ/Ogb/ABNxy3s01XkoJPwwrsX9AEzlvTc6fWquyPMkjvb9o4W3FrAzrpiB6uSSA8xGOnwjYd62f+7yFCJoXf72p1c+cmfWe4lRiAQf3dJHYiqW28TXdxBzP6OjkjZ3RmW4UIdDFWZo5IzjcE5Oe29Bt+0TjQFvgzwJLEyTxhJDI0jxsNC8sKNCsxGSSce4ya6JbSFkVmXSSoJU9iRuPp0rjbXAmZrKHhMST3EUqK8kkSqq4ZXYcqIYIIPYHIFdh4dCyRRox1MqKpPqQACf1oJFFFFAUUUUBRRRQFFFFAUUUUBRRRQFFFFBhLErKVYBlIwQQCCPQg9aTeJeCTGC3D5BCMljbP5oGJ3OlTkwknuu3tTrS9438Qfc7cld55SY4EHUuQTn+yoBYn296DlD8Us5pmWcG3u4y0fMjlI0spwdEoyvUEeYAdav/D/im8svLNqvrUY/ETDTRjPU4JEoxvsxON89qQ7XisdvPEZYtcSEpKshSTmI5/FZlC51n492O4FdH4j9nBj/ANp4VOULDVynIaNwdxpJB+mrPsRQXPiHk8YsmNjMjzxMssLA4ZJUOVDA7pnddx3z2qFbzRXcDSsm0uRPFgjEke0h0jdZFK7qDny6hnqedXszQzh5BJw/iC/n04jk/tFNmU9zhh7nFWE3ie5tpkuZoFIfAuGgOYp1/JJj/dzrthujAAZGNgn8RjBeNJZCyJqWG8AzpLBSsbn4X2GCT5WyQcNVgJC+mC5JhmDZikVmCOwzhoXzqjfB/qyT16MK9lRJofvVnIJrV3ZpIXAGGOz9R5CcnIO2TnfOajwJs0aKJIhtJay41pn9ktsR1wCSPRsCgk3c7ZX72pjmjyI7+HT0/wDEGMJ7hhoPtUO44hrLCePnYIYXUGrbKqMgR5dMgDOkkete2kzgHkSNKq/FbzZEiegVm3xscBs57NVCiATsVjljxljyRiRBnJ1wkEOMMBlAc4oGWDU6ho7gMh6HCHptucDcHb6V5U214pAygrISN9zFLnrgg+Ubg7dO1e0HTaKKKAqJxXh0dxE0UyCRGxlW6HBBGfqKl0UCV9n9mv3CAiKOP4w4SNRqKswGSck4x88gb4BBk8TtFN7YDGSGnlHsFi0/pqddqPC1u4triNCBLFNdRqD8KlpHdDj3Dod81K4dFE184VmZraEIQcne4bWxLHqx5a7ds+hFAxUl+BoRFayQsRqhuZ4zvg5Z9Sde7K64+dOlJnHrc2d7Heozcm4aO3uI/wAupvLFNj1B0qT6GgyuIFHFLJwNLGK51LkHBCwYB0kgHSe21ONK/iABL/h0hONTzRH4RktCxXJO/VAKaKAooooCiiigKKKKAooooCiiigKKKKAoryvaDF3ABJIAAySdsAdSa4rxjjJvZpr0ajGmqG2GwAXI1yb9CxHX0wO1OX2n8UYrHw+FsS3OdZ/YhX4yfn8PuNVI3ErEQKsaSOqquNJEz+v7C4HrQKfEbnIIJA/vg+vYOK6d9ivigyxmylOTEMwscZdASGXqc6Dj+6R6UjtBK3wtKeu3Jn//AJGq+ymltZ47jEmuN1ZAVkA64dW1qoAZSVyPWg+jOMcJhuomhnQOjDBB7e6kbqR2I3Fcw4p9mtxZ6pOHSmVNybaXTuD2BOFb64PuT16lwy+SeGOaM5SRQ6n2Iz+tbhMv7Q/UUHzrFIMyLEws7g/1ttKv4TlempHB0kdRgemKarLi0M4SC6zBdgbEnTqx0Mcw8jg/sk+oxXSPEfhW1v1xPGGYfDIvldfk43x7HI9q5p4g8A3FtGU5ZvrT0G08Y/dA2f6foBQS77hjgrzg7Yxomj2Zf7QPmH906TncAVV8Sh5u5kScpg5wYJ0282SuMHG/Renel2w4lNaEtaT8+DfKOGZo8bYlgzqUg580ZwfpTTDx6O4jR7rhy3AI8s1pICR6gB9EinbBGe1A58PgkSJFL6yFALE51bdc43oqp4Z4i4YkSrznh05AifmKygEgBhg4OMH60UHTKKx1VomvkTOo4x6g/wClBJoqj/8Aau2OArM+dhpUtnfG2KwvvEULRMInRpSHUIWKEFQxYvjzIgAJJxnbbcgUFB4d8SWsd1xBpLiFFkuVVAXAzohjRiMnGNSkZ9qu/B1oqm7mUqRPcyOpU5BVQEBB75IY/Wkg+HbUsS1pPIgfzqGiTJYsoKqmlt5MKFZ/KFbIGMm+8P2L8L5mi2lFvIdZTnRyco+VRpLacZzuPNjGdRxigfKS/tU4oIrTllWPOOkMBnQVIcMfqPn37Gsrrx/Gj8vQuskqEM0YbUDgrjsQdj7iqri/jaEzJFLylEsEqFueqhCxAOGZQpYqV646ehzQR+KeJjxKW3tLd7dXVo5ndzrVXTSwCBtJlOs4CgAnS2dIAy7Px1YtfPAQRjMkoIMajBIyxwQxx8GCfMvUHNIN3bWH3dY1tzcziPRHJmIjWFwjSSRyaAS2Nwe9UPA+HTQ3ET39pJIkcUSIpKaAE1byb6XfJcgHu2/XNB2WLjdu0ayieLlsAwbWoBB6Hc1NilDKGUhlYAgg5BB3BBHUYrm//thwdZGunt1juQAVZoRqcgafw3UHoQVzt0pf8G+Jbh5p3tyxEmp3h8zqkkkpOpM4woTGQNsn3oO10UnLfTE+Z5Bt0Bjznv1A/SsLi9uF3WRj6Apn+KOR/CgdK8JpPteLXRGBh2GcqMkj/pBrdbXdwzHMRCjr5Dt/HegZnuFHVhWH3tfX+I/1qrWzkJxqycZ6FMfqpGfbNSbfh251F+3XRg/LG9BnNxMLvjPyx/rUCTxPGOoH+If6VcC0T0/zo+5p+wn+EUFGfFaZ+A/PUKJPEAP+7Jz6TAfzq3bhsX/Dj/wLWH9Fp2WMf3D/APtQU78dftC3/nLUe/8AEMiI0jBo1UFicxsABuScjfb0NXM3BFbYiMe4jyfpqYj9Qa1cZ8Mx3ELwlnjRxpOgRg49AShwKDmdnzb55LxvK84ATChtEK/AuD+18R+dQeK8G5fxtLgnqBCoPt5pF+XSnmD7KrRBhZrwEdCJyuPYBQBj6VtX7MrYHJuL0n3uZB/24oOZ6YgMAyn+9afznNVN/bxMNlGPXNpn/wCqa68/2U2L7ubnVnc/eZWJ9Mk1ifsns/yy3a/Kcn/MGgQPs/8AEdxbma1jYPrBkijLxsQf95o0nAP5ggx+Y08f0reEfhqMjY5TUc/Q1uh+yyBZYZPvV2eS4dVZ4yM53GRGG3Gx3705SWAwQrume6lT/wB4NAgO15LkMxX3AkX9ASu3vmty8HvsBRJPk/m1SLj/AOZgV0KOMKMD/wBT8z3NZ0HKOIfZncXLa5ZU5n/FGVkPb41BzjHcd6t+B+BmiXRoRMfmDux3Jz2H6fKugUUC5beE0CgM7E9zt/MZopjooPCKhPwmEgKUGBuB6H13717RQUreB7YOZI0WNmyHKogLA7nOkDJyOrau/rVb4s8EIwW4tIY2uo3VgGZkDjcEMVI3GcjftjvRRQUV3FxgFz92i8zqdKzAbhzJqQltiGJI1ZHm6HAAsX4Pxe+Ci4mitYlZX0J53YrgjWyaVIzvgED2oooJdx9nMbQxoJWSSNSokjVQzA5yrF9eQTudq28P8EJFEIlihAHUHLZPcklRknA3wKKKCon+y6NpXYxwlGHlQLoKMO4ZMEj2/jRL9lluSPwT/wCaWA9T5jq/jRRQbLf7KYAclU67AgEAdxg5z8zTHw/wfHAMRME9ljjHuRkKDjNFFBZ/0a3/ABM/ML/IVp/ohs/FHj+w306OKKKCySHAAB6DHr/nv/Gt1FFAUUUUBRRRQFFFFAUUUUBRRRQFFFFAUUUUBRRRQFFFFAUUUU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84984"/>
            <a:ext cx="3528392" cy="234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42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Lever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</a:p>
          <a:p>
            <a:pPr lvl="1"/>
            <a:r>
              <a:rPr lang="en-US" altLang="zh-CN" dirty="0" smtClean="0"/>
              <a:t>Change the direction of effect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Save effect (more distance)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Less distance (more effect)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t="2456" r="25984"/>
          <a:stretch/>
        </p:blipFill>
        <p:spPr bwMode="auto">
          <a:xfrm>
            <a:off x="5615608" y="1916832"/>
            <a:ext cx="3528392" cy="42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32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Lever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Lever </a:t>
            </a:r>
            <a:r>
              <a:rPr lang="en-US" altLang="zh-CN" dirty="0" smtClean="0"/>
              <a:t>Principle</a:t>
            </a:r>
            <a:endParaRPr lang="en-US" altLang="zh-CN" dirty="0"/>
          </a:p>
        </p:txBody>
      </p:sp>
      <p:pic>
        <p:nvPicPr>
          <p:cNvPr id="3074" name="Picture 2" descr="File:Lever Principle 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1492"/>
            <a:ext cx="76200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1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Pulley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Fixed pulley</a:t>
            </a:r>
          </a:p>
          <a:p>
            <a:pPr lvl="1"/>
            <a:r>
              <a:rPr lang="en-US" altLang="zh-CN" dirty="0" smtClean="0"/>
              <a:t>Change effect’s direction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Movable pulley</a:t>
            </a:r>
          </a:p>
          <a:p>
            <a:pPr lvl="1"/>
            <a:r>
              <a:rPr lang="en-US" altLang="zh-CN" dirty="0" smtClean="0"/>
              <a:t>Separate effect</a:t>
            </a:r>
          </a:p>
          <a:p>
            <a:pPr lvl="1"/>
            <a:endParaRPr lang="en-US" altLang="zh-CN" dirty="0" smtClean="0"/>
          </a:p>
        </p:txBody>
      </p:sp>
      <p:pic>
        <p:nvPicPr>
          <p:cNvPr id="4098" name="Picture 2" descr="File:Polea-simple-fi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980728"/>
            <a:ext cx="2592288" cy="27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Polea-simple-movil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75" y="2966440"/>
            <a:ext cx="2229401" cy="389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0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Pulley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Fixed </a:t>
            </a:r>
            <a:r>
              <a:rPr lang="en-US" altLang="zh-CN" dirty="0" smtClean="0"/>
              <a:t>pulley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+ movable pulley</a:t>
            </a:r>
          </a:p>
          <a:p>
            <a:pPr lvl="1"/>
            <a:r>
              <a:rPr lang="en-US" altLang="zh-CN" dirty="0"/>
              <a:t>Change effect’s </a:t>
            </a:r>
            <a:r>
              <a:rPr lang="en-US" altLang="zh-CN" dirty="0" smtClean="0"/>
              <a:t>direction + </a:t>
            </a:r>
            <a:r>
              <a:rPr lang="en-US" altLang="zh-CN" dirty="0"/>
              <a:t>Separate effect</a:t>
            </a:r>
          </a:p>
          <a:p>
            <a:pPr lvl="1"/>
            <a:endParaRPr lang="en-US" altLang="zh-CN" dirty="0"/>
          </a:p>
        </p:txBody>
      </p:sp>
      <p:pic>
        <p:nvPicPr>
          <p:cNvPr id="5124" name="Picture 4" descr="File:Pulley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37490"/>
            <a:ext cx="2880320" cy="43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ile:Pulley2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757" y="2405584"/>
            <a:ext cx="3821607" cy="45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7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69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The Lever</vt:lpstr>
      <vt:lpstr>The Lever</vt:lpstr>
      <vt:lpstr>The Lever</vt:lpstr>
      <vt:lpstr>The Pulley</vt:lpstr>
      <vt:lpstr>The Pulley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Lever</dc:title>
  <dc:creator>kavon</dc:creator>
  <cp:lastModifiedBy>kavon</cp:lastModifiedBy>
  <cp:revision>3</cp:revision>
  <dcterms:created xsi:type="dcterms:W3CDTF">2014-03-24T23:51:49Z</dcterms:created>
  <dcterms:modified xsi:type="dcterms:W3CDTF">2014-03-25T00:24:59Z</dcterms:modified>
</cp:coreProperties>
</file>