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1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A06420-80F0-457B-A744-AC80AF81C6C7}"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337190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06420-80F0-457B-A744-AC80AF81C6C7}"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27213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06420-80F0-457B-A744-AC80AF81C6C7}"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341923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06420-80F0-457B-A744-AC80AF81C6C7}"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79420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06420-80F0-457B-A744-AC80AF81C6C7}"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135266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06420-80F0-457B-A744-AC80AF81C6C7}"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91578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A06420-80F0-457B-A744-AC80AF81C6C7}"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248289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06420-80F0-457B-A744-AC80AF81C6C7}"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228954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06420-80F0-457B-A744-AC80AF81C6C7}"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385910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A06420-80F0-457B-A744-AC80AF81C6C7}"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291209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A06420-80F0-457B-A744-AC80AF81C6C7}"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2BFA-8EAA-47A3-A9B2-59145BFDEADF}" type="slidenum">
              <a:rPr lang="en-US" smtClean="0"/>
              <a:t>‹#›</a:t>
            </a:fld>
            <a:endParaRPr lang="en-US"/>
          </a:p>
        </p:txBody>
      </p:sp>
    </p:spTree>
    <p:extLst>
      <p:ext uri="{BB962C8B-B14F-4D97-AF65-F5344CB8AC3E}">
        <p14:creationId xmlns:p14="http://schemas.microsoft.com/office/powerpoint/2010/main" val="429131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06420-80F0-457B-A744-AC80AF81C6C7}" type="datetimeFigureOut">
              <a:rPr lang="en-US" smtClean="0"/>
              <a:t>6/19/2024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D2BFA-8EAA-47A3-A9B2-59145BFDEADF}" type="slidenum">
              <a:rPr lang="en-US" smtClean="0"/>
              <a:t>‹#›</a:t>
            </a:fld>
            <a:endParaRPr lang="en-US"/>
          </a:p>
        </p:txBody>
      </p:sp>
    </p:spTree>
    <p:extLst>
      <p:ext uri="{BB962C8B-B14F-4D97-AF65-F5344CB8AC3E}">
        <p14:creationId xmlns:p14="http://schemas.microsoft.com/office/powerpoint/2010/main" val="321750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file:///E:\LGU%20SMSTR%202\Object%20Oriented%20Programming\Shopping%20Management%20System\project.cp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439248" y="3332205"/>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p:cNvCxnSpPr>
          <p:nvPr/>
        </p:nvCxnSpPr>
        <p:spPr>
          <a:xfrm>
            <a:off x="9859378" y="3538151"/>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29360" y="2130699"/>
            <a:ext cx="5730240" cy="584775"/>
          </a:xfrm>
          <a:prstGeom prst="rect">
            <a:avLst/>
          </a:prstGeom>
          <a:noFill/>
        </p:spPr>
        <p:txBody>
          <a:bodyPr wrap="square" rtlCol="0" anchor="t">
            <a:spAutoFit/>
          </a:bodyPr>
          <a:lstStyle/>
          <a:p>
            <a:pPr algn="ctr"/>
            <a:r>
              <a:rPr lang="en-US" sz="3200" b="1" dirty="0" smtClean="0">
                <a:latin typeface="Times New Roman" panose="02020603050405020304" pitchFamily="18" charset="0"/>
                <a:cs typeface="Times New Roman" panose="02020603050405020304" pitchFamily="18" charset="0"/>
              </a:rPr>
              <a:t>Object Oriented Programming</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59680" y="3171953"/>
            <a:ext cx="525272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Online Shopping System</a:t>
            </a:r>
            <a:endParaRPr lang="en-US"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357360" y="2843769"/>
            <a:ext cx="153416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Project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905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91066" y="3332205"/>
            <a:ext cx="4844375" cy="1631216"/>
          </a:xfrm>
          <a:prstGeom prst="rect">
            <a:avLst/>
          </a:prstGeom>
          <a:noFill/>
        </p:spPr>
        <p:txBody>
          <a:bodyPr wrap="square" rtlCol="0" anchor="t">
            <a:spAutoFit/>
          </a:bodyPr>
          <a:lstStyle/>
          <a:p>
            <a:r>
              <a:rPr lang="en-US" sz="2000" b="1" dirty="0" smtClean="0">
                <a:latin typeface="Times New Roman" panose="02020603050405020304" pitchFamily="18" charset="0"/>
                <a:cs typeface="Times New Roman" panose="02020603050405020304" pitchFamily="18" charset="0"/>
              </a:rPr>
              <a:t>By,</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Ibrahim Mushtaq</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Azan Anwar</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Syed Daniyal</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Adeel Nasir </a:t>
            </a:r>
            <a:endParaRPr lang="en-US" sz="2000" dirty="0">
              <a:latin typeface="Times New Roman" panose="02020603050405020304" pitchFamily="18" charset="0"/>
              <a:cs typeface="Times New Roman" panose="02020603050405020304" pitchFamily="18" charset="0"/>
            </a:endParaRPr>
          </a:p>
        </p:txBody>
      </p:sp>
      <p:sp>
        <p:nvSpPr>
          <p:cNvPr id="5" name="Oval 4"/>
          <p:cNvSpPr/>
          <p:nvPr/>
        </p:nvSpPr>
        <p:spPr>
          <a:xfrm>
            <a:off x="2331308" y="3332205"/>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0" y="3540376"/>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489200" y="3744097"/>
            <a:ext cx="48054" cy="342886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218987"/>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06026" y="4297405"/>
            <a:ext cx="6975894" cy="1631216"/>
          </a:xfrm>
          <a:prstGeom prst="rect">
            <a:avLst/>
          </a:prstGeom>
          <a:noFill/>
        </p:spPr>
        <p:txBody>
          <a:bodyPr wrap="square" rtlCol="0" anchor="t">
            <a:spAutoFit/>
          </a:bodyPr>
          <a:lstStyle/>
          <a:p>
            <a:r>
              <a:rPr lang="en-US" sz="2000" dirty="0" smtClean="0"/>
              <a:t>This C++ code implements a shopping system that allows users to sign up, log in, view products, add products to a cart, and confirm orders. It includes features for account management, product listing, and order confirmation with payment options. The system uses file handling to save and load user data and order details.</a:t>
            </a:r>
            <a:endParaRPr lang="en-US" sz="2000" dirty="0">
              <a:latin typeface="Times New Roman" panose="02020603050405020304" pitchFamily="18" charset="0"/>
              <a:cs typeface="Times New Roman" panose="02020603050405020304" pitchFamily="18" charset="0"/>
            </a:endParaRPr>
          </a:p>
        </p:txBody>
      </p:sp>
      <p:sp>
        <p:nvSpPr>
          <p:cNvPr id="5" name="Oval 4"/>
          <p:cNvSpPr/>
          <p:nvPr/>
        </p:nvSpPr>
        <p:spPr>
          <a:xfrm>
            <a:off x="2247282" y="3261085"/>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4026" y="3469256"/>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77477" y="3236198"/>
            <a:ext cx="107696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Intro</a:t>
            </a:r>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6026" y="3747760"/>
            <a:ext cx="462506" cy="462506"/>
          </a:xfrm>
          <a:prstGeom prst="rect">
            <a:avLst/>
          </a:prstGeom>
        </p:spPr>
      </p:pic>
      <p:cxnSp>
        <p:nvCxnSpPr>
          <p:cNvPr id="10" name="Straight Connector 9"/>
          <p:cNvCxnSpPr/>
          <p:nvPr/>
        </p:nvCxnSpPr>
        <p:spPr>
          <a:xfrm flipV="1">
            <a:off x="2457347" y="-167778"/>
            <a:ext cx="48054" cy="342886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837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440562" y="3266716"/>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9860692" y="3472662"/>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408562" y="2783153"/>
            <a:ext cx="2253598"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Libraries Used,</a:t>
            </a:r>
            <a:endParaRPr lang="en-US" sz="2400" b="1" dirty="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508961" y="3266716"/>
            <a:ext cx="8026400"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iostream</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basic input (cin) and output (cout) operations.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use and manage text strings.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iomanip</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format output, like setting decimal precision.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exception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handling errors and exceptions.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fstream</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read from and write to files.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sstream</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work with strings as if they were streams, useful for parsing.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conio.h</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use functions like getch() for reading input without displaying it on the screen. </a:t>
            </a:r>
          </a:p>
        </p:txBody>
      </p:sp>
      <p:cxnSp>
        <p:nvCxnSpPr>
          <p:cNvPr id="12" name="Straight Connector 11"/>
          <p:cNvCxnSpPr/>
          <p:nvPr/>
        </p:nvCxnSpPr>
        <p:spPr>
          <a:xfrm flipH="1" flipV="1">
            <a:off x="9644586" y="3657328"/>
            <a:ext cx="17574" cy="320067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000493"/>
      </p:ext>
    </p:extLst>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452095" y="3200672"/>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872225" y="3612564"/>
            <a:ext cx="17272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Classes</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flipH="1" flipV="1">
            <a:off x="9653373" y="0"/>
            <a:ext cx="17574" cy="320067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495231" y="1113683"/>
            <a:ext cx="885622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Attributes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name, price, instock.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Represents a product with its name, price, and availability status.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(inherits from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Attributes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items (array of products), item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Manages a shopping cart by adding items, viewing the cart, calculating total price, and clearing the cart.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confirmation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Handles order confirmation by getting delivery details, calculating total price with delivery fee and optional discount, displaying order summary, and saving order details to a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9872225" y="3411702"/>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571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331308" y="3208774"/>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88398" y="2645645"/>
            <a:ext cx="17272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Functions,</a:t>
            </a:r>
            <a:endParaRPr lang="en-US" sz="2400" b="1"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0" y="3411702"/>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p:cNvSpPr>
            <a:spLocks noChangeArrowheads="1"/>
          </p:cNvSpPr>
          <p:nvPr/>
        </p:nvSpPr>
        <p:spPr bwMode="auto">
          <a:xfrm>
            <a:off x="3342640" y="323167"/>
            <a:ext cx="77724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cart::additems(const product&amp; pr):</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Adds a product to the cart if there's space.</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cart::viewCart():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Displays the items in the cart.</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cart::getTotalPrice():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Calculates and returns the total price of the items in the cart.</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cart</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lang="en-US" altLang="en-US" sz="1600" b="1" dirty="0">
                <a:latin typeface="Times New Roman" panose="02020603050405020304" pitchFamily="18" charset="0"/>
                <a:cs typeface="Times New Roman" panose="02020603050405020304" pitchFamily="18" charset="0"/>
              </a:rPr>
              <a:t>getItemCount</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Returns the number of items in the cart.</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cart::clearCart</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Clears all items from the cart.</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confirmation::confirmOrder(cart</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&amp; c)</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Confirms an order by collecting delivery details, applying payment discounts, displaying order summary, and saving order details to a file.</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confirmation</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lang="en-US" altLang="en-US" sz="1600" b="1" dirty="0">
                <a:latin typeface="Times New Roman" panose="02020603050405020304" pitchFamily="18" charset="0"/>
                <a:cs typeface="Times New Roman" panose="02020603050405020304" pitchFamily="18" charset="0"/>
              </a:rPr>
              <a:t>saveOrderDetails(cart</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&amp; c, </a:t>
            </a:r>
            <a:r>
              <a:rPr lang="en-US" altLang="en-US" sz="1600" b="1" dirty="0">
                <a:latin typeface="Times New Roman" panose="02020603050405020304" pitchFamily="18" charset="0"/>
                <a:cs typeface="Times New Roman" panose="02020603050405020304" pitchFamily="18" charset="0"/>
              </a:rPr>
              <a:t>const</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string</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&amp; </a:t>
            </a:r>
            <a:r>
              <a:rPr lang="en-US" altLang="en-US" sz="1600" b="1" dirty="0">
                <a:latin typeface="Times New Roman" panose="02020603050405020304" pitchFamily="18" charset="0"/>
                <a:cs typeface="Times New Roman" panose="02020603050405020304" pitchFamily="18" charset="0"/>
              </a:rPr>
              <a:t>address</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double</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totalPrice):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Saves the order details, including items, delivery address, and total price, to a file.</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saveUsersToFile():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Saves the user data to a file.</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loadUsersFromFile():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Loads the user data from a file.</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signup():</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dirty="0">
                <a:latin typeface="Times New Roman" panose="02020603050405020304" pitchFamily="18" charset="0"/>
                <a:cs typeface="Times New Roman" panose="02020603050405020304" pitchFamily="18" charset="0"/>
              </a:rPr>
              <a:t>Allows</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new user to sign up by entering their details and saves the data.</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deleteUserAccount():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Deletes a user account if the username and password match an existing account.</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login():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a user to log in by verifying their username and password.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H="1" flipV="1">
            <a:off x="2523799" y="3616580"/>
            <a:ext cx="17574" cy="333286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05981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340095" y="3173660"/>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33025" y="3709360"/>
            <a:ext cx="17272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Main body,</a:t>
            </a:r>
            <a:endParaRPr lang="en-US" sz="2400" b="1"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H="1" flipV="1">
            <a:off x="2532586" y="-124086"/>
            <a:ext cx="17574" cy="333286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70960" y="2082800"/>
            <a:ext cx="6725920" cy="2554545"/>
          </a:xfrm>
          <a:prstGeom prst="rect">
            <a:avLst/>
          </a:prstGeom>
          <a:noFill/>
        </p:spPr>
        <p:txBody>
          <a:bodyPr wrap="square" rtlCol="0">
            <a:spAutoFit/>
          </a:bodyPr>
          <a:lstStyle/>
          <a:p>
            <a:r>
              <a:rPr lang="en-US" sz="2000" dirty="0" smtClean="0"/>
              <a:t>The main part of the code handles user accounts by letting users sign up, log in, or delete their accounts. Once logged in, users can view available products, add items to their cart, and see what's in their cart. They can then confirm their purchases by providing delivery details and choosing a payment method. The code calculates the total price, applies any discounts, and saves the order details to a file, creating a complete shopping experience from start to finish.</a:t>
            </a:r>
            <a:endParaRPr lang="en-US" sz="2000" dirty="0"/>
          </a:p>
        </p:txBody>
      </p:sp>
      <p:cxnSp>
        <p:nvCxnSpPr>
          <p:cNvPr id="10" name="Straight Connector 9"/>
          <p:cNvCxnSpPr/>
          <p:nvPr/>
        </p:nvCxnSpPr>
        <p:spPr>
          <a:xfrm>
            <a:off x="0" y="3411702"/>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57787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440562" y="3218728"/>
            <a:ext cx="420130" cy="41189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25824" y="3168955"/>
            <a:ext cx="2634735"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Source code link,</a:t>
            </a:r>
            <a:endParaRPr lang="en-US" sz="2400" b="1"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9860692" y="3424674"/>
            <a:ext cx="233130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44320" y="4358640"/>
            <a:ext cx="8757920" cy="369332"/>
          </a:xfrm>
          <a:prstGeom prst="rect">
            <a:avLst/>
          </a:prstGeom>
          <a:noFill/>
        </p:spPr>
        <p:txBody>
          <a:bodyPr wrap="square" rtlCol="0">
            <a:spAutoFit/>
          </a:bodyPr>
          <a:lstStyle/>
          <a:p>
            <a:r>
              <a:rPr lang="en-US" dirty="0" smtClean="0">
                <a:hlinkClick r:id="rId2" action="ppaction://hlinkfile"/>
              </a:rPr>
              <a:t>E:\LGU SMSTR 2\Object Oriented Programming\Shopping Management System\project.cpp</a:t>
            </a:r>
            <a:endParaRPr lang="en-US" dirty="0"/>
          </a:p>
        </p:txBody>
      </p:sp>
    </p:spTree>
    <p:extLst>
      <p:ext uri="{BB962C8B-B14F-4D97-AF65-F5344CB8AC3E}">
        <p14:creationId xmlns:p14="http://schemas.microsoft.com/office/powerpoint/2010/main" val="1643109751"/>
      </p:ext>
    </p:extLst>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582</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Ibrahim Mushtaq</dc:creator>
  <cp:lastModifiedBy>Muhammad Ibrahim Mushtaq</cp:lastModifiedBy>
  <cp:revision>6</cp:revision>
  <dcterms:created xsi:type="dcterms:W3CDTF">2024-06-19T19:10:03Z</dcterms:created>
  <dcterms:modified xsi:type="dcterms:W3CDTF">2024-06-19T19:59:54Z</dcterms:modified>
</cp:coreProperties>
</file>