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RAG Chatbot Quick Start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Best practices for using and tuning your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Chunking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Chunk size: Start at 1100 chars (try 800–1200).</a:t>
            </a:r>
          </a:p>
          <a:p>
            <a:r>
              <a:t>• Chunk overlap: Start at 220, raise if context cuts off.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Retrieval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Top_k: Start at 6, increase to 8–10 for more context.</a:t>
            </a:r>
          </a:p>
          <a:p>
            <a:r>
              <a:t>• Similarity threshold: Default 0.3. Raise to 0.4–0.5 to reduce noise, lower to 0.2 if missing answers.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Chatbot = main Q&amp;A interface.</a:t>
            </a:r>
          </a:p>
          <a:p>
            <a:r>
              <a:t>• Admin Dashboard = analysis + logs (feedback, hard questions, export).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Always rate answers 👍/👎.</a:t>
            </a:r>
          </a:p>
          <a:p>
            <a:r>
              <a:t>• Logs include question, answer, chunks + scores.</a:t>
            </a:r>
          </a:p>
          <a:p>
            <a:r>
              <a:t>• 👎 adds question to hard_questions.jsonl.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Enable in sidebar → view chunks + scores.</a:t>
            </a:r>
          </a:p>
          <a:p>
            <a:r>
              <a:t>• Download chunks as JSON/TXT.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Feedback vs Similarity scatterplot (green=good, red=bad).</a:t>
            </a:r>
          </a:p>
          <a:p>
            <a:r>
              <a:t>• Export logs &amp; plots.</a:t>
            </a:r>
          </a:p>
          <a:p>
            <a:r>
              <a:t>• Use hard_questions.jsonl for weak spots.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Accuracy Drops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Rebuild index if outdated.</a:t>
            </a:r>
          </a:p>
          <a:p>
            <a:r>
              <a:t>• Tweak chunk size/overlap.</a:t>
            </a:r>
          </a:p>
          <a:p>
            <a:r>
              <a:t>• Expand queries (5 variants).</a:t>
            </a:r>
          </a:p>
          <a:p>
            <a:r>
              <a:t>• Adjust similarity threshold.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BM25-heavy weights (0.4 / 0.6) for keyword docs.</a:t>
            </a:r>
          </a:p>
          <a:p>
            <a:r>
              <a:t>• Lower BM25 weight for semantic questions.</a:t>
            </a:r>
          </a:p>
          <a:p>
            <a:r>
              <a:t>• Check debug mode to confirm context retrieval.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