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ba8e3c8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ba8e3c8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ba8e3c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ba8e3c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ba8e3c8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ba8e3c8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ba8e3c8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ba8e3c8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ba8e3c8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ba8e3c8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ba8e3c8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ba8e3c8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ba8e3c8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ba8e3c8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ba8e3c8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ba8e3c8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ba8e3c8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ba8e3c8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Video Content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Number of Likes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428625" y="375050"/>
            <a:ext cx="6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Lastly I’m checking how Number of likes affected by Tags.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10775" y="1000150"/>
            <a:ext cx="30000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(rc={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'figure.figsize'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)})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sns.catplot(x 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y 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'n_tags'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data = df,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palette=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"afmhot_r"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sns.set_style(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"whitegrid"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550" y="1000150"/>
            <a:ext cx="3807450" cy="39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10775" y="3407575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 this visualiza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most of values are concentrated between 0 and 10 tags. There’s some with 18 Tags and more then 25, which are probably outliers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11925" y="5537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my data looks like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28800" y="92925"/>
            <a:ext cx="3837000" cy="518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highlight>
                  <a:schemeClr val="dk1"/>
                </a:highlight>
              </a:rPr>
              <a:t>Data Dictionary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050" y="640525"/>
            <a:ext cx="4528499" cy="262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7804"/>
            <a:ext cx="9144000" cy="187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30800" y="1643225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Firstly I did regular procedures as with all datasets. I did .info to see </a:t>
            </a:r>
            <a:r>
              <a:rPr lang="en" sz="1600"/>
              <a:t>value</a:t>
            </a:r>
            <a:r>
              <a:rPr lang="en" sz="1600"/>
              <a:t> types, checked if there’s any duplicates or missing values. There isn’t any. Next, I used for loop to see all value counts. That is one of my favourite </a:t>
            </a:r>
            <a:r>
              <a:rPr lang="en" sz="1600"/>
              <a:t>approaches</a:t>
            </a:r>
            <a:r>
              <a:rPr lang="en" sz="1600"/>
              <a:t>, because it really gives a good understanding what is going on in the data set with just two code lines.</a:t>
            </a:r>
            <a:endParaRPr sz="1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3805050"/>
            <a:ext cx="6753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Next, I’m </a:t>
            </a:r>
            <a:r>
              <a:rPr lang="en" sz="1600"/>
              <a:t>dropping</a:t>
            </a:r>
            <a:r>
              <a:rPr lang="en" sz="1600"/>
              <a:t> some columns. I decided to drop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ad_blocked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all values are False and I am also dropping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partner_active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because I have a column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partner </a:t>
            </a:r>
            <a:r>
              <a:rPr lang="en" sz="1600"/>
              <a:t>which already giving an information about partner.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258"/>
            <a:ext cx="9144001" cy="36152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68625" y="246450"/>
            <a:ext cx="796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Next I am exploring the n_likes column, since it is my target. I grouped  The visualization below show Number of Likes distribution. We can see now, that there’s a bigger amount of videos with no likes comparing to the ones, that  have any likes, therefore I’m going to group Number of likes into 0 likes and all others.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07175" y="396475"/>
            <a:ext cx="4414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].replace([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df.head()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64300" y="889425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Next I am creating a countplot with seaborn to see how hour of posting the video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affect number of likes. 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07175" y="1513650"/>
            <a:ext cx="61722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(rc={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'figure.figsize'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'axes.facecolor'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sns.countplot(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'hour'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hue=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data=df,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palette=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'afmhot_r'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" y="2349300"/>
            <a:ext cx="6662726" cy="26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11175" y="1021950"/>
            <a:ext cx="6172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sns.set_style(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"whitegrid"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drt = df.groupby(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'duration'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].mean().reset_index(name 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'Avg Duration'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).sort_values(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'Avg Duration'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 =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plt.plot(drt[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'Avg Duration'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drt[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linewidth=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11175" y="190650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Then I am checking how duration of the video affects number of likes. Per below above we see that with growth of duration video likely to not get any likes.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00" y="2088650"/>
            <a:ext cx="7025474" cy="27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78600" y="3000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Then I am looking on Day of week affection on Likes.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78600" y="700250"/>
            <a:ext cx="34290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Grouping by dayofweek and likes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dof =(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df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.groupby(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'n_likes'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.dayofweek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.value_counts()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.unstack()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.fillna(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dof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364675" y="700250"/>
            <a:ext cx="30000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sns.heatmap(dof,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cmap=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'afmhot_r'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annot=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fmt=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'.0f'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annot_kws={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'fontsize'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2458975"/>
            <a:ext cx="5848375" cy="25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065050" y="700250"/>
            <a:ext cx="30000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Based on this heatmap, videos have more chances on receiving 0 likes on 1st day of the week (Sunday) and 6th day (Friday), however there's high chance on getting likes on 6th day as well.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14300" y="10715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Then I am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binarizing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other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in my data set, so I can see correlations between all the values.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14300" y="10120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Binarize other bool values in columns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'embed'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 = 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'partner'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'embed'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a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'partner'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b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df.info()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14300" y="3207575"/>
            <a:ext cx="29106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Heatmap showing correlations 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fig, ax = plt.subplots(figsize=(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sns.heatmap(df.corr(), cmap 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'afmhot_r'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annot=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fmt=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'.02f'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ax=ax)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875" y="722750"/>
            <a:ext cx="5790524" cy="39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