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5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7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54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0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0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355822-2B62-4A33-89E5-9BA1B1E1AED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645153-4C59-4B1A-BBBD-B2EEFA69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4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04B5A-1F21-93B9-AE83-A02B24627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>
                <a:latin typeface="SF Pro Display" panose="00000500000000000000" pitchFamily="50" charset="0"/>
                <a:ea typeface="SF Pro Display" panose="00000500000000000000" pitchFamily="50" charset="0"/>
              </a:rPr>
              <a:t>Telegram bot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C73306-8C19-379E-54CA-8C0377688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*который отвечает на сообщения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9AC0-2A0A-BF64-31DE-93D51E844EF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Ошибки</a:t>
            </a:r>
            <a:endParaRPr lang="en-US" sz="8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16D703-68BD-E3BD-DE9D-92F0E97F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43" y="1410731"/>
            <a:ext cx="9133307" cy="40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1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9AC0-2A0A-BF64-31DE-93D51E844EF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Кнопки</a:t>
            </a:r>
            <a:endParaRPr lang="en-US" sz="8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0648AF-BD18-6326-438D-F411B647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3" y="1596979"/>
            <a:ext cx="9099173" cy="43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3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9AC0-2A0A-BF64-31DE-93D51E844EF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Обновние</a:t>
            </a:r>
            <a:r>
              <a:rPr lang="ru-RU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ru-RU" sz="8000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датасета</a:t>
            </a:r>
            <a:endParaRPr lang="en-US" sz="8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5EB2CD-332A-0B8D-97E6-817E7758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1722231"/>
            <a:ext cx="688753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7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2C2430-220F-9C37-7E2C-93E8E86A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86" y="1"/>
            <a:ext cx="45386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9AC0-2A0A-BF64-31DE-93D51E844EF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/start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5CB6D4-2730-6B63-63F1-9E144E86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31" y="1571079"/>
            <a:ext cx="10150937" cy="37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9AC0-2A0A-BF64-31DE-93D51E844EF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/help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4F358F-347C-8BF4-99B0-EDA5E7C2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66" y="1443207"/>
            <a:ext cx="9192668" cy="4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9AC0-2A0A-BF64-31DE-93D51E844EF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Доступ</a:t>
            </a:r>
            <a:endParaRPr lang="en-US" sz="8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B67D22-F13E-325D-D52A-E8A9A75B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39" y="1761678"/>
            <a:ext cx="10285522" cy="33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5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9AC0-2A0A-BF64-31DE-93D51E844EF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/on</a:t>
            </a:r>
            <a:r>
              <a:rPr lang="ru-RU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, </a:t>
            </a:r>
            <a:r>
              <a:rPr lang="en-US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/off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EF7422-0F1A-9FB3-C86B-F545FE19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2" y="1940390"/>
            <a:ext cx="10591095" cy="29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9AC0-2A0A-BF64-31DE-93D51E844EF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Разговор</a:t>
            </a:r>
            <a:endParaRPr lang="en-US" sz="8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2A3851-14B6-715A-9568-004C3496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4" y="1441667"/>
            <a:ext cx="4495472" cy="51730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BA80AF-868C-59A5-CAA8-74A47F258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079" y="1441666"/>
            <a:ext cx="4245470" cy="51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0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9AC0-2A0A-BF64-31DE-93D51E844EF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Разговор</a:t>
            </a:r>
            <a:endParaRPr lang="en-US" sz="8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67BA68-4181-EE27-9E40-3E06B2F8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69" y="1550962"/>
            <a:ext cx="8412661" cy="375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9AC0-2A0A-BF64-31DE-93D51E844EF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Данные</a:t>
            </a:r>
            <a:endParaRPr lang="en-US" sz="8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69B425-E0D9-0382-A75B-FBB3995E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7" y="1323439"/>
            <a:ext cx="5330076" cy="49189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9DDB91-8FB9-3DAC-B656-D798C13BF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02" y="2453976"/>
            <a:ext cx="625879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6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29AC0-2A0A-BF64-31DE-93D51E844EF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latin typeface="SF Pro Display" panose="00000500000000000000" pitchFamily="50" charset="0"/>
                <a:ea typeface="SF Pro Display" panose="00000500000000000000" pitchFamily="50" charset="0"/>
              </a:rPr>
              <a:t>Использование БД</a:t>
            </a:r>
            <a:endParaRPr lang="en-US" sz="8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61CD12-9433-4F52-6551-21AA4DCF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89" y="1967671"/>
            <a:ext cx="8876221" cy="29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9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116</TotalTime>
  <Words>27</Words>
  <Application>Microsoft Office PowerPoint</Application>
  <PresentationFormat>Широкоэкранный</PresentationFormat>
  <Paragraphs>13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SF Pro Display</vt:lpstr>
      <vt:lpstr>Wingdings 2</vt:lpstr>
      <vt:lpstr>Сланец</vt:lpstr>
      <vt:lpstr>Telegram bot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</dc:title>
  <dc:creator>Кирилл Комов</dc:creator>
  <cp:lastModifiedBy>Кирилл Комов</cp:lastModifiedBy>
  <cp:revision>1</cp:revision>
  <dcterms:created xsi:type="dcterms:W3CDTF">2023-04-28T01:08:21Z</dcterms:created>
  <dcterms:modified xsi:type="dcterms:W3CDTF">2023-04-28T03:05:11Z</dcterms:modified>
</cp:coreProperties>
</file>