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4" r:id="rId4"/>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7010400" cy="92360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532">
          <p15:clr>
            <a:srgbClr val="A4A3A4"/>
          </p15:clr>
        </p15:guide>
        <p15:guide id="2" orient="horz" pos="2748">
          <p15:clr>
            <a:srgbClr val="A4A3A4"/>
          </p15:clr>
        </p15:guide>
        <p15:guide id="3" orient="horz" pos="3888">
          <p15:clr>
            <a:srgbClr val="A4A3A4"/>
          </p15:clr>
        </p15:guide>
        <p15:guide id="4" pos="5760">
          <p15:clr>
            <a:srgbClr val="A4A3A4"/>
          </p15:clr>
        </p15:guide>
        <p15:guide id="5" pos="6144">
          <p15:clr>
            <a:srgbClr val="A4A3A4"/>
          </p15:clr>
        </p15:guide>
        <p15:guide id="6" orient="horz" pos="276">
          <p15:clr>
            <a:srgbClr val="A4A3A4"/>
          </p15:clr>
        </p15:guide>
        <p15:guide id="7" pos="2736">
          <p15:clr>
            <a:srgbClr val="A4A3A4"/>
          </p15:clr>
        </p15:guide>
        <p15:guide id="8" pos="5688">
          <p15:clr>
            <a:srgbClr val="A4A3A4"/>
          </p15:clr>
        </p15:guide>
        <p15:guide id="9" orient="horz" pos="1956">
          <p15:clr>
            <a:srgbClr val="A4A3A4"/>
          </p15:clr>
        </p15:guide>
        <p15:guide id="10" orient="horz" pos="3036">
          <p15:clr>
            <a:srgbClr val="A4A3A4"/>
          </p15:clr>
        </p15:guide>
        <p15:guide id="11" orient="horz" pos="1644">
          <p15:clr>
            <a:srgbClr val="A4A3A4"/>
          </p15:clr>
        </p15:guide>
        <p15:guide id="12" orient="horz" pos="1860">
          <p15:clr>
            <a:srgbClr val="A4A3A4"/>
          </p15:clr>
        </p15:guide>
        <p15:guide id="13" pos="2880">
          <p15:clr>
            <a:srgbClr val="A4A3A4"/>
          </p15:clr>
        </p15:guide>
        <p15:guide id="14" orient="horz" pos="804">
          <p15:clr>
            <a:srgbClr val="A4A3A4"/>
          </p15:clr>
        </p15:guide>
        <p15:guide id="15" pos="5448">
          <p15:clr>
            <a:srgbClr val="A4A3A4"/>
          </p15:clr>
        </p15:guide>
        <p15:guide id="16" pos="480">
          <p15:clr>
            <a:srgbClr val="A4A3A4"/>
          </p15:clr>
        </p15:guide>
        <p15:guide id="17" pos="336">
          <p15:clr>
            <a:srgbClr val="A4A3A4"/>
          </p15:clr>
        </p15:guide>
        <p15:guide id="18" orient="horz" pos="348">
          <p15:clr>
            <a:srgbClr val="A4A3A4"/>
          </p15:clr>
        </p15:guide>
        <p15:guide id="19" orient="horz" pos="2169">
          <p15:clr>
            <a:srgbClr val="A4A3A4"/>
          </p15:clr>
        </p15:guide>
        <p15:guide id="20" orient="horz" pos="3239">
          <p15:clr>
            <a:srgbClr val="A4A3A4"/>
          </p15:clr>
        </p15:guide>
        <p15:guide id="21" orient="horz" pos="606">
          <p15:clr>
            <a:srgbClr val="A4A3A4"/>
          </p15:clr>
        </p15:guide>
        <p15:guide id="22" orient="horz" pos="2772">
          <p15:clr>
            <a:srgbClr val="A4A3A4"/>
          </p15:clr>
        </p15:guide>
        <p15:guide id="23" pos="5759">
          <p15:clr>
            <a:srgbClr val="A4A3A4"/>
          </p15:clr>
        </p15:guide>
        <p15:guide id="24" pos="5700">
          <p15:clr>
            <a:srgbClr val="A4A3A4"/>
          </p15:clr>
        </p15:guide>
        <p15:guide id="25" pos="2944">
          <p15:clr>
            <a:srgbClr val="A4A3A4"/>
          </p15:clr>
        </p15:guide>
        <p15:guide id="26" pos="468">
          <p15:clr>
            <a:srgbClr val="A4A3A4"/>
          </p15:clr>
        </p15:guide>
      </p15:sldGuideLst>
    </p:ext>
    <p:ext uri="{2D200454-40CA-4A62-9FC3-DE9A4176ACB9}">
      <p15:notesGuideLst>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532" orient="horz"/>
        <p:guide pos="2748" orient="horz"/>
        <p:guide pos="3888" orient="horz"/>
        <p:guide pos="5760"/>
        <p:guide pos="6144"/>
        <p:guide pos="276" orient="horz"/>
        <p:guide pos="2736"/>
        <p:guide pos="5688"/>
        <p:guide pos="1956" orient="horz"/>
        <p:guide pos="3036" orient="horz"/>
        <p:guide pos="1644" orient="horz"/>
        <p:guide pos="1860" orient="horz"/>
        <p:guide pos="2880"/>
        <p:guide pos="804" orient="horz"/>
        <p:guide pos="5448"/>
        <p:guide pos="480"/>
        <p:guide pos="336"/>
        <p:guide pos="348" orient="horz"/>
        <p:guide pos="2169" orient="horz"/>
        <p:guide pos="3239" orient="horz"/>
        <p:guide pos="606" orient="horz"/>
        <p:guide pos="2772" orient="horz"/>
        <p:guide pos="5759"/>
        <p:guide pos="5700"/>
        <p:guide pos="2944"/>
        <p:guide pos="468"/>
      </p:guideLst>
    </p:cSldViewPr>
  </p:slideViewPr>
  <p:notesViewPr>
    <p:cSldViewPr snapToGrid="0">
      <p:cViewPr varScale="1">
        <p:scale>
          <a:sx n="100" d="100"/>
          <a:sy n="100" d="100"/>
        </p:scale>
        <p:origin x="0" y="0"/>
      </p:cViewPr>
      <p:guideLst>
        <p:guide pos="2909" orient="horz"/>
        <p:guide pos="2208"/>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3" y="0"/>
            <a:ext cx="3036205" cy="460108"/>
          </a:xfrm>
          <a:prstGeom prst="rect">
            <a:avLst/>
          </a:prstGeom>
          <a:noFill/>
          <a:ln>
            <a:noFill/>
          </a:ln>
        </p:spPr>
        <p:txBody>
          <a:bodyPr anchorCtr="0" anchor="t" bIns="44475" lIns="88975" spcFirstLastPara="1" rIns="88975" wrap="square" tIns="44475">
            <a:noAutofit/>
          </a:bodyPr>
          <a:lstStyle>
            <a:lvl1pPr lvl="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12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12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12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12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2563" y="0"/>
            <a:ext cx="3036205" cy="460108"/>
          </a:xfrm>
          <a:prstGeom prst="rect">
            <a:avLst/>
          </a:prstGeom>
          <a:noFill/>
          <a:ln>
            <a:noFill/>
          </a:ln>
        </p:spPr>
        <p:txBody>
          <a:bodyPr anchorCtr="0" anchor="t" bIns="44475" lIns="88975" spcFirstLastPara="1" rIns="88975" wrap="square" tIns="44475">
            <a:noAutofit/>
          </a:bodyPr>
          <a:lstStyle>
            <a:lvl1pPr lvl="0" marR="0" rtl="0" algn="r">
              <a:spcBef>
                <a:spcPts val="0"/>
              </a:spcBef>
              <a:spcAft>
                <a:spcPts val="0"/>
              </a:spcAft>
              <a:buSzPts val="1400"/>
              <a:buNone/>
              <a:defRPr b="0" i="0" sz="11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12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12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12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12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427038" y="693738"/>
            <a:ext cx="6156325" cy="34639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99407" y="4387248"/>
            <a:ext cx="5611588" cy="4154242"/>
          </a:xfrm>
          <a:prstGeom prst="rect">
            <a:avLst/>
          </a:prstGeom>
          <a:noFill/>
          <a:ln>
            <a:noFill/>
          </a:ln>
        </p:spPr>
        <p:txBody>
          <a:bodyPr anchorCtr="0" anchor="t" bIns="44475" lIns="88975" spcFirstLastPara="1" rIns="88975" wrap="square" tIns="44475">
            <a:noAutofit/>
          </a:bodyPr>
          <a:lstStyle>
            <a:lvl1pPr indent="-228600" lvl="0" marL="4572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1pPr>
            <a:lvl2pPr indent="-228600" lvl="1" marL="9144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2pPr>
            <a:lvl3pPr indent="-228600" lvl="2" marL="13716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3pPr>
            <a:lvl4pPr indent="-228600" lvl="3" marL="18288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4pPr>
            <a:lvl5pPr indent="-228600" lvl="4" marL="22860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3" y="8775968"/>
            <a:ext cx="3036205" cy="458633"/>
          </a:xfrm>
          <a:prstGeom prst="rect">
            <a:avLst/>
          </a:prstGeom>
          <a:noFill/>
          <a:ln>
            <a:noFill/>
          </a:ln>
        </p:spPr>
        <p:txBody>
          <a:bodyPr anchorCtr="0" anchor="b" bIns="44475" lIns="88975" spcFirstLastPara="1" rIns="88975" wrap="square" tIns="44475">
            <a:noAutofit/>
          </a:bodyPr>
          <a:lstStyle>
            <a:lvl1pPr lvl="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12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12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12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12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2563" y="8775968"/>
            <a:ext cx="3036205" cy="458633"/>
          </a:xfrm>
          <a:prstGeom prst="rect">
            <a:avLst/>
          </a:prstGeom>
          <a:noFill/>
          <a:ln>
            <a:noFill/>
          </a:ln>
        </p:spPr>
        <p:txBody>
          <a:bodyPr anchorCtr="0" anchor="b" bIns="44475" lIns="88975" spcFirstLastPara="1" rIns="88975" wrap="square" tIns="44475">
            <a:noAutofit/>
          </a:bodyPr>
          <a:lstStyle/>
          <a:p>
            <a:pPr indent="0" lvl="0" marL="0" marR="0" rtl="0" algn="r">
              <a:spcBef>
                <a:spcPts val="0"/>
              </a:spcBef>
              <a:spcAft>
                <a:spcPts val="0"/>
              </a:spcAft>
              <a:buNone/>
            </a:pPr>
            <a:fld id="{00000000-1234-1234-1234-123412341234}" type="slidenum">
              <a:rPr b="0" i="0" lang="en-US" sz="1100" u="none" cap="none" strike="noStrike">
                <a:solidFill>
                  <a:schemeClr val="dk1"/>
                </a:solidFill>
                <a:latin typeface="Arial"/>
                <a:ea typeface="Arial"/>
                <a:cs typeface="Arial"/>
                <a:sym typeface="Arial"/>
              </a:rPr>
              <a:t>‹#›</a:t>
            </a:fld>
            <a:endParaRPr b="0" i="0" sz="11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427038" y="693738"/>
            <a:ext cx="6156325" cy="34639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0" name="Google Shape;60;p1:notes"/>
          <p:cNvSpPr txBox="1"/>
          <p:nvPr>
            <p:ph idx="1" type="body"/>
          </p:nvPr>
        </p:nvSpPr>
        <p:spPr>
          <a:xfrm>
            <a:off x="699407" y="4387248"/>
            <a:ext cx="5611588" cy="4154242"/>
          </a:xfrm>
          <a:prstGeom prst="rect">
            <a:avLst/>
          </a:prstGeom>
          <a:noFill/>
          <a:ln>
            <a:noFill/>
          </a:ln>
        </p:spPr>
        <p:txBody>
          <a:bodyPr anchorCtr="0" anchor="t" bIns="44475" lIns="88975" spcFirstLastPara="1" rIns="88975" wrap="square" tIns="44475">
            <a:noAutofit/>
          </a:bodyPr>
          <a:lstStyle/>
          <a:p>
            <a:pPr indent="0" lvl="0" marL="0" rtl="0" algn="l">
              <a:spcBef>
                <a:spcPts val="0"/>
              </a:spcBef>
              <a:spcAft>
                <a:spcPts val="0"/>
              </a:spcAft>
              <a:buNone/>
            </a:pPr>
            <a:r>
              <a:t/>
            </a:r>
            <a:endParaRPr/>
          </a:p>
        </p:txBody>
      </p:sp>
      <p:sp>
        <p:nvSpPr>
          <p:cNvPr id="61" name="Google Shape;61;p1:notes"/>
          <p:cNvSpPr txBox="1"/>
          <p:nvPr>
            <p:ph idx="12" type="sldNum"/>
          </p:nvPr>
        </p:nvSpPr>
        <p:spPr>
          <a:xfrm>
            <a:off x="3972563" y="8775968"/>
            <a:ext cx="3036205" cy="458633"/>
          </a:xfrm>
          <a:prstGeom prst="rect">
            <a:avLst/>
          </a:prstGeom>
          <a:noFill/>
          <a:ln>
            <a:noFill/>
          </a:ln>
        </p:spPr>
        <p:txBody>
          <a:bodyPr anchorCtr="0" anchor="b" bIns="44475" lIns="88975" spcFirstLastPara="1" rIns="88975" wrap="square" tIns="444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5:notes"/>
          <p:cNvSpPr txBox="1"/>
          <p:nvPr>
            <p:ph idx="1" type="body"/>
          </p:nvPr>
        </p:nvSpPr>
        <p:spPr>
          <a:xfrm>
            <a:off x="699407" y="4387248"/>
            <a:ext cx="5611588" cy="4154242"/>
          </a:xfrm>
          <a:prstGeom prst="rect">
            <a:avLst/>
          </a:prstGeom>
        </p:spPr>
        <p:txBody>
          <a:bodyPr anchorCtr="0" anchor="t" bIns="44475" lIns="88975" spcFirstLastPara="1" rIns="88975" wrap="square" tIns="44475">
            <a:noAutofit/>
          </a:bodyPr>
          <a:lstStyle/>
          <a:p>
            <a:pPr indent="0" lvl="0" marL="0" rtl="0" algn="l">
              <a:spcBef>
                <a:spcPts val="300"/>
              </a:spcBef>
              <a:spcAft>
                <a:spcPts val="0"/>
              </a:spcAft>
              <a:buNone/>
            </a:pPr>
            <a:r>
              <a:t/>
            </a:r>
            <a:endParaRPr/>
          </a:p>
        </p:txBody>
      </p:sp>
      <p:sp>
        <p:nvSpPr>
          <p:cNvPr id="134" name="Google Shape;134;p15:notes"/>
          <p:cNvSpPr/>
          <p:nvPr>
            <p:ph idx="2" type="sldImg"/>
          </p:nvPr>
        </p:nvSpPr>
        <p:spPr>
          <a:xfrm>
            <a:off x="427038" y="693738"/>
            <a:ext cx="6156325"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9a5bdfeea_1_34:notes"/>
          <p:cNvSpPr/>
          <p:nvPr>
            <p:ph idx="2" type="sldImg"/>
          </p:nvPr>
        </p:nvSpPr>
        <p:spPr>
          <a:xfrm>
            <a:off x="427038" y="693738"/>
            <a:ext cx="6156300" cy="34638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9a5bdfeea_1_34:notes"/>
          <p:cNvSpPr txBox="1"/>
          <p:nvPr>
            <p:ph idx="1" type="body"/>
          </p:nvPr>
        </p:nvSpPr>
        <p:spPr>
          <a:xfrm>
            <a:off x="699407" y="4387248"/>
            <a:ext cx="5611500" cy="4154100"/>
          </a:xfrm>
          <a:prstGeom prst="rect">
            <a:avLst/>
          </a:prstGeom>
        </p:spPr>
        <p:txBody>
          <a:bodyPr anchorCtr="0" anchor="t" bIns="44475" lIns="88975" spcFirstLastPara="1" rIns="88975" wrap="square" tIns="44475">
            <a:noAutofit/>
          </a:bodyPr>
          <a:lstStyle/>
          <a:p>
            <a:pPr indent="0" lvl="0" marL="0" rtl="0" algn="l">
              <a:spcBef>
                <a:spcPts val="300"/>
              </a:spcBef>
              <a:spcAft>
                <a:spcPts val="0"/>
              </a:spcAft>
              <a:buNone/>
            </a:pPr>
            <a:r>
              <a:t/>
            </a:r>
            <a:endParaRPr/>
          </a:p>
        </p:txBody>
      </p:sp>
      <p:sp>
        <p:nvSpPr>
          <p:cNvPr id="143" name="Google Shape;143;ge9a5bdfeea_1_34:notes"/>
          <p:cNvSpPr txBox="1"/>
          <p:nvPr>
            <p:ph idx="12" type="sldNum"/>
          </p:nvPr>
        </p:nvSpPr>
        <p:spPr>
          <a:xfrm>
            <a:off x="3972563" y="8775968"/>
            <a:ext cx="3036300" cy="458700"/>
          </a:xfrm>
          <a:prstGeom prst="rect">
            <a:avLst/>
          </a:prstGeom>
        </p:spPr>
        <p:txBody>
          <a:bodyPr anchorCtr="0" anchor="b" bIns="44475" lIns="88975" spcFirstLastPara="1" rIns="88975" wrap="square" tIns="444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1:notes"/>
          <p:cNvSpPr/>
          <p:nvPr>
            <p:ph idx="2" type="sldImg"/>
          </p:nvPr>
        </p:nvSpPr>
        <p:spPr>
          <a:xfrm>
            <a:off x="427038" y="693738"/>
            <a:ext cx="6156325" cy="34639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1" name="Google Shape;151;p21:notes"/>
          <p:cNvSpPr txBox="1"/>
          <p:nvPr>
            <p:ph idx="1" type="body"/>
          </p:nvPr>
        </p:nvSpPr>
        <p:spPr>
          <a:xfrm>
            <a:off x="699407" y="4387248"/>
            <a:ext cx="5611588" cy="4154242"/>
          </a:xfrm>
          <a:prstGeom prst="rect">
            <a:avLst/>
          </a:prstGeom>
          <a:noFill/>
          <a:ln>
            <a:noFill/>
          </a:ln>
        </p:spPr>
        <p:txBody>
          <a:bodyPr anchorCtr="0" anchor="t" bIns="44475" lIns="88975" spcFirstLastPara="1" rIns="88975" wrap="square" tIns="44475">
            <a:noAutofit/>
          </a:bodyPr>
          <a:lstStyle/>
          <a:p>
            <a:pPr indent="0" lvl="0" marL="0" rtl="0" algn="l">
              <a:spcBef>
                <a:spcPts val="0"/>
              </a:spcBef>
              <a:spcAft>
                <a:spcPts val="0"/>
              </a:spcAft>
              <a:buNone/>
            </a:pPr>
            <a:r>
              <a:t/>
            </a:r>
            <a:endParaRPr/>
          </a:p>
        </p:txBody>
      </p:sp>
      <p:sp>
        <p:nvSpPr>
          <p:cNvPr id="152" name="Google Shape;152;p21:notes"/>
          <p:cNvSpPr txBox="1"/>
          <p:nvPr>
            <p:ph idx="12" type="sldNum"/>
          </p:nvPr>
        </p:nvSpPr>
        <p:spPr>
          <a:xfrm>
            <a:off x="3972563" y="8775968"/>
            <a:ext cx="3036205" cy="458633"/>
          </a:xfrm>
          <a:prstGeom prst="rect">
            <a:avLst/>
          </a:prstGeom>
          <a:noFill/>
          <a:ln>
            <a:noFill/>
          </a:ln>
        </p:spPr>
        <p:txBody>
          <a:bodyPr anchorCtr="0" anchor="b" bIns="44475" lIns="88975" spcFirstLastPara="1" rIns="88975" wrap="square" tIns="444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99407" y="4387248"/>
            <a:ext cx="5611588" cy="4154242"/>
          </a:xfrm>
          <a:prstGeom prst="rect">
            <a:avLst/>
          </a:prstGeom>
        </p:spPr>
        <p:txBody>
          <a:bodyPr anchorCtr="0" anchor="t" bIns="44475" lIns="88975" spcFirstLastPara="1" rIns="88975" wrap="square" tIns="44475">
            <a:noAutofit/>
          </a:bodyPr>
          <a:lstStyle/>
          <a:p>
            <a:pPr indent="0" lvl="0" marL="0" rtl="0" algn="l">
              <a:spcBef>
                <a:spcPts val="300"/>
              </a:spcBef>
              <a:spcAft>
                <a:spcPts val="0"/>
              </a:spcAft>
              <a:buNone/>
            </a:pPr>
            <a:r>
              <a:t/>
            </a:r>
            <a:endParaRPr/>
          </a:p>
        </p:txBody>
      </p:sp>
      <p:sp>
        <p:nvSpPr>
          <p:cNvPr id="69" name="Google Shape;69;p2:notes"/>
          <p:cNvSpPr/>
          <p:nvPr>
            <p:ph idx="2" type="sldImg"/>
          </p:nvPr>
        </p:nvSpPr>
        <p:spPr>
          <a:xfrm>
            <a:off x="427038" y="693738"/>
            <a:ext cx="6156325"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9a5bdfeea_1_1:notes"/>
          <p:cNvSpPr/>
          <p:nvPr>
            <p:ph idx="2" type="sldImg"/>
          </p:nvPr>
        </p:nvSpPr>
        <p:spPr>
          <a:xfrm>
            <a:off x="427038" y="693738"/>
            <a:ext cx="6156300" cy="3463800"/>
          </a:xfrm>
          <a:custGeom>
            <a:rect b="b" l="l" r="r" t="t"/>
            <a:pathLst>
              <a:path extrusionOk="0" h="120000" w="120000">
                <a:moveTo>
                  <a:pt x="0" y="0"/>
                </a:moveTo>
                <a:lnTo>
                  <a:pt x="120000" y="0"/>
                </a:lnTo>
                <a:lnTo>
                  <a:pt x="120000" y="120000"/>
                </a:lnTo>
                <a:lnTo>
                  <a:pt x="0" y="120000"/>
                </a:lnTo>
                <a:close/>
              </a:path>
            </a:pathLst>
          </a:custGeom>
        </p:spPr>
      </p:sp>
      <p:sp>
        <p:nvSpPr>
          <p:cNvPr id="75" name="Google Shape;75;ge9a5bdfeea_1_1:notes"/>
          <p:cNvSpPr txBox="1"/>
          <p:nvPr>
            <p:ph idx="1" type="body"/>
          </p:nvPr>
        </p:nvSpPr>
        <p:spPr>
          <a:xfrm>
            <a:off x="699407" y="4387248"/>
            <a:ext cx="5611500" cy="4154100"/>
          </a:xfrm>
          <a:prstGeom prst="rect">
            <a:avLst/>
          </a:prstGeom>
        </p:spPr>
        <p:txBody>
          <a:bodyPr anchorCtr="0" anchor="t" bIns="44475" lIns="88975" spcFirstLastPara="1" rIns="88975" wrap="square" tIns="44475">
            <a:noAutofit/>
          </a:bodyPr>
          <a:lstStyle/>
          <a:p>
            <a:pPr indent="0" lvl="0" marL="0" rtl="0" algn="l">
              <a:spcBef>
                <a:spcPts val="300"/>
              </a:spcBef>
              <a:spcAft>
                <a:spcPts val="0"/>
              </a:spcAft>
              <a:buNone/>
            </a:pPr>
            <a:r>
              <a:t/>
            </a:r>
            <a:endParaRPr/>
          </a:p>
        </p:txBody>
      </p:sp>
      <p:sp>
        <p:nvSpPr>
          <p:cNvPr id="76" name="Google Shape;76;ge9a5bdfeea_1_1:notes"/>
          <p:cNvSpPr txBox="1"/>
          <p:nvPr>
            <p:ph idx="12" type="sldNum"/>
          </p:nvPr>
        </p:nvSpPr>
        <p:spPr>
          <a:xfrm>
            <a:off x="3972563" y="8775968"/>
            <a:ext cx="3036300" cy="458700"/>
          </a:xfrm>
          <a:prstGeom prst="rect">
            <a:avLst/>
          </a:prstGeom>
        </p:spPr>
        <p:txBody>
          <a:bodyPr anchorCtr="0" anchor="b" bIns="44475" lIns="88975" spcFirstLastPara="1" rIns="88975" wrap="square" tIns="444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txBox="1"/>
          <p:nvPr>
            <p:ph idx="1" type="body"/>
          </p:nvPr>
        </p:nvSpPr>
        <p:spPr>
          <a:xfrm>
            <a:off x="699407" y="4387248"/>
            <a:ext cx="5611588" cy="4154242"/>
          </a:xfrm>
          <a:prstGeom prst="rect">
            <a:avLst/>
          </a:prstGeom>
        </p:spPr>
        <p:txBody>
          <a:bodyPr anchorCtr="0" anchor="t" bIns="44475" lIns="88975" spcFirstLastPara="1" rIns="88975" wrap="square" tIns="44475">
            <a:noAutofit/>
          </a:bodyPr>
          <a:lstStyle/>
          <a:p>
            <a:pPr indent="0" lvl="0" marL="0" rtl="0" algn="l">
              <a:spcBef>
                <a:spcPts val="300"/>
              </a:spcBef>
              <a:spcAft>
                <a:spcPts val="0"/>
              </a:spcAft>
              <a:buNone/>
            </a:pPr>
            <a:r>
              <a:t/>
            </a:r>
            <a:endParaRPr/>
          </a:p>
        </p:txBody>
      </p:sp>
      <p:sp>
        <p:nvSpPr>
          <p:cNvPr id="84" name="Google Shape;84;p4:notes"/>
          <p:cNvSpPr/>
          <p:nvPr>
            <p:ph idx="2" type="sldImg"/>
          </p:nvPr>
        </p:nvSpPr>
        <p:spPr>
          <a:xfrm>
            <a:off x="427038" y="693738"/>
            <a:ext cx="6156325"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5:notes"/>
          <p:cNvSpPr txBox="1"/>
          <p:nvPr>
            <p:ph idx="1" type="body"/>
          </p:nvPr>
        </p:nvSpPr>
        <p:spPr>
          <a:xfrm>
            <a:off x="699407" y="4387248"/>
            <a:ext cx="5611588" cy="4154242"/>
          </a:xfrm>
          <a:prstGeom prst="rect">
            <a:avLst/>
          </a:prstGeom>
        </p:spPr>
        <p:txBody>
          <a:bodyPr anchorCtr="0" anchor="t" bIns="44475" lIns="88975" spcFirstLastPara="1" rIns="88975" wrap="square" tIns="44475">
            <a:noAutofit/>
          </a:bodyPr>
          <a:lstStyle/>
          <a:p>
            <a:pPr indent="0" lvl="0" marL="0" rtl="0" algn="l">
              <a:spcBef>
                <a:spcPts val="300"/>
              </a:spcBef>
              <a:spcAft>
                <a:spcPts val="0"/>
              </a:spcAft>
              <a:buNone/>
            </a:pPr>
            <a:r>
              <a:t/>
            </a:r>
            <a:endParaRPr/>
          </a:p>
        </p:txBody>
      </p:sp>
      <p:sp>
        <p:nvSpPr>
          <p:cNvPr id="92" name="Google Shape;92;p5:notes"/>
          <p:cNvSpPr/>
          <p:nvPr>
            <p:ph idx="2" type="sldImg"/>
          </p:nvPr>
        </p:nvSpPr>
        <p:spPr>
          <a:xfrm>
            <a:off x="427038" y="693738"/>
            <a:ext cx="6156325"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6:notes"/>
          <p:cNvSpPr txBox="1"/>
          <p:nvPr>
            <p:ph idx="1" type="body"/>
          </p:nvPr>
        </p:nvSpPr>
        <p:spPr>
          <a:xfrm>
            <a:off x="699407" y="4387248"/>
            <a:ext cx="5611588" cy="4154242"/>
          </a:xfrm>
          <a:prstGeom prst="rect">
            <a:avLst/>
          </a:prstGeom>
        </p:spPr>
        <p:txBody>
          <a:bodyPr anchorCtr="0" anchor="t" bIns="44475" lIns="88975" spcFirstLastPara="1" rIns="88975" wrap="square" tIns="44475">
            <a:noAutofit/>
          </a:bodyPr>
          <a:lstStyle/>
          <a:p>
            <a:pPr indent="0" lvl="0" marL="0" rtl="0" algn="l">
              <a:spcBef>
                <a:spcPts val="300"/>
              </a:spcBef>
              <a:spcAft>
                <a:spcPts val="0"/>
              </a:spcAft>
              <a:buNone/>
            </a:pPr>
            <a:r>
              <a:t/>
            </a:r>
            <a:endParaRPr/>
          </a:p>
        </p:txBody>
      </p:sp>
      <p:sp>
        <p:nvSpPr>
          <p:cNvPr id="102" name="Google Shape;102;p6:notes"/>
          <p:cNvSpPr/>
          <p:nvPr>
            <p:ph idx="2" type="sldImg"/>
          </p:nvPr>
        </p:nvSpPr>
        <p:spPr>
          <a:xfrm>
            <a:off x="427038" y="693738"/>
            <a:ext cx="6156325"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7:notes"/>
          <p:cNvSpPr txBox="1"/>
          <p:nvPr>
            <p:ph idx="1" type="body"/>
          </p:nvPr>
        </p:nvSpPr>
        <p:spPr>
          <a:xfrm>
            <a:off x="699407" y="4387248"/>
            <a:ext cx="5611588" cy="4154242"/>
          </a:xfrm>
          <a:prstGeom prst="rect">
            <a:avLst/>
          </a:prstGeom>
        </p:spPr>
        <p:txBody>
          <a:bodyPr anchorCtr="0" anchor="t" bIns="44475" lIns="88975" spcFirstLastPara="1" rIns="88975" wrap="square" tIns="44475">
            <a:noAutofit/>
          </a:bodyPr>
          <a:lstStyle/>
          <a:p>
            <a:pPr indent="0" lvl="0" marL="0" rtl="0" algn="l">
              <a:spcBef>
                <a:spcPts val="300"/>
              </a:spcBef>
              <a:spcAft>
                <a:spcPts val="0"/>
              </a:spcAft>
              <a:buNone/>
            </a:pPr>
            <a:r>
              <a:t/>
            </a:r>
            <a:endParaRPr/>
          </a:p>
        </p:txBody>
      </p:sp>
      <p:sp>
        <p:nvSpPr>
          <p:cNvPr id="108" name="Google Shape;108;p7:notes"/>
          <p:cNvSpPr/>
          <p:nvPr>
            <p:ph idx="2" type="sldImg"/>
          </p:nvPr>
        </p:nvSpPr>
        <p:spPr>
          <a:xfrm>
            <a:off x="427038" y="693738"/>
            <a:ext cx="6156325"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9a5bdfeea_1_24:notes"/>
          <p:cNvSpPr/>
          <p:nvPr>
            <p:ph idx="2" type="sldImg"/>
          </p:nvPr>
        </p:nvSpPr>
        <p:spPr>
          <a:xfrm>
            <a:off x="427038" y="693738"/>
            <a:ext cx="6156300" cy="34638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9a5bdfeea_1_24:notes"/>
          <p:cNvSpPr txBox="1"/>
          <p:nvPr>
            <p:ph idx="1" type="body"/>
          </p:nvPr>
        </p:nvSpPr>
        <p:spPr>
          <a:xfrm>
            <a:off x="699407" y="4387248"/>
            <a:ext cx="5611500" cy="4154100"/>
          </a:xfrm>
          <a:prstGeom prst="rect">
            <a:avLst/>
          </a:prstGeom>
        </p:spPr>
        <p:txBody>
          <a:bodyPr anchorCtr="0" anchor="t" bIns="44475" lIns="88975" spcFirstLastPara="1" rIns="88975" wrap="square" tIns="44475">
            <a:noAutofit/>
          </a:bodyPr>
          <a:lstStyle/>
          <a:p>
            <a:pPr indent="0" lvl="0" marL="0" rtl="0" algn="l">
              <a:spcBef>
                <a:spcPts val="300"/>
              </a:spcBef>
              <a:spcAft>
                <a:spcPts val="0"/>
              </a:spcAft>
              <a:buNone/>
            </a:pPr>
            <a:r>
              <a:t/>
            </a:r>
            <a:endParaRPr/>
          </a:p>
        </p:txBody>
      </p:sp>
      <p:sp>
        <p:nvSpPr>
          <p:cNvPr id="117" name="Google Shape;117;ge9a5bdfeea_1_24:notes"/>
          <p:cNvSpPr txBox="1"/>
          <p:nvPr>
            <p:ph idx="12" type="sldNum"/>
          </p:nvPr>
        </p:nvSpPr>
        <p:spPr>
          <a:xfrm>
            <a:off x="3972563" y="8775968"/>
            <a:ext cx="3036300" cy="458700"/>
          </a:xfrm>
          <a:prstGeom prst="rect">
            <a:avLst/>
          </a:prstGeom>
        </p:spPr>
        <p:txBody>
          <a:bodyPr anchorCtr="0" anchor="b" bIns="44475" lIns="88975" spcFirstLastPara="1" rIns="88975" wrap="square" tIns="444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3:notes"/>
          <p:cNvSpPr txBox="1"/>
          <p:nvPr>
            <p:ph idx="1" type="body"/>
          </p:nvPr>
        </p:nvSpPr>
        <p:spPr>
          <a:xfrm>
            <a:off x="699407" y="4387248"/>
            <a:ext cx="5611500" cy="4154100"/>
          </a:xfrm>
          <a:prstGeom prst="rect">
            <a:avLst/>
          </a:prstGeom>
        </p:spPr>
        <p:txBody>
          <a:bodyPr anchorCtr="0" anchor="t" bIns="44475" lIns="88975" spcFirstLastPara="1" rIns="88975" wrap="square" tIns="44475">
            <a:noAutofit/>
          </a:bodyPr>
          <a:lstStyle/>
          <a:p>
            <a:pPr indent="0" lvl="0" marL="0" rtl="0" algn="l">
              <a:spcBef>
                <a:spcPts val="300"/>
              </a:spcBef>
              <a:spcAft>
                <a:spcPts val="0"/>
              </a:spcAft>
              <a:buNone/>
            </a:pPr>
            <a:r>
              <a:t/>
            </a:r>
            <a:endParaRPr/>
          </a:p>
        </p:txBody>
      </p:sp>
      <p:sp>
        <p:nvSpPr>
          <p:cNvPr id="126" name="Google Shape;126;p13:notes"/>
          <p:cNvSpPr/>
          <p:nvPr>
            <p:ph idx="2" type="sldImg"/>
          </p:nvPr>
        </p:nvSpPr>
        <p:spPr>
          <a:xfrm>
            <a:off x="427038" y="693738"/>
            <a:ext cx="61563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rgbClr val="F2F2F2"/>
        </a:solidFill>
      </p:bgPr>
    </p:bg>
    <p:spTree>
      <p:nvGrpSpPr>
        <p:cNvPr id="17" name="Shape 17"/>
        <p:cNvGrpSpPr/>
        <p:nvPr/>
      </p:nvGrpSpPr>
      <p:grpSpPr>
        <a:xfrm>
          <a:off x="0" y="0"/>
          <a:ext cx="0" cy="0"/>
          <a:chOff x="0" y="0"/>
          <a:chExt cx="0" cy="0"/>
        </a:xfrm>
      </p:grpSpPr>
      <p:pic>
        <p:nvPicPr>
          <p:cNvPr descr="C:\Users\10630824\Desktop\Microot template\poly.emf" id="18" name="Google Shape;18;p2"/>
          <p:cNvPicPr preferRelativeResize="0"/>
          <p:nvPr/>
        </p:nvPicPr>
        <p:blipFill rotWithShape="1">
          <a:blip r:embed="rId2">
            <a:alphaModFix/>
          </a:blip>
          <a:srcRect b="0" l="0" r="0" t="0"/>
          <a:stretch/>
        </p:blipFill>
        <p:spPr>
          <a:xfrm>
            <a:off x="-9332" y="456328"/>
            <a:ext cx="9153332" cy="4670401"/>
          </a:xfrm>
          <a:prstGeom prst="rect">
            <a:avLst/>
          </a:prstGeom>
          <a:noFill/>
          <a:ln>
            <a:noFill/>
          </a:ln>
        </p:spPr>
      </p:pic>
      <p:sp>
        <p:nvSpPr>
          <p:cNvPr id="19" name="Google Shape;19;p2"/>
          <p:cNvSpPr txBox="1"/>
          <p:nvPr>
            <p:ph idx="1" type="subTitle"/>
          </p:nvPr>
        </p:nvSpPr>
        <p:spPr>
          <a:xfrm>
            <a:off x="1348105" y="3230193"/>
            <a:ext cx="5556738" cy="221456"/>
          </a:xfrm>
          <a:prstGeom prst="rect">
            <a:avLst/>
          </a:prstGeom>
          <a:noFill/>
          <a:ln>
            <a:noFill/>
          </a:ln>
        </p:spPr>
        <p:txBody>
          <a:bodyPr anchorCtr="0" anchor="ctr" bIns="0" lIns="0" spcFirstLastPara="1" rIns="0" wrap="square" tIns="0">
            <a:noAutofit/>
          </a:bodyPr>
          <a:lstStyle>
            <a:lvl1pPr lvl="0" algn="l">
              <a:spcBef>
                <a:spcPts val="1200"/>
              </a:spcBef>
              <a:spcAft>
                <a:spcPts val="0"/>
              </a:spcAft>
              <a:buClr>
                <a:srgbClr val="ED8B00"/>
              </a:buClr>
              <a:buSzPts val="1600"/>
              <a:buFont typeface="Noto Sans Symbols"/>
              <a:buNone/>
              <a:defRPr b="0" i="0" sz="1600">
                <a:solidFill>
                  <a:srgbClr val="ED8B00"/>
                </a:solidFill>
                <a:latin typeface="Calibri"/>
                <a:ea typeface="Calibri"/>
                <a:cs typeface="Calibri"/>
                <a:sym typeface="Calibri"/>
              </a:defRPr>
            </a:lvl1pPr>
            <a:lvl2pPr lvl="1" algn="l">
              <a:spcBef>
                <a:spcPts val="450"/>
              </a:spcBef>
              <a:spcAft>
                <a:spcPts val="0"/>
              </a:spcAft>
              <a:buClr>
                <a:srgbClr val="000000"/>
              </a:buClr>
              <a:buSzPts val="1440"/>
              <a:buChar char="▪"/>
              <a:defRPr/>
            </a:lvl2pPr>
            <a:lvl3pPr lvl="2" algn="l">
              <a:spcBef>
                <a:spcPts val="450"/>
              </a:spcBef>
              <a:spcAft>
                <a:spcPts val="0"/>
              </a:spcAft>
              <a:buClr>
                <a:srgbClr val="000000"/>
              </a:buClr>
              <a:buSzPts val="1260"/>
              <a:buChar char="▪"/>
              <a:defRPr/>
            </a:lvl3pPr>
            <a:lvl4pPr lvl="3" algn="l">
              <a:spcBef>
                <a:spcPts val="450"/>
              </a:spcBef>
              <a:spcAft>
                <a:spcPts val="0"/>
              </a:spcAft>
              <a:buClr>
                <a:srgbClr val="000000"/>
              </a:buClr>
              <a:buSzPts val="1800"/>
              <a:buChar char="•"/>
              <a:defRPr/>
            </a:lvl4pPr>
            <a:lvl5pPr lvl="4" algn="l">
              <a:spcBef>
                <a:spcPts val="450"/>
              </a:spcBef>
              <a:spcAft>
                <a:spcPts val="0"/>
              </a:spcAft>
              <a:buClr>
                <a:srgbClr val="000000"/>
              </a:buClr>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p:txBody>
      </p:sp>
      <p:sp>
        <p:nvSpPr>
          <p:cNvPr id="20" name="Google Shape;20;p2"/>
          <p:cNvSpPr txBox="1"/>
          <p:nvPr>
            <p:ph type="ctrTitle"/>
          </p:nvPr>
        </p:nvSpPr>
        <p:spPr>
          <a:xfrm>
            <a:off x="1348105" y="2269550"/>
            <a:ext cx="5561624" cy="43088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700">
                <a:solidFill>
                  <a:srgbClr val="2C2D8B"/>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descr="C:\Users\10630824\Desktop\Microot template\LTI logo (3).png" id="21" name="Google Shape;21;p2"/>
          <p:cNvPicPr preferRelativeResize="0"/>
          <p:nvPr/>
        </p:nvPicPr>
        <p:blipFill rotWithShape="1">
          <a:blip r:embed="rId3">
            <a:alphaModFix/>
          </a:blip>
          <a:srcRect b="0" l="0" r="0" t="80469"/>
          <a:stretch/>
        </p:blipFill>
        <p:spPr>
          <a:xfrm>
            <a:off x="6103631" y="4581795"/>
            <a:ext cx="1294850" cy="272369"/>
          </a:xfrm>
          <a:prstGeom prst="rect">
            <a:avLst/>
          </a:prstGeom>
          <a:noFill/>
          <a:ln>
            <a:noFill/>
          </a:ln>
        </p:spPr>
      </p:pic>
      <p:pic>
        <p:nvPicPr>
          <p:cNvPr id="22" name="Google Shape;22;p2"/>
          <p:cNvPicPr preferRelativeResize="0"/>
          <p:nvPr/>
        </p:nvPicPr>
        <p:blipFill rotWithShape="1">
          <a:blip r:embed="rId4">
            <a:alphaModFix/>
          </a:blip>
          <a:srcRect b="0" l="0" r="0" t="0"/>
          <a:stretch/>
        </p:blipFill>
        <p:spPr>
          <a:xfrm>
            <a:off x="6103631" y="267475"/>
            <a:ext cx="689056" cy="510622"/>
          </a:xfrm>
          <a:prstGeom prst="rect">
            <a:avLst/>
          </a:prstGeom>
          <a:noFill/>
          <a:ln>
            <a:noFill/>
          </a:ln>
        </p:spPr>
      </p:pic>
      <p:pic>
        <p:nvPicPr>
          <p:cNvPr id="23" name="Google Shape;23;p2"/>
          <p:cNvPicPr preferRelativeResize="0"/>
          <p:nvPr/>
        </p:nvPicPr>
        <p:blipFill rotWithShape="1">
          <a:blip r:embed="rId5">
            <a:alphaModFix/>
          </a:blip>
          <a:srcRect b="0" l="0" r="0" t="0"/>
          <a:stretch/>
        </p:blipFill>
        <p:spPr>
          <a:xfrm>
            <a:off x="366334" y="267475"/>
            <a:ext cx="864729" cy="62981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spTree>
      <p:nvGrpSpPr>
        <p:cNvPr id="24" name="Shape 24"/>
        <p:cNvGrpSpPr/>
        <p:nvPr/>
      </p:nvGrpSpPr>
      <p:grpSpPr>
        <a:xfrm>
          <a:off x="0" y="0"/>
          <a:ext cx="0" cy="0"/>
          <a:chOff x="0" y="0"/>
          <a:chExt cx="0" cy="0"/>
        </a:xfrm>
      </p:grpSpPr>
      <p:sp>
        <p:nvSpPr>
          <p:cNvPr id="25" name="Google Shape;25;p3"/>
          <p:cNvSpPr txBox="1"/>
          <p:nvPr>
            <p:ph idx="1" type="body"/>
          </p:nvPr>
        </p:nvSpPr>
        <p:spPr>
          <a:xfrm>
            <a:off x="258189" y="940222"/>
            <a:ext cx="8615227" cy="3725083"/>
          </a:xfrm>
          <a:prstGeom prst="rect">
            <a:avLst/>
          </a:prstGeom>
          <a:noFill/>
          <a:ln>
            <a:noFill/>
          </a:ln>
        </p:spPr>
        <p:txBody>
          <a:bodyPr anchorCtr="0" anchor="t" bIns="0" lIns="0" spcFirstLastPara="1" rIns="0" wrap="square" tIns="0">
            <a:noAutofit/>
          </a:bodyPr>
          <a:lstStyle>
            <a:lvl1pPr indent="-342900" lvl="0" marL="457200" algn="l">
              <a:spcBef>
                <a:spcPts val="1350"/>
              </a:spcBef>
              <a:spcAft>
                <a:spcPts val="0"/>
              </a:spcAft>
              <a:buClr>
                <a:srgbClr val="000000"/>
              </a:buClr>
              <a:buSzPts val="1800"/>
              <a:buChar char="▪"/>
              <a:defRPr/>
            </a:lvl1pPr>
            <a:lvl2pPr indent="-320040" lvl="1" marL="914400" algn="l">
              <a:spcBef>
                <a:spcPts val="450"/>
              </a:spcBef>
              <a:spcAft>
                <a:spcPts val="0"/>
              </a:spcAft>
              <a:buClr>
                <a:srgbClr val="000000"/>
              </a:buClr>
              <a:buSzPts val="1440"/>
              <a:buChar char="▪"/>
              <a:defRPr/>
            </a:lvl2pPr>
            <a:lvl3pPr indent="-308610" lvl="2" marL="1371600" algn="l">
              <a:spcBef>
                <a:spcPts val="450"/>
              </a:spcBef>
              <a:spcAft>
                <a:spcPts val="0"/>
              </a:spcAft>
              <a:buClr>
                <a:srgbClr val="000000"/>
              </a:buClr>
              <a:buSzPts val="1260"/>
              <a:buChar char="▪"/>
              <a:defRPr/>
            </a:lvl3pPr>
            <a:lvl4pPr indent="-342900" lvl="3" marL="1828800" algn="l">
              <a:spcBef>
                <a:spcPts val="450"/>
              </a:spcBef>
              <a:spcAft>
                <a:spcPts val="0"/>
              </a:spcAft>
              <a:buClr>
                <a:srgbClr val="000000"/>
              </a:buClr>
              <a:buSzPts val="1800"/>
              <a:buChar char="•"/>
              <a:defRPr/>
            </a:lvl4pPr>
            <a:lvl5pPr indent="-342900" lvl="4" marL="2286000" algn="l">
              <a:spcBef>
                <a:spcPts val="450"/>
              </a:spcBef>
              <a:spcAft>
                <a:spcPts val="0"/>
              </a:spcAft>
              <a:buClr>
                <a:srgbClr val="000000"/>
              </a:buClr>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26" name="Google Shape;26;p3"/>
          <p:cNvSpPr txBox="1"/>
          <p:nvPr>
            <p:ph type="title"/>
          </p:nvPr>
        </p:nvSpPr>
        <p:spPr>
          <a:xfrm>
            <a:off x="269878" y="240427"/>
            <a:ext cx="8024283" cy="38472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descr="C:\Users\10630824\Desktop\Microot template\LTI logo (2).png" id="27" name="Google Shape;27;p3"/>
          <p:cNvPicPr preferRelativeResize="0"/>
          <p:nvPr/>
        </p:nvPicPr>
        <p:blipFill rotWithShape="1">
          <a:blip r:embed="rId2">
            <a:alphaModFix/>
          </a:blip>
          <a:srcRect b="0" l="0" r="0" t="0"/>
          <a:stretch/>
        </p:blipFill>
        <p:spPr>
          <a:xfrm>
            <a:off x="214604" y="4755049"/>
            <a:ext cx="426695" cy="249287"/>
          </a:xfrm>
          <a:prstGeom prst="rect">
            <a:avLst/>
          </a:prstGeom>
          <a:noFill/>
          <a:ln>
            <a:noFill/>
          </a:ln>
        </p:spPr>
      </p:pic>
      <p:pic>
        <p:nvPicPr>
          <p:cNvPr descr="C:\Users\10630824\Desktop\Microot template\corners (3).png" id="28" name="Google Shape;28;p3"/>
          <p:cNvPicPr preferRelativeResize="0"/>
          <p:nvPr/>
        </p:nvPicPr>
        <p:blipFill rotWithShape="1">
          <a:blip r:embed="rId3">
            <a:alphaModFix/>
          </a:blip>
          <a:srcRect b="0" l="0" r="0" t="0"/>
          <a:stretch/>
        </p:blipFill>
        <p:spPr>
          <a:xfrm>
            <a:off x="7856377" y="3907747"/>
            <a:ext cx="1430176" cy="1649166"/>
          </a:xfrm>
          <a:prstGeom prst="rect">
            <a:avLst/>
          </a:prstGeom>
          <a:noFill/>
          <a:ln>
            <a:noFill/>
          </a:ln>
        </p:spPr>
      </p:pic>
      <p:sp>
        <p:nvSpPr>
          <p:cNvPr id="29" name="Google Shape;29;p3"/>
          <p:cNvSpPr/>
          <p:nvPr/>
        </p:nvSpPr>
        <p:spPr>
          <a:xfrm>
            <a:off x="8499435" y="4824116"/>
            <a:ext cx="364703" cy="2769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000" u="none" cap="none" strike="noStrike">
              <a:solidFill>
                <a:schemeClr val="lt1"/>
              </a:solidFill>
              <a:latin typeface="Calibri"/>
              <a:ea typeface="Calibri"/>
              <a:cs typeface="Calibri"/>
              <a:sym typeface="Calibri"/>
            </a:endParaRPr>
          </a:p>
        </p:txBody>
      </p:sp>
      <p:pic>
        <p:nvPicPr>
          <p:cNvPr descr="C:\Users\10630824\Desktop\Microot template\corners (2).png" id="30" name="Google Shape;30;p3"/>
          <p:cNvPicPr preferRelativeResize="0"/>
          <p:nvPr/>
        </p:nvPicPr>
        <p:blipFill rotWithShape="1">
          <a:blip r:embed="rId4">
            <a:alphaModFix/>
          </a:blip>
          <a:srcRect b="0" l="0" r="0" t="0"/>
          <a:stretch/>
        </p:blipFill>
        <p:spPr>
          <a:xfrm flipH="1">
            <a:off x="-25392" y="-30236"/>
            <a:ext cx="688705" cy="699796"/>
          </a:xfrm>
          <a:prstGeom prst="rect">
            <a:avLst/>
          </a:prstGeom>
          <a:noFill/>
          <a:ln>
            <a:noFill/>
          </a:ln>
        </p:spPr>
      </p:pic>
      <p:sp>
        <p:nvSpPr>
          <p:cNvPr id="31" name="Google Shape;31;p3"/>
          <p:cNvSpPr txBox="1"/>
          <p:nvPr>
            <p:ph idx="2" type="body"/>
          </p:nvPr>
        </p:nvSpPr>
        <p:spPr>
          <a:xfrm>
            <a:off x="343291" y="681005"/>
            <a:ext cx="7964402" cy="188523"/>
          </a:xfrm>
          <a:prstGeom prst="rect">
            <a:avLst/>
          </a:prstGeom>
          <a:noFill/>
          <a:ln>
            <a:noFill/>
          </a:ln>
        </p:spPr>
        <p:txBody>
          <a:bodyPr anchorCtr="0" anchor="t" bIns="0" lIns="0" spcFirstLastPara="1" rIns="0" wrap="square" tIns="0">
            <a:noAutofit/>
          </a:bodyPr>
          <a:lstStyle>
            <a:lvl1pPr indent="-228600" lvl="0" marL="457200" algn="l">
              <a:spcBef>
                <a:spcPts val="900"/>
              </a:spcBef>
              <a:spcAft>
                <a:spcPts val="0"/>
              </a:spcAft>
              <a:buClr>
                <a:srgbClr val="ED8B00"/>
              </a:buClr>
              <a:buSzPts val="1200"/>
              <a:buNone/>
              <a:defRPr b="0" sz="1200">
                <a:solidFill>
                  <a:srgbClr val="ED8B00"/>
                </a:solidFill>
              </a:defRPr>
            </a:lvl1pPr>
            <a:lvl2pPr indent="-320040" lvl="1" marL="914400" algn="l">
              <a:spcBef>
                <a:spcPts val="450"/>
              </a:spcBef>
              <a:spcAft>
                <a:spcPts val="0"/>
              </a:spcAft>
              <a:buClr>
                <a:srgbClr val="000000"/>
              </a:buClr>
              <a:buSzPts val="1440"/>
              <a:buChar char="▪"/>
              <a:defRPr/>
            </a:lvl2pPr>
            <a:lvl3pPr indent="-308610" lvl="2" marL="1371600" algn="l">
              <a:spcBef>
                <a:spcPts val="450"/>
              </a:spcBef>
              <a:spcAft>
                <a:spcPts val="0"/>
              </a:spcAft>
              <a:buClr>
                <a:srgbClr val="000000"/>
              </a:buClr>
              <a:buSzPts val="1260"/>
              <a:buChar char="▪"/>
              <a:defRPr/>
            </a:lvl3pPr>
            <a:lvl4pPr indent="-342900" lvl="3" marL="1828800" algn="l">
              <a:spcBef>
                <a:spcPts val="450"/>
              </a:spcBef>
              <a:spcAft>
                <a:spcPts val="0"/>
              </a:spcAft>
              <a:buClr>
                <a:srgbClr val="000000"/>
              </a:buClr>
              <a:buSzPts val="1800"/>
              <a:buChar char="•"/>
              <a:defRPr/>
            </a:lvl4pPr>
            <a:lvl5pPr indent="-342900" lvl="4" marL="2286000" algn="l">
              <a:spcBef>
                <a:spcPts val="450"/>
              </a:spcBef>
              <a:spcAft>
                <a:spcPts val="0"/>
              </a:spcAft>
              <a:buClr>
                <a:srgbClr val="000000"/>
              </a:buClr>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32" name="Google Shape;32;p3"/>
          <p:cNvSpPr txBox="1"/>
          <p:nvPr/>
        </p:nvSpPr>
        <p:spPr>
          <a:xfrm>
            <a:off x="3086252" y="4849624"/>
            <a:ext cx="2959099" cy="2154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800" u="none" cap="none" strike="noStrike">
                <a:solidFill>
                  <a:srgbClr val="7C7C7C"/>
                </a:solidFill>
                <a:latin typeface="Calibri"/>
                <a:ea typeface="Calibri"/>
                <a:cs typeface="Calibri"/>
                <a:sym typeface="Calibri"/>
              </a:rPr>
              <a:t>©Larsen &amp; Toubro Infotech Ltd. Privileged and Confidential</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33" name="Shape 33"/>
        <p:cNvGrpSpPr/>
        <p:nvPr/>
      </p:nvGrpSpPr>
      <p:grpSpPr>
        <a:xfrm>
          <a:off x="0" y="0"/>
          <a:ext cx="0" cy="0"/>
          <a:chOff x="0" y="0"/>
          <a:chExt cx="0" cy="0"/>
        </a:xfrm>
      </p:grpSpPr>
      <p:sp>
        <p:nvSpPr>
          <p:cNvPr id="34" name="Google Shape;34;p4"/>
          <p:cNvSpPr txBox="1"/>
          <p:nvPr>
            <p:ph type="title"/>
          </p:nvPr>
        </p:nvSpPr>
        <p:spPr>
          <a:xfrm>
            <a:off x="269878" y="240427"/>
            <a:ext cx="8594260" cy="38472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 type="body"/>
          </p:nvPr>
        </p:nvSpPr>
        <p:spPr>
          <a:xfrm>
            <a:off x="140677" y="971550"/>
            <a:ext cx="4290646" cy="3657600"/>
          </a:xfrm>
          <a:prstGeom prst="rect">
            <a:avLst/>
          </a:prstGeom>
          <a:noFill/>
          <a:ln>
            <a:noFill/>
          </a:ln>
        </p:spPr>
        <p:txBody>
          <a:bodyPr anchorCtr="0" anchor="t" bIns="0" lIns="0" spcFirstLastPara="1" rIns="0" wrap="square" tIns="0">
            <a:noAutofit/>
          </a:bodyPr>
          <a:lstStyle>
            <a:lvl1pPr indent="-317500" lvl="0" marL="457200" algn="l">
              <a:spcBef>
                <a:spcPts val="1050"/>
              </a:spcBef>
              <a:spcAft>
                <a:spcPts val="0"/>
              </a:spcAft>
              <a:buClr>
                <a:srgbClr val="000000"/>
              </a:buClr>
              <a:buSzPts val="1400"/>
              <a:buChar char="▪"/>
              <a:defRPr sz="1400"/>
            </a:lvl1pPr>
            <a:lvl2pPr indent="-299719" lvl="1" marL="914400" algn="l">
              <a:spcBef>
                <a:spcPts val="350"/>
              </a:spcBef>
              <a:spcAft>
                <a:spcPts val="0"/>
              </a:spcAft>
              <a:buClr>
                <a:srgbClr val="000000"/>
              </a:buClr>
              <a:buSzPts val="1120"/>
              <a:buChar char="▪"/>
              <a:defRPr sz="1400"/>
            </a:lvl2pPr>
            <a:lvl3pPr indent="-290830" lvl="2" marL="1371600" algn="l">
              <a:spcBef>
                <a:spcPts val="350"/>
              </a:spcBef>
              <a:spcAft>
                <a:spcPts val="0"/>
              </a:spcAft>
              <a:buClr>
                <a:srgbClr val="000000"/>
              </a:buClr>
              <a:buSzPts val="980"/>
              <a:buChar char="▪"/>
              <a:defRPr sz="1400"/>
            </a:lvl3pPr>
            <a:lvl4pPr indent="-317500" lvl="3" marL="1828800" algn="l">
              <a:spcBef>
                <a:spcPts val="350"/>
              </a:spcBef>
              <a:spcAft>
                <a:spcPts val="0"/>
              </a:spcAft>
              <a:buClr>
                <a:srgbClr val="000000"/>
              </a:buClr>
              <a:buSzPts val="1400"/>
              <a:buChar char="•"/>
              <a:defRPr sz="1400"/>
            </a:lvl4pPr>
            <a:lvl5pPr indent="-317500" lvl="4" marL="2286000" algn="l">
              <a:spcBef>
                <a:spcPts val="350"/>
              </a:spcBef>
              <a:spcAft>
                <a:spcPts val="0"/>
              </a:spcAft>
              <a:buClr>
                <a:srgbClr val="000000"/>
              </a:buClr>
              <a:buSzPts val="1400"/>
              <a:buChar char="•"/>
              <a:defRPr sz="1400"/>
            </a:lvl5pPr>
            <a:lvl6pPr indent="-323850" lvl="5" marL="2743200" algn="l">
              <a:spcBef>
                <a:spcPts val="375"/>
              </a:spcBef>
              <a:spcAft>
                <a:spcPts val="0"/>
              </a:spcAft>
              <a:buSzPts val="1500"/>
              <a:buChar char="∙"/>
              <a:defRPr sz="1500"/>
            </a:lvl6pPr>
            <a:lvl7pPr indent="-323850" lvl="6" marL="3200400" algn="l">
              <a:spcBef>
                <a:spcPts val="375"/>
              </a:spcBef>
              <a:spcAft>
                <a:spcPts val="0"/>
              </a:spcAft>
              <a:buSzPts val="1500"/>
              <a:buChar char="∙"/>
              <a:defRPr sz="1500"/>
            </a:lvl7pPr>
            <a:lvl8pPr indent="-323850" lvl="7" marL="3657600" algn="l">
              <a:spcBef>
                <a:spcPts val="375"/>
              </a:spcBef>
              <a:spcAft>
                <a:spcPts val="0"/>
              </a:spcAft>
              <a:buSzPts val="1500"/>
              <a:buChar char="∙"/>
              <a:defRPr sz="1500"/>
            </a:lvl8pPr>
            <a:lvl9pPr indent="-323850" lvl="8" marL="4114800" algn="l">
              <a:spcBef>
                <a:spcPts val="375"/>
              </a:spcBef>
              <a:spcAft>
                <a:spcPts val="0"/>
              </a:spcAft>
              <a:buSzPts val="1500"/>
              <a:buChar char="∙"/>
              <a:defRPr sz="1500"/>
            </a:lvl9pPr>
          </a:lstStyle>
          <a:p/>
        </p:txBody>
      </p:sp>
      <p:sp>
        <p:nvSpPr>
          <p:cNvPr id="36" name="Google Shape;36;p4"/>
          <p:cNvSpPr txBox="1"/>
          <p:nvPr>
            <p:ph idx="2" type="body"/>
          </p:nvPr>
        </p:nvSpPr>
        <p:spPr>
          <a:xfrm>
            <a:off x="4712677" y="971550"/>
            <a:ext cx="4290646" cy="3657600"/>
          </a:xfrm>
          <a:prstGeom prst="rect">
            <a:avLst/>
          </a:prstGeom>
          <a:noFill/>
          <a:ln>
            <a:noFill/>
          </a:ln>
        </p:spPr>
        <p:txBody>
          <a:bodyPr anchorCtr="0" anchor="t" bIns="0" lIns="0" spcFirstLastPara="1" rIns="0" wrap="square" tIns="0">
            <a:noAutofit/>
          </a:bodyPr>
          <a:lstStyle>
            <a:lvl1pPr indent="-317500" lvl="0" marL="457200" algn="l">
              <a:spcBef>
                <a:spcPts val="1050"/>
              </a:spcBef>
              <a:spcAft>
                <a:spcPts val="0"/>
              </a:spcAft>
              <a:buClr>
                <a:srgbClr val="000000"/>
              </a:buClr>
              <a:buSzPts val="1400"/>
              <a:buChar char="▪"/>
              <a:defRPr sz="1400"/>
            </a:lvl1pPr>
            <a:lvl2pPr indent="-299719" lvl="1" marL="914400" algn="l">
              <a:spcBef>
                <a:spcPts val="350"/>
              </a:spcBef>
              <a:spcAft>
                <a:spcPts val="0"/>
              </a:spcAft>
              <a:buClr>
                <a:srgbClr val="000000"/>
              </a:buClr>
              <a:buSzPts val="1120"/>
              <a:buChar char="▪"/>
              <a:defRPr sz="1400"/>
            </a:lvl2pPr>
            <a:lvl3pPr indent="-290830" lvl="2" marL="1371600" algn="l">
              <a:spcBef>
                <a:spcPts val="350"/>
              </a:spcBef>
              <a:spcAft>
                <a:spcPts val="0"/>
              </a:spcAft>
              <a:buClr>
                <a:srgbClr val="000000"/>
              </a:buClr>
              <a:buSzPts val="980"/>
              <a:buChar char="▪"/>
              <a:defRPr sz="1400"/>
            </a:lvl3pPr>
            <a:lvl4pPr indent="-317500" lvl="3" marL="1828800" algn="l">
              <a:spcBef>
                <a:spcPts val="350"/>
              </a:spcBef>
              <a:spcAft>
                <a:spcPts val="0"/>
              </a:spcAft>
              <a:buClr>
                <a:srgbClr val="000000"/>
              </a:buClr>
              <a:buSzPts val="1400"/>
              <a:buChar char="•"/>
              <a:defRPr sz="1400"/>
            </a:lvl4pPr>
            <a:lvl5pPr indent="-317500" lvl="4" marL="2286000" algn="l">
              <a:spcBef>
                <a:spcPts val="350"/>
              </a:spcBef>
              <a:spcAft>
                <a:spcPts val="0"/>
              </a:spcAft>
              <a:buClr>
                <a:srgbClr val="000000"/>
              </a:buClr>
              <a:buSzPts val="1400"/>
              <a:buChar char="•"/>
              <a:defRPr sz="1400"/>
            </a:lvl5pPr>
            <a:lvl6pPr indent="-323850" lvl="5" marL="2743200" algn="l">
              <a:spcBef>
                <a:spcPts val="375"/>
              </a:spcBef>
              <a:spcAft>
                <a:spcPts val="0"/>
              </a:spcAft>
              <a:buSzPts val="1500"/>
              <a:buChar char="∙"/>
              <a:defRPr sz="1500"/>
            </a:lvl6pPr>
            <a:lvl7pPr indent="-323850" lvl="6" marL="3200400" algn="l">
              <a:spcBef>
                <a:spcPts val="375"/>
              </a:spcBef>
              <a:spcAft>
                <a:spcPts val="0"/>
              </a:spcAft>
              <a:buSzPts val="1500"/>
              <a:buChar char="∙"/>
              <a:defRPr sz="1500"/>
            </a:lvl7pPr>
            <a:lvl8pPr indent="-323850" lvl="7" marL="3657600" algn="l">
              <a:spcBef>
                <a:spcPts val="375"/>
              </a:spcBef>
              <a:spcAft>
                <a:spcPts val="0"/>
              </a:spcAft>
              <a:buSzPts val="1500"/>
              <a:buChar char="∙"/>
              <a:defRPr sz="1500"/>
            </a:lvl8pPr>
            <a:lvl9pPr indent="-323850" lvl="8" marL="4114800" algn="l">
              <a:spcBef>
                <a:spcPts val="375"/>
              </a:spcBef>
              <a:spcAft>
                <a:spcPts val="0"/>
              </a:spcAft>
              <a:buSzPts val="1500"/>
              <a:buChar char="∙"/>
              <a:defRPr sz="1500"/>
            </a:lvl9pPr>
          </a:lstStyle>
          <a:p/>
        </p:txBody>
      </p:sp>
      <p:pic>
        <p:nvPicPr>
          <p:cNvPr descr="C:\Users\10630824\Desktop\Microot template\LTI logo (2).png" id="37" name="Google Shape;37;p4"/>
          <p:cNvPicPr preferRelativeResize="0"/>
          <p:nvPr/>
        </p:nvPicPr>
        <p:blipFill rotWithShape="1">
          <a:blip r:embed="rId2">
            <a:alphaModFix/>
          </a:blip>
          <a:srcRect b="0" l="0" r="0" t="0"/>
          <a:stretch/>
        </p:blipFill>
        <p:spPr>
          <a:xfrm>
            <a:off x="214604" y="4755049"/>
            <a:ext cx="426695" cy="249287"/>
          </a:xfrm>
          <a:prstGeom prst="rect">
            <a:avLst/>
          </a:prstGeom>
          <a:noFill/>
          <a:ln>
            <a:noFill/>
          </a:ln>
        </p:spPr>
      </p:pic>
      <p:pic>
        <p:nvPicPr>
          <p:cNvPr descr="C:\Users\10630824\Desktop\Microot template\corners (3).png" id="38" name="Google Shape;38;p4"/>
          <p:cNvPicPr preferRelativeResize="0"/>
          <p:nvPr/>
        </p:nvPicPr>
        <p:blipFill rotWithShape="1">
          <a:blip r:embed="rId3">
            <a:alphaModFix/>
          </a:blip>
          <a:srcRect b="0" l="0" r="0" t="0"/>
          <a:stretch/>
        </p:blipFill>
        <p:spPr>
          <a:xfrm>
            <a:off x="7856377" y="3907747"/>
            <a:ext cx="1430176" cy="1649166"/>
          </a:xfrm>
          <a:prstGeom prst="rect">
            <a:avLst/>
          </a:prstGeom>
          <a:noFill/>
          <a:ln>
            <a:noFill/>
          </a:ln>
        </p:spPr>
      </p:pic>
      <p:sp>
        <p:nvSpPr>
          <p:cNvPr id="39" name="Google Shape;39;p4"/>
          <p:cNvSpPr/>
          <p:nvPr/>
        </p:nvSpPr>
        <p:spPr>
          <a:xfrm>
            <a:off x="8499435" y="4824116"/>
            <a:ext cx="364703" cy="2769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000" u="none" cap="none" strike="noStrike">
              <a:solidFill>
                <a:schemeClr val="lt1"/>
              </a:solidFill>
              <a:latin typeface="Calibri"/>
              <a:ea typeface="Calibri"/>
              <a:cs typeface="Calibri"/>
              <a:sym typeface="Calibri"/>
            </a:endParaRPr>
          </a:p>
        </p:txBody>
      </p:sp>
      <p:pic>
        <p:nvPicPr>
          <p:cNvPr descr="C:\Users\10630824\Desktop\Microot template\corners (2).png" id="40" name="Google Shape;40;p4"/>
          <p:cNvPicPr preferRelativeResize="0"/>
          <p:nvPr/>
        </p:nvPicPr>
        <p:blipFill rotWithShape="1">
          <a:blip r:embed="rId4">
            <a:alphaModFix/>
          </a:blip>
          <a:srcRect b="0" l="0" r="0" t="0"/>
          <a:stretch/>
        </p:blipFill>
        <p:spPr>
          <a:xfrm flipH="1">
            <a:off x="-25392" y="-30236"/>
            <a:ext cx="688705" cy="699796"/>
          </a:xfrm>
          <a:prstGeom prst="rect">
            <a:avLst/>
          </a:prstGeom>
          <a:noFill/>
          <a:ln>
            <a:noFill/>
          </a:ln>
        </p:spPr>
      </p:pic>
      <p:sp>
        <p:nvSpPr>
          <p:cNvPr id="41" name="Google Shape;41;p4"/>
          <p:cNvSpPr txBox="1"/>
          <p:nvPr/>
        </p:nvSpPr>
        <p:spPr>
          <a:xfrm>
            <a:off x="3086252" y="4849624"/>
            <a:ext cx="2959099" cy="2154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800">
                <a:solidFill>
                  <a:srgbClr val="7C7C7C"/>
                </a:solidFill>
                <a:latin typeface="Calibri"/>
                <a:ea typeface="Calibri"/>
                <a:cs typeface="Calibri"/>
                <a:sym typeface="Calibri"/>
              </a:rPr>
              <a:t>©Larsen &amp; Toubro Infotech Ltd. Privileged and Confidential</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p:cSld name="1_Title Slide">
    <p:bg>
      <p:bgPr>
        <a:solidFill>
          <a:srgbClr val="F2F2F2"/>
        </a:solidFill>
      </p:bgPr>
    </p:bg>
    <p:spTree>
      <p:nvGrpSpPr>
        <p:cNvPr id="42" name="Shape 42"/>
        <p:cNvGrpSpPr/>
        <p:nvPr/>
      </p:nvGrpSpPr>
      <p:grpSpPr>
        <a:xfrm>
          <a:off x="0" y="0"/>
          <a:ext cx="0" cy="0"/>
          <a:chOff x="0" y="0"/>
          <a:chExt cx="0" cy="0"/>
        </a:xfrm>
      </p:grpSpPr>
      <p:pic>
        <p:nvPicPr>
          <p:cNvPr descr="C:\Users\10630824\Desktop\Microot template\poly.emf" id="43" name="Google Shape;43;p5"/>
          <p:cNvPicPr preferRelativeResize="0"/>
          <p:nvPr/>
        </p:nvPicPr>
        <p:blipFill rotWithShape="1">
          <a:blip r:embed="rId2">
            <a:alphaModFix/>
          </a:blip>
          <a:srcRect b="0" l="0" r="0" t="0"/>
          <a:stretch/>
        </p:blipFill>
        <p:spPr>
          <a:xfrm>
            <a:off x="-9332" y="456328"/>
            <a:ext cx="9153332" cy="4670401"/>
          </a:xfrm>
          <a:prstGeom prst="rect">
            <a:avLst/>
          </a:prstGeom>
          <a:noFill/>
          <a:ln>
            <a:noFill/>
          </a:ln>
        </p:spPr>
      </p:pic>
      <p:sp>
        <p:nvSpPr>
          <p:cNvPr id="44" name="Google Shape;44;p5"/>
          <p:cNvSpPr txBox="1"/>
          <p:nvPr>
            <p:ph type="ctrTitle"/>
          </p:nvPr>
        </p:nvSpPr>
        <p:spPr>
          <a:xfrm>
            <a:off x="1348105" y="2269550"/>
            <a:ext cx="5561624" cy="43088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700">
                <a:solidFill>
                  <a:srgbClr val="2C2D8B"/>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45" name="Shape 45"/>
        <p:cNvGrpSpPr/>
        <p:nvPr/>
      </p:nvGrpSpPr>
      <p:grpSpPr>
        <a:xfrm>
          <a:off x="0" y="0"/>
          <a:ext cx="0" cy="0"/>
          <a:chOff x="0" y="0"/>
          <a:chExt cx="0" cy="0"/>
        </a:xfrm>
      </p:grpSpPr>
      <p:sp>
        <p:nvSpPr>
          <p:cNvPr id="46" name="Google Shape;46;p6"/>
          <p:cNvSpPr txBox="1"/>
          <p:nvPr>
            <p:ph type="title"/>
          </p:nvPr>
        </p:nvSpPr>
        <p:spPr>
          <a:xfrm>
            <a:off x="269878" y="240427"/>
            <a:ext cx="8594260" cy="38472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descr="C:\Users\10630824\Desktop\Microot template\corners (3).png" id="47" name="Google Shape;47;p6"/>
          <p:cNvPicPr preferRelativeResize="0"/>
          <p:nvPr/>
        </p:nvPicPr>
        <p:blipFill rotWithShape="1">
          <a:blip r:embed="rId2">
            <a:alphaModFix/>
          </a:blip>
          <a:srcRect b="0" l="0" r="0" t="0"/>
          <a:stretch/>
        </p:blipFill>
        <p:spPr>
          <a:xfrm>
            <a:off x="7856377" y="3907747"/>
            <a:ext cx="1430176" cy="1649166"/>
          </a:xfrm>
          <a:prstGeom prst="rect">
            <a:avLst/>
          </a:prstGeom>
          <a:noFill/>
          <a:ln>
            <a:noFill/>
          </a:ln>
        </p:spPr>
      </p:pic>
      <p:sp>
        <p:nvSpPr>
          <p:cNvPr id="48" name="Google Shape;48;p6"/>
          <p:cNvSpPr/>
          <p:nvPr/>
        </p:nvSpPr>
        <p:spPr>
          <a:xfrm>
            <a:off x="8483655" y="4824116"/>
            <a:ext cx="396263" cy="3077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Calibri"/>
              <a:buNone/>
            </a:pPr>
            <a:fld id="{00000000-1234-1234-1234-123412341234}" type="slidenum">
              <a:rPr b="0" i="0" lang="en-US" sz="1400" u="none" cap="none" strike="noStrike">
                <a:solidFill>
                  <a:schemeClr val="lt1"/>
                </a:solidFill>
                <a:latin typeface="Calibri"/>
                <a:ea typeface="Calibri"/>
                <a:cs typeface="Calibri"/>
                <a:sym typeface="Calibri"/>
              </a:rPr>
              <a:t>‹#›</a:t>
            </a:fld>
            <a:endParaRPr b="0" i="0" sz="1050" u="none" cap="none" strike="noStrike">
              <a:solidFill>
                <a:schemeClr val="lt1"/>
              </a:solidFill>
              <a:latin typeface="Calibri"/>
              <a:ea typeface="Calibri"/>
              <a:cs typeface="Calibri"/>
              <a:sym typeface="Calibri"/>
            </a:endParaRPr>
          </a:p>
        </p:txBody>
      </p:sp>
      <p:pic>
        <p:nvPicPr>
          <p:cNvPr descr="C:\Users\10630824\Desktop\Microot template\corners (2).png" id="49" name="Google Shape;49;p6"/>
          <p:cNvPicPr preferRelativeResize="0"/>
          <p:nvPr/>
        </p:nvPicPr>
        <p:blipFill rotWithShape="1">
          <a:blip r:embed="rId3">
            <a:alphaModFix/>
          </a:blip>
          <a:srcRect b="0" l="0" r="0" t="0"/>
          <a:stretch/>
        </p:blipFill>
        <p:spPr>
          <a:xfrm flipH="1">
            <a:off x="-25392" y="-30236"/>
            <a:ext cx="688705" cy="699796"/>
          </a:xfrm>
          <a:prstGeom prst="rect">
            <a:avLst/>
          </a:prstGeom>
          <a:noFill/>
          <a:ln>
            <a:noFill/>
          </a:ln>
        </p:spPr>
      </p:pic>
      <p:sp>
        <p:nvSpPr>
          <p:cNvPr id="50" name="Google Shape;50;p6"/>
          <p:cNvSpPr txBox="1"/>
          <p:nvPr/>
        </p:nvSpPr>
        <p:spPr>
          <a:xfrm>
            <a:off x="3086252" y="4849624"/>
            <a:ext cx="2959099" cy="2154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800">
                <a:solidFill>
                  <a:srgbClr val="7C7C7C"/>
                </a:solidFill>
                <a:latin typeface="Calibri"/>
                <a:ea typeface="Calibri"/>
                <a:cs typeface="Calibri"/>
                <a:sym typeface="Calibri"/>
              </a:rPr>
              <a:t>©Larsen &amp; Toubro Infotech Ltd. Privileged and Confidential</a:t>
            </a:r>
            <a:endParaRPr/>
          </a:p>
        </p:txBody>
      </p:sp>
      <p:pic>
        <p:nvPicPr>
          <p:cNvPr descr="C:\Users\10630824\Desktop\Microot template\LTI logo (2).png" id="51" name="Google Shape;51;p6"/>
          <p:cNvPicPr preferRelativeResize="0"/>
          <p:nvPr/>
        </p:nvPicPr>
        <p:blipFill rotWithShape="1">
          <a:blip r:embed="rId4">
            <a:alphaModFix/>
          </a:blip>
          <a:srcRect b="0" l="0" r="0" t="0"/>
          <a:stretch/>
        </p:blipFill>
        <p:spPr>
          <a:xfrm>
            <a:off x="214604" y="4755049"/>
            <a:ext cx="426695" cy="24928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200">
                <a:solidFill>
                  <a:schemeClr val="dk1"/>
                </a:solidFill>
                <a:latin typeface="Arial"/>
                <a:ea typeface="Arial"/>
                <a:cs typeface="Arial"/>
                <a:sym typeface="Arial"/>
              </a:defRPr>
            </a:lvl1pPr>
            <a:lvl2pPr lvl="1" marR="0" rtl="0" algn="ctr">
              <a:spcBef>
                <a:spcPts val="0"/>
              </a:spcBef>
              <a:spcAft>
                <a:spcPts val="0"/>
              </a:spcAft>
              <a:buSzPts val="1400"/>
              <a:buNone/>
              <a:defRPr b="0" i="0" sz="12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12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12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12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56" name="Google Shape;56;p8"/>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200">
                <a:solidFill>
                  <a:schemeClr val="dk1"/>
                </a:solidFill>
                <a:latin typeface="Arial"/>
                <a:ea typeface="Arial"/>
                <a:cs typeface="Arial"/>
                <a:sym typeface="Arial"/>
              </a:defRPr>
            </a:lvl1pPr>
            <a:lvl2pPr lvl="1" marR="0" rtl="0" algn="ctr">
              <a:spcBef>
                <a:spcPts val="0"/>
              </a:spcBef>
              <a:spcAft>
                <a:spcPts val="0"/>
              </a:spcAft>
              <a:buSzPts val="1400"/>
              <a:buNone/>
              <a:defRPr b="0" i="0" sz="12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12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12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12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57" name="Google Shape;57;p8"/>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None/>
              <a:defRPr sz="1200">
                <a:solidFill>
                  <a:schemeClr val="dk1"/>
                </a:solidFill>
                <a:latin typeface="Arial"/>
                <a:ea typeface="Arial"/>
                <a:cs typeface="Arial"/>
                <a:sym typeface="Arial"/>
              </a:defRPr>
            </a:lvl1pPr>
            <a:lvl2pPr indent="0" lvl="1" marL="0" marR="0" rtl="0" algn="ctr">
              <a:spcBef>
                <a:spcPts val="0"/>
              </a:spcBef>
              <a:spcAft>
                <a:spcPts val="0"/>
              </a:spcAft>
              <a:buNone/>
              <a:defRPr sz="1200">
                <a:solidFill>
                  <a:schemeClr val="dk1"/>
                </a:solidFill>
                <a:latin typeface="Arial"/>
                <a:ea typeface="Arial"/>
                <a:cs typeface="Arial"/>
                <a:sym typeface="Arial"/>
              </a:defRPr>
            </a:lvl2pPr>
            <a:lvl3pPr indent="0" lvl="2" marL="0" marR="0" rtl="0" algn="ctr">
              <a:spcBef>
                <a:spcPts val="0"/>
              </a:spcBef>
              <a:spcAft>
                <a:spcPts val="0"/>
              </a:spcAft>
              <a:buNone/>
              <a:defRPr sz="1200">
                <a:solidFill>
                  <a:schemeClr val="dk1"/>
                </a:solidFill>
                <a:latin typeface="Arial"/>
                <a:ea typeface="Arial"/>
                <a:cs typeface="Arial"/>
                <a:sym typeface="Arial"/>
              </a:defRPr>
            </a:lvl3pPr>
            <a:lvl4pPr indent="0" lvl="3" marL="0" marR="0" rtl="0" algn="ctr">
              <a:spcBef>
                <a:spcPts val="0"/>
              </a:spcBef>
              <a:spcAft>
                <a:spcPts val="0"/>
              </a:spcAft>
              <a:buNone/>
              <a:defRPr sz="1200">
                <a:solidFill>
                  <a:schemeClr val="dk1"/>
                </a:solidFill>
                <a:latin typeface="Arial"/>
                <a:ea typeface="Arial"/>
                <a:cs typeface="Arial"/>
                <a:sym typeface="Arial"/>
              </a:defRPr>
            </a:lvl4pPr>
            <a:lvl5pPr indent="0" lvl="4" marL="0" marR="0" rtl="0" algn="ctr">
              <a:spcBef>
                <a:spcPts val="0"/>
              </a:spcBef>
              <a:spcAft>
                <a:spcPts val="0"/>
              </a:spcAft>
              <a:buNone/>
              <a:defRPr sz="1200">
                <a:solidFill>
                  <a:schemeClr val="dk1"/>
                </a:solidFill>
                <a:latin typeface="Arial"/>
                <a:ea typeface="Arial"/>
                <a:cs typeface="Arial"/>
                <a:sym typeface="Arial"/>
              </a:defRPr>
            </a:lvl5pPr>
            <a:lvl6pPr indent="0" lvl="5" marL="0" marR="0" rtl="0" algn="ctr">
              <a:spcBef>
                <a:spcPts val="0"/>
              </a:spcBef>
              <a:spcAft>
                <a:spcPts val="0"/>
              </a:spcAft>
              <a:buNone/>
              <a:defRPr sz="1200">
                <a:solidFill>
                  <a:schemeClr val="dk1"/>
                </a:solidFill>
                <a:latin typeface="Arial"/>
                <a:ea typeface="Arial"/>
                <a:cs typeface="Arial"/>
                <a:sym typeface="Arial"/>
              </a:defRPr>
            </a:lvl6pPr>
            <a:lvl7pPr indent="0" lvl="6" marL="0" marR="0" rtl="0" algn="ctr">
              <a:spcBef>
                <a:spcPts val="0"/>
              </a:spcBef>
              <a:spcAft>
                <a:spcPts val="0"/>
              </a:spcAft>
              <a:buNone/>
              <a:defRPr sz="1200">
                <a:solidFill>
                  <a:schemeClr val="dk1"/>
                </a:solidFill>
                <a:latin typeface="Arial"/>
                <a:ea typeface="Arial"/>
                <a:cs typeface="Arial"/>
                <a:sym typeface="Arial"/>
              </a:defRPr>
            </a:lvl7pPr>
            <a:lvl8pPr indent="0" lvl="7" marL="0" marR="0" rtl="0" algn="ctr">
              <a:spcBef>
                <a:spcPts val="0"/>
              </a:spcBef>
              <a:spcAft>
                <a:spcPts val="0"/>
              </a:spcAft>
              <a:buNone/>
              <a:defRPr sz="1200">
                <a:solidFill>
                  <a:schemeClr val="dk1"/>
                </a:solidFill>
                <a:latin typeface="Arial"/>
                <a:ea typeface="Arial"/>
                <a:cs typeface="Arial"/>
                <a:sym typeface="Arial"/>
              </a:defRPr>
            </a:lvl8pPr>
            <a:lvl9pPr indent="0" lvl="8" marL="0" marR="0" rtl="0" algn="ctr">
              <a:spcBef>
                <a:spcPts val="0"/>
              </a:spcBef>
              <a:spcAft>
                <a:spcPts val="0"/>
              </a:spcAft>
              <a:buNone/>
              <a:defRPr sz="1200">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slideLayout" Target="../slideLayouts/slideLayout1.xml"/><Relationship Id="rId9" Type="http://schemas.openxmlformats.org/officeDocument/2006/relationships/theme" Target="../theme/theme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6.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258189" y="731070"/>
            <a:ext cx="8615227" cy="3934236"/>
          </a:xfrm>
          <a:prstGeom prst="rect">
            <a:avLst/>
          </a:prstGeom>
          <a:noFill/>
          <a:ln>
            <a:noFill/>
          </a:ln>
        </p:spPr>
        <p:txBody>
          <a:bodyPr anchorCtr="0" anchor="t" bIns="0" lIns="0" spcFirstLastPara="1" rIns="0" wrap="square" tIns="0">
            <a:noAutofit/>
          </a:bodyPr>
          <a:lstStyle>
            <a:lvl1pPr indent="-330200" lvl="0" marL="457200" marR="0" rtl="0" algn="l">
              <a:spcBef>
                <a:spcPts val="1200"/>
              </a:spcBef>
              <a:spcAft>
                <a:spcPts val="0"/>
              </a:spcAft>
              <a:buClr>
                <a:srgbClr val="000000"/>
              </a:buClr>
              <a:buSzPts val="1600"/>
              <a:buFont typeface="Noto Sans Symbols"/>
              <a:buChar char="▪"/>
              <a:defRPr b="0" i="0" sz="1600" u="none" cap="none" strike="noStrike">
                <a:solidFill>
                  <a:srgbClr val="000000"/>
                </a:solidFill>
                <a:latin typeface="Calibri"/>
                <a:ea typeface="Calibri"/>
                <a:cs typeface="Calibri"/>
                <a:sym typeface="Calibri"/>
              </a:defRPr>
            </a:lvl1pPr>
            <a:lvl2pPr indent="-309880" lvl="1" marL="914400" marR="0" rtl="0" algn="l">
              <a:spcBef>
                <a:spcPts val="400"/>
              </a:spcBef>
              <a:spcAft>
                <a:spcPts val="0"/>
              </a:spcAft>
              <a:buClr>
                <a:srgbClr val="000000"/>
              </a:buClr>
              <a:buSzPts val="1280"/>
              <a:buFont typeface="Noto Sans Symbols"/>
              <a:buChar char="▪"/>
              <a:defRPr b="0" i="0" sz="1600" u="none" cap="none" strike="noStrike">
                <a:solidFill>
                  <a:srgbClr val="000000"/>
                </a:solidFill>
                <a:latin typeface="Calibri"/>
                <a:ea typeface="Calibri"/>
                <a:cs typeface="Calibri"/>
                <a:sym typeface="Calibri"/>
              </a:defRPr>
            </a:lvl2pPr>
            <a:lvl3pPr indent="-299719" lvl="2" marL="1371600" marR="0" rtl="0" algn="l">
              <a:spcBef>
                <a:spcPts val="400"/>
              </a:spcBef>
              <a:spcAft>
                <a:spcPts val="0"/>
              </a:spcAft>
              <a:buClr>
                <a:srgbClr val="000000"/>
              </a:buClr>
              <a:buSzPts val="1120"/>
              <a:buFont typeface="Noto Sans Symbols"/>
              <a:buChar char="▪"/>
              <a:defRPr b="0" i="0" sz="1600" u="none" cap="none" strike="noStrike">
                <a:solidFill>
                  <a:srgbClr val="000000"/>
                </a:solidFill>
                <a:latin typeface="Calibri"/>
                <a:ea typeface="Calibri"/>
                <a:cs typeface="Calibri"/>
                <a:sym typeface="Calibri"/>
              </a:defRPr>
            </a:lvl3pPr>
            <a:lvl4pPr indent="-330200" lvl="3" marL="1828800" marR="0" rtl="0" algn="l">
              <a:spcBef>
                <a:spcPts val="400"/>
              </a:spcBef>
              <a:spcAft>
                <a:spcPts val="0"/>
              </a:spcAft>
              <a:buClr>
                <a:srgbClr val="000000"/>
              </a:buClr>
              <a:buSzPts val="1600"/>
              <a:buFont typeface="Arial"/>
              <a:buChar char="•"/>
              <a:defRPr b="0" i="0" sz="1600" u="none" cap="none" strike="noStrike">
                <a:solidFill>
                  <a:srgbClr val="000000"/>
                </a:solidFill>
                <a:latin typeface="Calibri"/>
                <a:ea typeface="Calibri"/>
                <a:cs typeface="Calibri"/>
                <a:sym typeface="Calibri"/>
              </a:defRPr>
            </a:lvl4pPr>
            <a:lvl5pPr indent="-330200" lvl="4" marL="2286000" marR="0" rtl="0" algn="l">
              <a:spcBef>
                <a:spcPts val="400"/>
              </a:spcBef>
              <a:spcAft>
                <a:spcPts val="0"/>
              </a:spcAft>
              <a:buClr>
                <a:srgbClr val="000000"/>
              </a:buClr>
              <a:buSzPts val="1600"/>
              <a:buFont typeface="Arial"/>
              <a:buChar char="•"/>
              <a:defRPr b="0" i="0" sz="1600" u="none" cap="none" strike="noStrike">
                <a:solidFill>
                  <a:srgbClr val="000000"/>
                </a:solidFill>
                <a:latin typeface="Calibri"/>
                <a:ea typeface="Calibri"/>
                <a:cs typeface="Calibri"/>
                <a:sym typeface="Calibri"/>
              </a:defRPr>
            </a:lvl5pPr>
            <a:lvl6pPr indent="-304800" lvl="5" marL="2743200" marR="0" rtl="0" algn="l">
              <a:spcBef>
                <a:spcPts val="300"/>
              </a:spcBef>
              <a:spcAft>
                <a:spcPts val="0"/>
              </a:spcAft>
              <a:buClr>
                <a:schemeClr val="dk2"/>
              </a:buClr>
              <a:buSzPts val="1200"/>
              <a:buFont typeface="Noto Sans Symbols"/>
              <a:buChar char="∙"/>
              <a:defRPr b="0" i="0" sz="1200" u="none" cap="none" strike="noStrike">
                <a:solidFill>
                  <a:srgbClr val="53565A"/>
                </a:solidFill>
                <a:latin typeface="Arial"/>
                <a:ea typeface="Arial"/>
                <a:cs typeface="Arial"/>
                <a:sym typeface="Arial"/>
              </a:defRPr>
            </a:lvl6pPr>
            <a:lvl7pPr indent="-304800" lvl="6" marL="3200400" marR="0" rtl="0" algn="l">
              <a:spcBef>
                <a:spcPts val="300"/>
              </a:spcBef>
              <a:spcAft>
                <a:spcPts val="0"/>
              </a:spcAft>
              <a:buClr>
                <a:schemeClr val="dk2"/>
              </a:buClr>
              <a:buSzPts val="1200"/>
              <a:buFont typeface="Noto Sans Symbols"/>
              <a:buChar char="∙"/>
              <a:defRPr b="0" i="0" sz="1200" u="none" cap="none" strike="noStrike">
                <a:solidFill>
                  <a:srgbClr val="53565A"/>
                </a:solidFill>
                <a:latin typeface="Arial"/>
                <a:ea typeface="Arial"/>
                <a:cs typeface="Arial"/>
                <a:sym typeface="Arial"/>
              </a:defRPr>
            </a:lvl7pPr>
            <a:lvl8pPr indent="-304800" lvl="7" marL="3657600" marR="0" rtl="0" algn="l">
              <a:spcBef>
                <a:spcPts val="300"/>
              </a:spcBef>
              <a:spcAft>
                <a:spcPts val="0"/>
              </a:spcAft>
              <a:buClr>
                <a:schemeClr val="dk2"/>
              </a:buClr>
              <a:buSzPts val="1200"/>
              <a:buFont typeface="Noto Sans Symbols"/>
              <a:buChar char="∙"/>
              <a:defRPr b="0" i="0" sz="1200" u="none" cap="none" strike="noStrike">
                <a:solidFill>
                  <a:srgbClr val="53565A"/>
                </a:solidFill>
                <a:latin typeface="Arial"/>
                <a:ea typeface="Arial"/>
                <a:cs typeface="Arial"/>
                <a:sym typeface="Arial"/>
              </a:defRPr>
            </a:lvl8pPr>
            <a:lvl9pPr indent="-304800" lvl="8" marL="4114800" marR="0" rtl="0" algn="l">
              <a:spcBef>
                <a:spcPts val="300"/>
              </a:spcBef>
              <a:spcAft>
                <a:spcPts val="0"/>
              </a:spcAft>
              <a:buClr>
                <a:schemeClr val="dk2"/>
              </a:buClr>
              <a:buSzPts val="1200"/>
              <a:buFont typeface="Noto Sans Symbols"/>
              <a:buChar char="∙"/>
              <a:defRPr b="0" i="0" sz="1200" u="none" cap="none" strike="noStrike">
                <a:solidFill>
                  <a:srgbClr val="53565A"/>
                </a:solidFill>
                <a:latin typeface="Arial"/>
                <a:ea typeface="Arial"/>
                <a:cs typeface="Arial"/>
                <a:sym typeface="Arial"/>
              </a:defRPr>
            </a:lvl9pPr>
          </a:lstStyle>
          <a:p/>
        </p:txBody>
      </p:sp>
      <p:sp>
        <p:nvSpPr>
          <p:cNvPr id="11" name="Google Shape;11;p1"/>
          <p:cNvSpPr txBox="1"/>
          <p:nvPr>
            <p:ph type="title"/>
          </p:nvPr>
        </p:nvSpPr>
        <p:spPr>
          <a:xfrm>
            <a:off x="269878" y="240427"/>
            <a:ext cx="8594260" cy="384721"/>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2500" u="none" cap="none" strike="noStrike">
                <a:solidFill>
                  <a:srgbClr val="2C2D8B"/>
                </a:solidFill>
                <a:latin typeface="Calibri"/>
                <a:ea typeface="Calibri"/>
                <a:cs typeface="Calibri"/>
                <a:sym typeface="Calibri"/>
              </a:defRPr>
            </a:lvl1pPr>
            <a:lvl2pPr lvl="1"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2pPr>
            <a:lvl3pPr lvl="2"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3pPr>
            <a:lvl4pPr lvl="3"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4pPr>
            <a:lvl5pPr lvl="4"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9pPr>
          </a:lstStyle>
          <a:p/>
        </p:txBody>
      </p:sp>
      <p:sp>
        <p:nvSpPr>
          <p:cNvPr id="12" name="Google Shape;12;p1"/>
          <p:cNvSpPr txBox="1"/>
          <p:nvPr/>
        </p:nvSpPr>
        <p:spPr>
          <a:xfrm>
            <a:off x="3086252" y="4849624"/>
            <a:ext cx="2959099" cy="2154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800" u="none" cap="none" strike="noStrike">
                <a:solidFill>
                  <a:srgbClr val="7C7C7C"/>
                </a:solidFill>
                <a:latin typeface="Calibri"/>
                <a:ea typeface="Calibri"/>
                <a:cs typeface="Calibri"/>
                <a:sym typeface="Calibri"/>
              </a:rPr>
              <a:t>©Larsen &amp; Toubro Infotech Ltd. Privileged and Confidential</a:t>
            </a:r>
            <a:endParaRPr/>
          </a:p>
        </p:txBody>
      </p:sp>
      <p:pic>
        <p:nvPicPr>
          <p:cNvPr descr="C:\Users\10630824\Desktop\Microot template\LTI logo (2).png" id="13" name="Google Shape;13;p1"/>
          <p:cNvPicPr preferRelativeResize="0"/>
          <p:nvPr/>
        </p:nvPicPr>
        <p:blipFill rotWithShape="1">
          <a:blip r:embed="rId1">
            <a:alphaModFix/>
          </a:blip>
          <a:srcRect b="0" l="0" r="0" t="0"/>
          <a:stretch/>
        </p:blipFill>
        <p:spPr>
          <a:xfrm>
            <a:off x="214604" y="4755049"/>
            <a:ext cx="426695" cy="249287"/>
          </a:xfrm>
          <a:prstGeom prst="rect">
            <a:avLst/>
          </a:prstGeom>
          <a:noFill/>
          <a:ln>
            <a:noFill/>
          </a:ln>
        </p:spPr>
      </p:pic>
      <p:pic>
        <p:nvPicPr>
          <p:cNvPr descr="C:\Users\10630824\Desktop\Microot template\corners (3).png" id="14" name="Google Shape;14;p1"/>
          <p:cNvPicPr preferRelativeResize="0"/>
          <p:nvPr/>
        </p:nvPicPr>
        <p:blipFill rotWithShape="1">
          <a:blip r:embed="rId2">
            <a:alphaModFix/>
          </a:blip>
          <a:srcRect b="0" l="0" r="0" t="0"/>
          <a:stretch/>
        </p:blipFill>
        <p:spPr>
          <a:xfrm>
            <a:off x="7856377" y="3907747"/>
            <a:ext cx="1430176" cy="1649166"/>
          </a:xfrm>
          <a:prstGeom prst="rect">
            <a:avLst/>
          </a:prstGeom>
          <a:noFill/>
          <a:ln>
            <a:noFill/>
          </a:ln>
        </p:spPr>
      </p:pic>
      <p:sp>
        <p:nvSpPr>
          <p:cNvPr id="15" name="Google Shape;15;p1"/>
          <p:cNvSpPr/>
          <p:nvPr/>
        </p:nvSpPr>
        <p:spPr>
          <a:xfrm>
            <a:off x="8483655" y="4824116"/>
            <a:ext cx="396263" cy="3077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Calibri"/>
              <a:buNone/>
            </a:pPr>
            <a:fld id="{00000000-1234-1234-1234-123412341234}" type="slidenum">
              <a:rPr b="0" i="0" lang="en-US" sz="1400" u="none" cap="none" strike="noStrike">
                <a:solidFill>
                  <a:schemeClr val="lt1"/>
                </a:solidFill>
                <a:latin typeface="Calibri"/>
                <a:ea typeface="Calibri"/>
                <a:cs typeface="Calibri"/>
                <a:sym typeface="Calibri"/>
              </a:rPr>
              <a:t>‹#›</a:t>
            </a:fld>
            <a:endParaRPr b="0" i="0" sz="1000" u="none" cap="none" strike="noStrike">
              <a:solidFill>
                <a:schemeClr val="lt1"/>
              </a:solidFill>
              <a:latin typeface="Calibri"/>
              <a:ea typeface="Calibri"/>
              <a:cs typeface="Calibri"/>
              <a:sym typeface="Calibri"/>
            </a:endParaRPr>
          </a:p>
        </p:txBody>
      </p:sp>
      <p:pic>
        <p:nvPicPr>
          <p:cNvPr descr="C:\Users\10630824\Desktop\Microot template\corners (2).png" id="16" name="Google Shape;16;p1"/>
          <p:cNvPicPr preferRelativeResize="0"/>
          <p:nvPr/>
        </p:nvPicPr>
        <p:blipFill rotWithShape="1">
          <a:blip r:embed="rId3">
            <a:alphaModFix/>
          </a:blip>
          <a:srcRect b="0" l="0" r="0" t="0"/>
          <a:stretch/>
        </p:blipFill>
        <p:spPr>
          <a:xfrm flipH="1">
            <a:off x="-18304" y="-37324"/>
            <a:ext cx="688705" cy="6997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 name="Shape 52"/>
        <p:cNvGrpSpPr/>
        <p:nvPr/>
      </p:nvGrpSpPr>
      <p:grpSpPr>
        <a:xfrm>
          <a:off x="0" y="0"/>
          <a:ext cx="0" cy="0"/>
          <a:chOff x="0" y="0"/>
          <a:chExt cx="0" cy="0"/>
        </a:xfrm>
      </p:grpSpPr>
      <p:pic>
        <p:nvPicPr>
          <p:cNvPr id="53" name="Google Shape;53;p7"/>
          <p:cNvPicPr preferRelativeResize="0"/>
          <p:nvPr/>
        </p:nvPicPr>
        <p:blipFill rotWithShape="1">
          <a:blip r:embed="rId1">
            <a:alphaModFix/>
          </a:blip>
          <a:srcRect b="0" l="0" r="0" t="0"/>
          <a:stretch/>
        </p:blipFill>
        <p:spPr>
          <a:xfrm>
            <a:off x="3476114" y="1785786"/>
            <a:ext cx="2191771" cy="157192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3"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hyperlink" Target="https://docs.google.com/spreadsheets/d/1uX13raKQrJ-4sKZRbx6wke3k4SEPXVedyoi5VwgBei8/edit#gid=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9"/>
          <p:cNvSpPr txBox="1"/>
          <p:nvPr>
            <p:ph idx="1" type="subTitle"/>
          </p:nvPr>
        </p:nvSpPr>
        <p:spPr>
          <a:xfrm>
            <a:off x="1612415" y="1661277"/>
            <a:ext cx="5292428" cy="628214"/>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rgbClr val="ED8B00"/>
              </a:buClr>
              <a:buSzPts val="2400"/>
              <a:buFont typeface="Noto Sans Symbols"/>
              <a:buNone/>
            </a:pPr>
            <a:r>
              <a:rPr lang="en-US" sz="2400">
                <a:latin typeface="Algerian"/>
                <a:ea typeface="Algerian"/>
                <a:cs typeface="Algerian"/>
                <a:sym typeface="Algerian"/>
              </a:rPr>
              <a:t>PROJECT GLADIATOR- LTI BANK</a:t>
            </a:r>
            <a:endParaRPr sz="2400">
              <a:latin typeface="Algerian"/>
              <a:ea typeface="Algerian"/>
              <a:cs typeface="Algerian"/>
              <a:sym typeface="Algerian"/>
            </a:endParaRPr>
          </a:p>
        </p:txBody>
      </p:sp>
      <p:sp>
        <p:nvSpPr>
          <p:cNvPr id="64" name="Google Shape;64;p9"/>
          <p:cNvSpPr txBox="1"/>
          <p:nvPr>
            <p:ph type="ctrTitle"/>
          </p:nvPr>
        </p:nvSpPr>
        <p:spPr>
          <a:xfrm>
            <a:off x="1556573" y="844599"/>
            <a:ext cx="5353155" cy="558412"/>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000">
                <a:solidFill>
                  <a:srgbClr val="0D305A"/>
                </a:solidFill>
              </a:rPr>
              <a:t>BANKING APPLICATION</a:t>
            </a:r>
            <a:endParaRPr sz="3000">
              <a:solidFill>
                <a:srgbClr val="0D305A"/>
              </a:solidFill>
            </a:endParaRPr>
          </a:p>
        </p:txBody>
      </p:sp>
      <p:sp>
        <p:nvSpPr>
          <p:cNvPr id="65" name="Google Shape;65;p9"/>
          <p:cNvSpPr txBox="1"/>
          <p:nvPr/>
        </p:nvSpPr>
        <p:spPr>
          <a:xfrm>
            <a:off x="3836201" y="2740050"/>
            <a:ext cx="3443700" cy="1723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200" u="sng" cap="none" strike="noStrike">
                <a:solidFill>
                  <a:srgbClr val="211010"/>
                </a:solidFill>
                <a:latin typeface="Arial"/>
                <a:ea typeface="Arial"/>
                <a:cs typeface="Arial"/>
                <a:sym typeface="Arial"/>
              </a:rPr>
              <a:t>TEAM MEMBERS:</a:t>
            </a:r>
            <a:endParaRPr/>
          </a:p>
          <a:p>
            <a:pPr indent="0" lvl="0" marL="0" marR="0" rtl="0" algn="l">
              <a:spcBef>
                <a:spcPts val="0"/>
              </a:spcBef>
              <a:spcAft>
                <a:spcPts val="0"/>
              </a:spcAft>
              <a:buNone/>
            </a:pPr>
            <a:r>
              <a:t/>
            </a:r>
            <a:endParaRPr b="0" i="0" sz="1200" u="sng" cap="none" strike="noStrike">
              <a:solidFill>
                <a:srgbClr val="211010"/>
              </a:solidFill>
              <a:latin typeface="Arial"/>
              <a:ea typeface="Arial"/>
              <a:cs typeface="Arial"/>
              <a:sym typeface="Arial"/>
            </a:endParaRPr>
          </a:p>
          <a:p>
            <a:pPr indent="-184150" lvl="0" marL="171450" marR="0" rtl="0" algn="l">
              <a:spcBef>
                <a:spcPts val="0"/>
              </a:spcBef>
              <a:spcAft>
                <a:spcPts val="0"/>
              </a:spcAft>
              <a:buClr>
                <a:srgbClr val="211010"/>
              </a:buClr>
              <a:buSzPts val="1400"/>
              <a:buChar char="•"/>
            </a:pPr>
            <a:r>
              <a:rPr i="0" lang="en-US" u="none" cap="none" strike="noStrike">
                <a:solidFill>
                  <a:srgbClr val="211010"/>
                </a:solidFill>
              </a:rPr>
              <a:t>Rithik Gujar </a:t>
            </a:r>
            <a:r>
              <a:rPr lang="en-US">
                <a:solidFill>
                  <a:srgbClr val="211010"/>
                </a:solidFill>
              </a:rPr>
              <a:t>(Team Lead) </a:t>
            </a:r>
            <a:r>
              <a:rPr i="0" lang="en-US" u="none" cap="none" strike="noStrike">
                <a:solidFill>
                  <a:srgbClr val="211010"/>
                </a:solidFill>
              </a:rPr>
              <a:t>(10684052)</a:t>
            </a:r>
            <a:endParaRPr sz="1600"/>
          </a:p>
          <a:p>
            <a:pPr indent="-184150" lvl="0" marL="171450" marR="0" rtl="0" algn="l">
              <a:spcBef>
                <a:spcPts val="0"/>
              </a:spcBef>
              <a:spcAft>
                <a:spcPts val="0"/>
              </a:spcAft>
              <a:buClr>
                <a:srgbClr val="211010"/>
              </a:buClr>
              <a:buSzPts val="1400"/>
              <a:buChar char="•"/>
            </a:pPr>
            <a:r>
              <a:rPr i="0" lang="en-US" u="none" cap="none" strike="noStrike">
                <a:solidFill>
                  <a:srgbClr val="211010"/>
                </a:solidFill>
              </a:rPr>
              <a:t>Ankit Basrur (10683753)</a:t>
            </a:r>
            <a:endParaRPr sz="1600"/>
          </a:p>
          <a:p>
            <a:pPr indent="-184150" lvl="0" marL="171450" marR="0" rtl="0" algn="l">
              <a:spcBef>
                <a:spcPts val="0"/>
              </a:spcBef>
              <a:spcAft>
                <a:spcPts val="0"/>
              </a:spcAft>
              <a:buClr>
                <a:srgbClr val="211010"/>
              </a:buClr>
              <a:buSzPts val="1400"/>
              <a:buChar char="•"/>
            </a:pPr>
            <a:r>
              <a:rPr i="0" lang="en-US" u="none" cap="none" strike="noStrike">
                <a:solidFill>
                  <a:srgbClr val="211010"/>
                </a:solidFill>
              </a:rPr>
              <a:t>Ayushi Agrawal (10683928)</a:t>
            </a:r>
            <a:endParaRPr sz="1600"/>
          </a:p>
          <a:p>
            <a:pPr indent="-184150" lvl="0" marL="171450" marR="0" rtl="0" algn="l">
              <a:spcBef>
                <a:spcPts val="0"/>
              </a:spcBef>
              <a:spcAft>
                <a:spcPts val="0"/>
              </a:spcAft>
              <a:buClr>
                <a:srgbClr val="211010"/>
              </a:buClr>
              <a:buSzPts val="1400"/>
              <a:buChar char="•"/>
            </a:pPr>
            <a:r>
              <a:rPr i="0" lang="en-US" u="none" cap="none" strike="noStrike">
                <a:solidFill>
                  <a:srgbClr val="211010"/>
                </a:solidFill>
              </a:rPr>
              <a:t>Chandni Panjabi (10684246)</a:t>
            </a:r>
            <a:endParaRPr i="0" u="none" cap="none" strike="noStrike">
              <a:solidFill>
                <a:srgbClr val="211010"/>
              </a:solidFill>
            </a:endParaRPr>
          </a:p>
          <a:p>
            <a:pPr indent="-184150" lvl="0" marL="171450" marR="0" rtl="0" algn="l">
              <a:spcBef>
                <a:spcPts val="0"/>
              </a:spcBef>
              <a:spcAft>
                <a:spcPts val="0"/>
              </a:spcAft>
              <a:buClr>
                <a:srgbClr val="211010"/>
              </a:buClr>
              <a:buSzPts val="1400"/>
              <a:buChar char="•"/>
            </a:pPr>
            <a:r>
              <a:rPr i="0" lang="en-US" u="none" cap="none" strike="noStrike">
                <a:solidFill>
                  <a:srgbClr val="211010"/>
                </a:solidFill>
              </a:rPr>
              <a:t>Kunal Verma (10683308)</a:t>
            </a:r>
            <a:endParaRPr i="0" u="none" cap="none" strike="noStrike">
              <a:solidFill>
                <a:srgbClr val="211010"/>
              </a:solidFill>
            </a:endParaRPr>
          </a:p>
          <a:p>
            <a:pPr indent="-95250" lvl="0" marL="171450" marR="0" rtl="0" algn="ctr">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66" name="Google Shape;66;p9"/>
          <p:cNvSpPr txBox="1"/>
          <p:nvPr/>
        </p:nvSpPr>
        <p:spPr>
          <a:xfrm>
            <a:off x="1050125" y="3443300"/>
            <a:ext cx="21645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u="sng"/>
              <a:t>PROJECT MENTOR:</a:t>
            </a:r>
            <a:endParaRPr b="1" sz="1200" u="sng"/>
          </a:p>
          <a:p>
            <a:pPr indent="0" lvl="0" marL="0" rtl="0" algn="l">
              <a:spcBef>
                <a:spcPts val="0"/>
              </a:spcBef>
              <a:spcAft>
                <a:spcPts val="0"/>
              </a:spcAft>
              <a:buNone/>
            </a:pPr>
            <a:r>
              <a:t/>
            </a:r>
            <a:endParaRPr b="1" sz="1200" u="sng"/>
          </a:p>
          <a:p>
            <a:pPr indent="0" lvl="0" marL="0" rtl="0" algn="l">
              <a:spcBef>
                <a:spcPts val="0"/>
              </a:spcBef>
              <a:spcAft>
                <a:spcPts val="0"/>
              </a:spcAft>
              <a:buNone/>
            </a:pPr>
            <a:r>
              <a:rPr lang="en-US"/>
              <a:t>Mr Aneesh C 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txBox="1"/>
          <p:nvPr>
            <p:ph idx="1" type="body"/>
          </p:nvPr>
        </p:nvSpPr>
        <p:spPr>
          <a:xfrm>
            <a:off x="258189" y="718956"/>
            <a:ext cx="8615227" cy="394634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00000"/>
              </a:buClr>
              <a:buSzPts val="1600"/>
              <a:buFont typeface="Arial"/>
              <a:buNone/>
            </a:pPr>
            <a:r>
              <a:rPr lang="en-US"/>
              <a:t>Firstly the user has to login into his/her LTI Bank Account, after this step is done, the user will be redirected to Dashboard page which includes various functions as follows:</a:t>
            </a:r>
            <a:endParaRPr/>
          </a:p>
          <a:p>
            <a:pPr indent="-146109" lvl="0" marL="146109" rtl="0" algn="l">
              <a:spcBef>
                <a:spcPts val="1200"/>
              </a:spcBef>
              <a:spcAft>
                <a:spcPts val="0"/>
              </a:spcAft>
              <a:buSzPts val="1600"/>
              <a:buChar char="▪"/>
            </a:pPr>
            <a:r>
              <a:rPr lang="en-US"/>
              <a:t>Account Summary</a:t>
            </a:r>
            <a:endParaRPr/>
          </a:p>
          <a:p>
            <a:pPr indent="-146109" lvl="0" marL="146109" rtl="0" algn="l">
              <a:spcBef>
                <a:spcPts val="1200"/>
              </a:spcBef>
              <a:spcAft>
                <a:spcPts val="0"/>
              </a:spcAft>
              <a:buSzPts val="1600"/>
              <a:buChar char="▪"/>
            </a:pPr>
            <a:r>
              <a:rPr lang="en-US"/>
              <a:t>Account Details</a:t>
            </a:r>
            <a:endParaRPr/>
          </a:p>
          <a:p>
            <a:pPr indent="-146109" lvl="0" marL="146109" rtl="0" algn="l">
              <a:spcBef>
                <a:spcPts val="1200"/>
              </a:spcBef>
              <a:spcAft>
                <a:spcPts val="0"/>
              </a:spcAft>
              <a:buSzPts val="1600"/>
              <a:buChar char="▪"/>
            </a:pPr>
            <a:r>
              <a:rPr lang="en-US"/>
              <a:t>Fund Transfer</a:t>
            </a:r>
            <a:endParaRPr/>
          </a:p>
          <a:p>
            <a:pPr indent="-146109" lvl="0" marL="146109" rtl="0" algn="l">
              <a:spcBef>
                <a:spcPts val="1200"/>
              </a:spcBef>
              <a:spcAft>
                <a:spcPts val="0"/>
              </a:spcAft>
              <a:buSzPts val="1600"/>
              <a:buChar char="▪"/>
            </a:pPr>
            <a:r>
              <a:rPr lang="en-US"/>
              <a:t>Account Statement</a:t>
            </a:r>
            <a:endParaRPr/>
          </a:p>
          <a:p>
            <a:pPr indent="-158809" lvl="0" marL="146109" rtl="0" algn="l">
              <a:spcBef>
                <a:spcPts val="1200"/>
              </a:spcBef>
              <a:spcAft>
                <a:spcPts val="0"/>
              </a:spcAft>
              <a:buSzPts val="1800"/>
              <a:buChar char="▪"/>
            </a:pPr>
            <a:r>
              <a:rPr lang="en-US"/>
              <a:t>Add Payee</a:t>
            </a:r>
            <a:endParaRPr/>
          </a:p>
          <a:p>
            <a:pPr indent="-146109" lvl="0" marL="146109" rtl="0" algn="l">
              <a:spcBef>
                <a:spcPts val="1200"/>
              </a:spcBef>
              <a:spcAft>
                <a:spcPts val="0"/>
              </a:spcAft>
              <a:buSzPts val="1600"/>
              <a:buChar char="▪"/>
            </a:pPr>
            <a:r>
              <a:rPr lang="en-US"/>
              <a:t>Session Expired</a:t>
            </a:r>
            <a:endParaRPr/>
          </a:p>
          <a:p>
            <a:pPr indent="-146109" lvl="0" marL="146109" rtl="0" algn="l">
              <a:spcBef>
                <a:spcPts val="1200"/>
              </a:spcBef>
              <a:spcAft>
                <a:spcPts val="0"/>
              </a:spcAft>
              <a:buSzPts val="1600"/>
              <a:buChar char="▪"/>
            </a:pPr>
            <a:r>
              <a:rPr lang="en-US"/>
              <a:t>Change Password</a:t>
            </a:r>
            <a:endParaRPr/>
          </a:p>
          <a:p>
            <a:pPr indent="-44509" lvl="0" marL="146109" rtl="0" algn="l">
              <a:spcBef>
                <a:spcPts val="1200"/>
              </a:spcBef>
              <a:spcAft>
                <a:spcPts val="0"/>
              </a:spcAft>
              <a:buClr>
                <a:srgbClr val="000000"/>
              </a:buClr>
              <a:buSzPts val="1600"/>
              <a:buFont typeface="Arial"/>
              <a:buNone/>
            </a:pPr>
            <a:r>
              <a:t/>
            </a:r>
            <a:endParaRPr/>
          </a:p>
          <a:p>
            <a:pPr indent="-44509" lvl="0" marL="146109" rtl="0" algn="l">
              <a:spcBef>
                <a:spcPts val="1200"/>
              </a:spcBef>
              <a:spcAft>
                <a:spcPts val="0"/>
              </a:spcAft>
              <a:buClr>
                <a:srgbClr val="000000"/>
              </a:buClr>
              <a:buSzPts val="1600"/>
              <a:buFont typeface="Arial"/>
              <a:buNone/>
            </a:pPr>
            <a:r>
              <a:t/>
            </a:r>
            <a:endParaRPr/>
          </a:p>
        </p:txBody>
      </p:sp>
      <p:sp>
        <p:nvSpPr>
          <p:cNvPr id="137" name="Google Shape;137;p18"/>
          <p:cNvSpPr txBox="1"/>
          <p:nvPr>
            <p:ph type="title"/>
          </p:nvPr>
        </p:nvSpPr>
        <p:spPr>
          <a:xfrm>
            <a:off x="269878" y="240427"/>
            <a:ext cx="8024283" cy="384721"/>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US"/>
              <a:t> FLOW OF MODULES</a:t>
            </a:r>
            <a:endParaRPr/>
          </a:p>
        </p:txBody>
      </p:sp>
      <p:pic>
        <p:nvPicPr>
          <p:cNvPr id="138" name="Google Shape;138;p18"/>
          <p:cNvPicPr preferRelativeResize="0"/>
          <p:nvPr/>
        </p:nvPicPr>
        <p:blipFill rotWithShape="1">
          <a:blip r:embed="rId3">
            <a:alphaModFix/>
          </a:blip>
          <a:srcRect b="0" l="0" r="0" t="0"/>
          <a:stretch/>
        </p:blipFill>
        <p:spPr>
          <a:xfrm>
            <a:off x="2046675" y="1276350"/>
            <a:ext cx="6461526" cy="3388949"/>
          </a:xfrm>
          <a:prstGeom prst="rect">
            <a:avLst/>
          </a:prstGeom>
          <a:noFill/>
          <a:ln>
            <a:noFill/>
          </a:ln>
        </p:spPr>
      </p:pic>
      <p:sp>
        <p:nvSpPr>
          <p:cNvPr id="139" name="Google Shape;139;p18"/>
          <p:cNvSpPr txBox="1"/>
          <p:nvPr/>
        </p:nvSpPr>
        <p:spPr>
          <a:xfrm>
            <a:off x="150025" y="932250"/>
            <a:ext cx="350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9"/>
          <p:cNvSpPr txBox="1"/>
          <p:nvPr>
            <p:ph idx="1" type="body"/>
          </p:nvPr>
        </p:nvSpPr>
        <p:spPr>
          <a:xfrm>
            <a:off x="258189" y="940222"/>
            <a:ext cx="8615100" cy="3725100"/>
          </a:xfrm>
          <a:prstGeom prst="rect">
            <a:avLst/>
          </a:prstGeom>
        </p:spPr>
        <p:txBody>
          <a:bodyPr anchorCtr="0" anchor="t" bIns="0" lIns="0" spcFirstLastPara="1" rIns="0" wrap="square" tIns="0">
            <a:noAutofit/>
          </a:bodyPr>
          <a:lstStyle/>
          <a:p>
            <a:pPr indent="0" lvl="0" marL="0" rtl="0" algn="l">
              <a:spcBef>
                <a:spcPts val="1350"/>
              </a:spcBef>
              <a:spcAft>
                <a:spcPts val="0"/>
              </a:spcAft>
              <a:buNone/>
            </a:pPr>
            <a:r>
              <a:t/>
            </a:r>
            <a:endParaRPr/>
          </a:p>
        </p:txBody>
      </p:sp>
      <p:sp>
        <p:nvSpPr>
          <p:cNvPr id="146" name="Google Shape;146;p19"/>
          <p:cNvSpPr txBox="1"/>
          <p:nvPr>
            <p:ph type="title"/>
          </p:nvPr>
        </p:nvSpPr>
        <p:spPr>
          <a:xfrm>
            <a:off x="269878" y="240427"/>
            <a:ext cx="8024400" cy="1446900"/>
          </a:xfrm>
          <a:prstGeom prst="rect">
            <a:avLst/>
          </a:prstGeom>
        </p:spPr>
        <p:txBody>
          <a:bodyPr anchorCtr="0" anchor="t" bIns="0" lIns="0" spcFirstLastPara="1" rIns="0" wrap="square" tIns="0">
            <a:spAutoFit/>
          </a:bodyPr>
          <a:lstStyle/>
          <a:p>
            <a:pPr indent="0" lvl="0" marL="0" rtl="0" algn="ctr">
              <a:spcBef>
                <a:spcPts val="0"/>
              </a:spcBef>
              <a:spcAft>
                <a:spcPts val="0"/>
              </a:spcAft>
              <a:buNone/>
            </a:pPr>
            <a:r>
              <a:rPr lang="en-US"/>
              <a:t> FLOW OF MODULES</a:t>
            </a:r>
            <a:endParaRPr/>
          </a:p>
          <a:p>
            <a:pPr indent="0" lvl="0" marL="0" rtl="0" algn="ctr">
              <a:spcBef>
                <a:spcPts val="0"/>
              </a:spcBef>
              <a:spcAft>
                <a:spcPts val="0"/>
              </a:spcAft>
              <a:buNone/>
            </a:pPr>
            <a:r>
              <a:rPr lang="en-US" sz="1900" u="sng">
                <a:solidFill>
                  <a:srgbClr val="211010"/>
                </a:solidFill>
                <a:latin typeface="Arial"/>
                <a:ea typeface="Arial"/>
                <a:cs typeface="Arial"/>
                <a:sym typeface="Arial"/>
              </a:rPr>
              <a:t>Dashboard - Fund Transfer</a:t>
            </a:r>
            <a:endParaRPr sz="1900" u="sng">
              <a:solidFill>
                <a:srgbClr val="211010"/>
              </a:solidFill>
              <a:latin typeface="Arial"/>
              <a:ea typeface="Arial"/>
              <a:cs typeface="Arial"/>
              <a:sym typeface="Arial"/>
            </a:endParaRPr>
          </a:p>
          <a:p>
            <a:pPr indent="0" lvl="0" marL="0" rtl="0" algn="ctr">
              <a:spcBef>
                <a:spcPts val="0"/>
              </a:spcBef>
              <a:spcAft>
                <a:spcPts val="0"/>
              </a:spcAft>
              <a:buClr>
                <a:srgbClr val="000000"/>
              </a:buClr>
              <a:buFont typeface="Arial"/>
              <a:buNone/>
            </a:pPr>
            <a:r>
              <a:t/>
            </a:r>
            <a:endParaRPr/>
          </a:p>
          <a:p>
            <a:pPr indent="0" lvl="0" marL="0" rtl="0" algn="l">
              <a:spcBef>
                <a:spcPts val="0"/>
              </a:spcBef>
              <a:spcAft>
                <a:spcPts val="0"/>
              </a:spcAft>
              <a:buNone/>
            </a:pPr>
            <a:r>
              <a:t/>
            </a:r>
            <a:endParaRPr/>
          </a:p>
        </p:txBody>
      </p:sp>
      <p:pic>
        <p:nvPicPr>
          <p:cNvPr id="147" name="Google Shape;147;p19"/>
          <p:cNvPicPr preferRelativeResize="0"/>
          <p:nvPr/>
        </p:nvPicPr>
        <p:blipFill>
          <a:blip r:embed="rId3">
            <a:alphaModFix/>
          </a:blip>
          <a:stretch>
            <a:fillRect/>
          </a:stretch>
        </p:blipFill>
        <p:spPr>
          <a:xfrm>
            <a:off x="269875" y="1007275"/>
            <a:ext cx="4219974" cy="3642900"/>
          </a:xfrm>
          <a:prstGeom prst="rect">
            <a:avLst/>
          </a:prstGeom>
          <a:noFill/>
          <a:ln>
            <a:noFill/>
          </a:ln>
        </p:spPr>
      </p:pic>
      <p:pic>
        <p:nvPicPr>
          <p:cNvPr id="148" name="Google Shape;148;p19"/>
          <p:cNvPicPr preferRelativeResize="0"/>
          <p:nvPr/>
        </p:nvPicPr>
        <p:blipFill>
          <a:blip r:embed="rId4">
            <a:alphaModFix/>
          </a:blip>
          <a:stretch>
            <a:fillRect/>
          </a:stretch>
        </p:blipFill>
        <p:spPr>
          <a:xfrm>
            <a:off x="4513250" y="1022425"/>
            <a:ext cx="4219975" cy="3642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0"/>
          <p:cNvSpPr txBox="1"/>
          <p:nvPr>
            <p:ph idx="1" type="body"/>
          </p:nvPr>
        </p:nvSpPr>
        <p:spPr>
          <a:xfrm>
            <a:off x="258189" y="940222"/>
            <a:ext cx="8615227" cy="3725083"/>
          </a:xfrm>
          <a:prstGeom prst="rect">
            <a:avLst/>
          </a:prstGeom>
          <a:noFill/>
          <a:ln>
            <a:noFill/>
          </a:ln>
        </p:spPr>
        <p:txBody>
          <a:bodyPr anchorCtr="0" anchor="t" bIns="0" lIns="0" spcFirstLastPara="1" rIns="0" wrap="square" tIns="0">
            <a:noAutofit/>
          </a:bodyPr>
          <a:lstStyle/>
          <a:p>
            <a:pPr indent="0" lvl="0" marL="0" rtl="0" algn="just">
              <a:lnSpc>
                <a:spcPct val="150000"/>
              </a:lnSpc>
              <a:spcBef>
                <a:spcPts val="1200"/>
              </a:spcBef>
              <a:spcAft>
                <a:spcPts val="0"/>
              </a:spcAft>
              <a:buClr>
                <a:srgbClr val="000000"/>
              </a:buClr>
              <a:buSzPts val="1600"/>
              <a:buNone/>
            </a:pPr>
            <a:r>
              <a:rPr lang="en-US"/>
              <a:t>Online banking system is specifically developed for internet banking for balance enquiry, funds transfer to another account, change of profile information and account statement. The traditional way of maintaining details of a user in a bank was to enter the details and record them. Every time the user needs to perform some transaction they have to go to bank and perform the necessary actions, which may not be so feasible all the time. Here, we provide an automation for banking system through Internet. The aim is not only automation but also a better customer experience by providing a User Interface which is easily </a:t>
            </a:r>
            <a:r>
              <a:rPr lang="en-US"/>
              <a:t>comprehensible</a:t>
            </a:r>
            <a:r>
              <a:rPr lang="en-US"/>
              <a:t> by any person. The website should also provide customer support so that the users get responded to their queries immediately and maintain the transparency so that the users should be aware of all the charges associated with the transaction.</a:t>
            </a:r>
            <a:endParaRPr/>
          </a:p>
        </p:txBody>
      </p:sp>
      <p:sp>
        <p:nvSpPr>
          <p:cNvPr id="72" name="Google Shape;72;p10"/>
          <p:cNvSpPr txBox="1"/>
          <p:nvPr>
            <p:ph type="title"/>
          </p:nvPr>
        </p:nvSpPr>
        <p:spPr>
          <a:xfrm>
            <a:off x="269878" y="240427"/>
            <a:ext cx="8024400" cy="3849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US"/>
              <a:t>ABOUT THE PROJECT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1"/>
          <p:cNvSpPr txBox="1"/>
          <p:nvPr>
            <p:ph idx="1" type="body"/>
          </p:nvPr>
        </p:nvSpPr>
        <p:spPr>
          <a:xfrm>
            <a:off x="258194" y="940225"/>
            <a:ext cx="3610200" cy="3725100"/>
          </a:xfrm>
          <a:prstGeom prst="rect">
            <a:avLst/>
          </a:prstGeom>
        </p:spPr>
        <p:txBody>
          <a:bodyPr anchorCtr="0" anchor="t" bIns="0" lIns="0" spcFirstLastPara="1" rIns="0" wrap="square" tIns="0">
            <a:noAutofit/>
          </a:bodyPr>
          <a:lstStyle/>
          <a:p>
            <a:pPr indent="0" lvl="0" marL="457200" rtl="0" algn="l">
              <a:spcBef>
                <a:spcPts val="1350"/>
              </a:spcBef>
              <a:spcAft>
                <a:spcPts val="0"/>
              </a:spcAft>
              <a:buNone/>
            </a:pPr>
            <a:r>
              <a:rPr lang="en-US" sz="1800" u="sng"/>
              <a:t>Tools Used</a:t>
            </a:r>
            <a:endParaRPr sz="1800" u="sng"/>
          </a:p>
          <a:p>
            <a:pPr indent="-342900" lvl="0" marL="457200" rtl="0" algn="l">
              <a:spcBef>
                <a:spcPts val="1350"/>
              </a:spcBef>
              <a:spcAft>
                <a:spcPts val="0"/>
              </a:spcAft>
              <a:buSzPts val="1800"/>
              <a:buChar char="▪"/>
            </a:pPr>
            <a:r>
              <a:rPr lang="en-US"/>
              <a:t>Angular CLI 12.2.0</a:t>
            </a:r>
            <a:endParaRPr/>
          </a:p>
          <a:p>
            <a:pPr indent="-342900" lvl="0" marL="457200" rtl="0" algn="l">
              <a:spcBef>
                <a:spcPts val="0"/>
              </a:spcBef>
              <a:spcAft>
                <a:spcPts val="0"/>
              </a:spcAft>
              <a:buSzPts val="1800"/>
              <a:buChar char="▪"/>
            </a:pPr>
            <a:r>
              <a:rPr lang="en-US"/>
              <a:t>Spring Tool Suite 4</a:t>
            </a:r>
            <a:endParaRPr/>
          </a:p>
          <a:p>
            <a:pPr indent="-342900" lvl="0" marL="457200" rtl="0" algn="l">
              <a:spcBef>
                <a:spcPts val="0"/>
              </a:spcBef>
              <a:spcAft>
                <a:spcPts val="0"/>
              </a:spcAft>
              <a:buSzPts val="1800"/>
              <a:buChar char="▪"/>
            </a:pPr>
            <a:r>
              <a:rPr lang="en-US"/>
              <a:t>Oracle 11g Express Edition</a:t>
            </a:r>
            <a:endParaRPr/>
          </a:p>
          <a:p>
            <a:pPr indent="-342900" lvl="0" marL="457200" rtl="0" algn="l">
              <a:spcBef>
                <a:spcPts val="0"/>
              </a:spcBef>
              <a:spcAft>
                <a:spcPts val="0"/>
              </a:spcAft>
              <a:buSzPts val="1800"/>
              <a:buChar char="▪"/>
            </a:pPr>
            <a:r>
              <a:rPr lang="en-US"/>
              <a:t>Oracle SQL Developer 19.2.1</a:t>
            </a:r>
            <a:endParaRPr/>
          </a:p>
          <a:p>
            <a:pPr indent="-342900" lvl="0" marL="457200" rtl="0" algn="l">
              <a:spcBef>
                <a:spcPts val="0"/>
              </a:spcBef>
              <a:spcAft>
                <a:spcPts val="0"/>
              </a:spcAft>
              <a:buSzPts val="1800"/>
              <a:buChar char="▪"/>
            </a:pPr>
            <a:r>
              <a:rPr lang="en-US"/>
              <a:t>Bootstrap 4.0.0</a:t>
            </a:r>
            <a:endParaRPr/>
          </a:p>
          <a:p>
            <a:pPr indent="-342900" lvl="0" marL="457200" rtl="0" algn="l">
              <a:spcBef>
                <a:spcPts val="0"/>
              </a:spcBef>
              <a:spcAft>
                <a:spcPts val="0"/>
              </a:spcAft>
              <a:buSzPts val="1800"/>
              <a:buChar char="▪"/>
            </a:pPr>
            <a:r>
              <a:rPr lang="en-US"/>
              <a:t>SMTP protocol</a:t>
            </a:r>
            <a:endParaRPr/>
          </a:p>
          <a:p>
            <a:pPr indent="-342900" lvl="0" marL="457200" rtl="0" algn="l">
              <a:spcBef>
                <a:spcPts val="0"/>
              </a:spcBef>
              <a:spcAft>
                <a:spcPts val="0"/>
              </a:spcAft>
              <a:buSzPts val="1800"/>
              <a:buChar char="▪"/>
            </a:pPr>
            <a:r>
              <a:rPr lang="en-US"/>
              <a:t>Angular Material UI</a:t>
            </a:r>
            <a:endParaRPr/>
          </a:p>
          <a:p>
            <a:pPr indent="-342900" lvl="0" marL="457200" rtl="0" algn="l">
              <a:spcBef>
                <a:spcPts val="0"/>
              </a:spcBef>
              <a:spcAft>
                <a:spcPts val="0"/>
              </a:spcAft>
              <a:buSzPts val="1800"/>
              <a:buChar char="▪"/>
            </a:pPr>
            <a:r>
              <a:rPr lang="en-US"/>
              <a:t>Spring Boot v2.5.3</a:t>
            </a:r>
            <a:endParaRPr/>
          </a:p>
          <a:p>
            <a:pPr indent="-342900" lvl="0" marL="457200" rtl="0" algn="l">
              <a:spcBef>
                <a:spcPts val="0"/>
              </a:spcBef>
              <a:spcAft>
                <a:spcPts val="0"/>
              </a:spcAft>
              <a:buSzPts val="1800"/>
              <a:buChar char="▪"/>
            </a:pPr>
            <a:r>
              <a:rPr lang="en-US"/>
              <a:t>Github</a:t>
            </a:r>
            <a:endParaRPr/>
          </a:p>
          <a:p>
            <a:pPr indent="0" lvl="0" marL="457200" rtl="0" algn="l">
              <a:spcBef>
                <a:spcPts val="1350"/>
              </a:spcBef>
              <a:spcAft>
                <a:spcPts val="0"/>
              </a:spcAft>
              <a:buNone/>
            </a:pPr>
            <a:r>
              <a:t/>
            </a:r>
            <a:endParaRPr/>
          </a:p>
        </p:txBody>
      </p:sp>
      <p:sp>
        <p:nvSpPr>
          <p:cNvPr id="79" name="Google Shape;79;p11"/>
          <p:cNvSpPr txBox="1"/>
          <p:nvPr>
            <p:ph type="title"/>
          </p:nvPr>
        </p:nvSpPr>
        <p:spPr>
          <a:xfrm>
            <a:off x="269878" y="240427"/>
            <a:ext cx="8024400" cy="384900"/>
          </a:xfrm>
          <a:prstGeom prst="rect">
            <a:avLst/>
          </a:prstGeom>
        </p:spPr>
        <p:txBody>
          <a:bodyPr anchorCtr="0" anchor="t" bIns="0" lIns="0" spcFirstLastPara="1" rIns="0" wrap="square" tIns="0">
            <a:spAutoFit/>
          </a:bodyPr>
          <a:lstStyle/>
          <a:p>
            <a:pPr indent="0" lvl="0" marL="0" rtl="0" algn="ctr">
              <a:spcBef>
                <a:spcPts val="0"/>
              </a:spcBef>
              <a:spcAft>
                <a:spcPts val="0"/>
              </a:spcAft>
              <a:buNone/>
            </a:pPr>
            <a:r>
              <a:rPr lang="en-US"/>
              <a:t>TOOLS AND SOFTWARE USED</a:t>
            </a:r>
            <a:endParaRPr/>
          </a:p>
        </p:txBody>
      </p:sp>
      <p:sp>
        <p:nvSpPr>
          <p:cNvPr id="80" name="Google Shape;80;p11"/>
          <p:cNvSpPr txBox="1"/>
          <p:nvPr/>
        </p:nvSpPr>
        <p:spPr>
          <a:xfrm>
            <a:off x="5304225" y="910825"/>
            <a:ext cx="288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81" name="Google Shape;81;p11"/>
          <p:cNvSpPr txBox="1"/>
          <p:nvPr/>
        </p:nvSpPr>
        <p:spPr>
          <a:xfrm>
            <a:off x="5304225" y="893675"/>
            <a:ext cx="2990100" cy="2358900"/>
          </a:xfrm>
          <a:prstGeom prst="rect">
            <a:avLst/>
          </a:prstGeom>
          <a:noFill/>
          <a:ln>
            <a:noFill/>
          </a:ln>
        </p:spPr>
        <p:txBody>
          <a:bodyPr anchorCtr="0" anchor="t" bIns="91425" lIns="91425" spcFirstLastPara="1" rIns="91425" wrap="square" tIns="91425">
            <a:spAutoFit/>
          </a:bodyPr>
          <a:lstStyle/>
          <a:p>
            <a:pPr indent="0" lvl="0" marL="457200" rtl="0" algn="l">
              <a:spcBef>
                <a:spcPts val="1350"/>
              </a:spcBef>
              <a:spcAft>
                <a:spcPts val="0"/>
              </a:spcAft>
              <a:buNone/>
            </a:pPr>
            <a:r>
              <a:rPr lang="en-US" sz="1600" u="sng">
                <a:latin typeface="Calibri"/>
                <a:ea typeface="Calibri"/>
                <a:cs typeface="Calibri"/>
                <a:sym typeface="Calibri"/>
              </a:rPr>
              <a:t>Technologies Used</a:t>
            </a:r>
            <a:endParaRPr sz="1600" u="sng">
              <a:latin typeface="Calibri"/>
              <a:ea typeface="Calibri"/>
              <a:cs typeface="Calibri"/>
              <a:sym typeface="Calibri"/>
            </a:endParaRPr>
          </a:p>
          <a:p>
            <a:pPr indent="-342900" lvl="0" marL="457200" rtl="0" algn="l">
              <a:spcBef>
                <a:spcPts val="1350"/>
              </a:spcBef>
              <a:spcAft>
                <a:spcPts val="0"/>
              </a:spcAft>
              <a:buSzPts val="1800"/>
              <a:buFont typeface="Noto Sans Symbols"/>
              <a:buChar char="▪"/>
            </a:pPr>
            <a:r>
              <a:rPr lang="en-US" sz="1600">
                <a:latin typeface="Calibri"/>
                <a:ea typeface="Calibri"/>
                <a:cs typeface="Calibri"/>
                <a:sym typeface="Calibri"/>
              </a:rPr>
              <a:t>Spring Rest</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US" sz="1600">
                <a:latin typeface="Calibri"/>
                <a:ea typeface="Calibri"/>
                <a:cs typeface="Calibri"/>
                <a:sym typeface="Calibri"/>
              </a:rPr>
              <a:t>Spring JPA</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US" sz="1600">
                <a:latin typeface="Calibri"/>
                <a:ea typeface="Calibri"/>
                <a:cs typeface="Calibri"/>
                <a:sym typeface="Calibri"/>
              </a:rPr>
              <a:t>HTML</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US" sz="1600">
                <a:latin typeface="Calibri"/>
                <a:ea typeface="Calibri"/>
                <a:cs typeface="Calibri"/>
                <a:sym typeface="Calibri"/>
              </a:rPr>
              <a:t>CSS</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US" sz="1600">
                <a:latin typeface="Calibri"/>
                <a:ea typeface="Calibri"/>
                <a:cs typeface="Calibri"/>
                <a:sym typeface="Calibri"/>
              </a:rPr>
              <a:t>DBMS</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US" sz="1600">
                <a:latin typeface="Calibri"/>
                <a:ea typeface="Calibri"/>
                <a:cs typeface="Calibri"/>
                <a:sym typeface="Calibri"/>
              </a:rPr>
              <a:t>Git</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US" sz="1600">
                <a:latin typeface="Calibri"/>
                <a:ea typeface="Calibri"/>
                <a:cs typeface="Calibri"/>
                <a:sym typeface="Calibri"/>
              </a:rPr>
              <a:t>Rest API</a:t>
            </a:r>
            <a:endParaRPr sz="16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2"/>
          <p:cNvSpPr txBox="1"/>
          <p:nvPr>
            <p:ph idx="1" type="body"/>
          </p:nvPr>
        </p:nvSpPr>
        <p:spPr>
          <a:xfrm>
            <a:off x="412373" y="993745"/>
            <a:ext cx="2317487" cy="3671560"/>
          </a:xfrm>
          <a:prstGeom prst="rect">
            <a:avLst/>
          </a:prstGeom>
          <a:noFill/>
          <a:ln>
            <a:noFill/>
          </a:ln>
        </p:spPr>
        <p:txBody>
          <a:bodyPr anchorCtr="0" anchor="t" bIns="0" lIns="0" spcFirstLastPara="1" rIns="0" wrap="square" tIns="0">
            <a:noAutofit/>
          </a:bodyPr>
          <a:lstStyle/>
          <a:p>
            <a:pPr indent="-146110" lvl="0" marL="146110" rtl="0" algn="l">
              <a:spcBef>
                <a:spcPts val="0"/>
              </a:spcBef>
              <a:spcAft>
                <a:spcPts val="0"/>
              </a:spcAft>
              <a:buClr>
                <a:srgbClr val="000000"/>
              </a:buClr>
              <a:buSzPts val="1600"/>
              <a:buChar char="▪"/>
            </a:pPr>
            <a:r>
              <a:rPr lang="en-US"/>
              <a:t> USER MODULE	</a:t>
            </a:r>
            <a:endParaRPr/>
          </a:p>
          <a:p>
            <a:pPr indent="-342900" lvl="0" marL="342900" rtl="0" algn="l">
              <a:spcBef>
                <a:spcPts val="900"/>
              </a:spcBef>
              <a:spcAft>
                <a:spcPts val="0"/>
              </a:spcAft>
              <a:buClr>
                <a:srgbClr val="000000"/>
              </a:buClr>
              <a:buSzPts val="1200"/>
              <a:buFont typeface="Arial"/>
              <a:buAutoNum type="arabicPeriod"/>
            </a:pPr>
            <a:r>
              <a:rPr lang="en-US" sz="1200"/>
              <a:t>Home page</a:t>
            </a:r>
            <a:endParaRPr/>
          </a:p>
          <a:p>
            <a:pPr indent="-342900" lvl="0" marL="342900" rtl="0" algn="l">
              <a:spcBef>
                <a:spcPts val="900"/>
              </a:spcBef>
              <a:spcAft>
                <a:spcPts val="0"/>
              </a:spcAft>
              <a:buClr>
                <a:srgbClr val="000000"/>
              </a:buClr>
              <a:buSzPts val="1200"/>
              <a:buFont typeface="Arial"/>
              <a:buAutoNum type="arabicPeriod"/>
            </a:pPr>
            <a:r>
              <a:rPr lang="en-US" sz="1200"/>
              <a:t>Open an account</a:t>
            </a:r>
            <a:endParaRPr/>
          </a:p>
          <a:p>
            <a:pPr indent="-342900" lvl="0" marL="342900" rtl="0" algn="l">
              <a:spcBef>
                <a:spcPts val="900"/>
              </a:spcBef>
              <a:spcAft>
                <a:spcPts val="0"/>
              </a:spcAft>
              <a:buClr>
                <a:srgbClr val="000000"/>
              </a:buClr>
              <a:buSzPts val="1200"/>
              <a:buFont typeface="Arial"/>
              <a:buAutoNum type="arabicPeriod"/>
            </a:pPr>
            <a:r>
              <a:rPr lang="en-US" sz="1200"/>
              <a:t>Register</a:t>
            </a:r>
            <a:endParaRPr/>
          </a:p>
          <a:p>
            <a:pPr indent="-342900" lvl="0" marL="342900" rtl="0" algn="l">
              <a:spcBef>
                <a:spcPts val="900"/>
              </a:spcBef>
              <a:spcAft>
                <a:spcPts val="0"/>
              </a:spcAft>
              <a:buClr>
                <a:srgbClr val="000000"/>
              </a:buClr>
              <a:buSzPts val="1200"/>
              <a:buFont typeface="Arial"/>
              <a:buAutoNum type="arabicPeriod"/>
            </a:pPr>
            <a:r>
              <a:rPr lang="en-US" sz="1200"/>
              <a:t>Login</a:t>
            </a:r>
            <a:endParaRPr/>
          </a:p>
          <a:p>
            <a:pPr indent="-342900" lvl="0" marL="342900" rtl="0" algn="l">
              <a:spcBef>
                <a:spcPts val="900"/>
              </a:spcBef>
              <a:spcAft>
                <a:spcPts val="0"/>
              </a:spcAft>
              <a:buClr>
                <a:srgbClr val="000000"/>
              </a:buClr>
              <a:buSzPts val="1200"/>
              <a:buFont typeface="Arial"/>
              <a:buAutoNum type="arabicPeriod"/>
            </a:pPr>
            <a:r>
              <a:rPr lang="en-US" sz="1200"/>
              <a:t>Forgot user ID</a:t>
            </a:r>
            <a:endParaRPr/>
          </a:p>
          <a:p>
            <a:pPr indent="-342900" lvl="0" marL="342900" rtl="0" algn="l">
              <a:spcBef>
                <a:spcPts val="900"/>
              </a:spcBef>
              <a:spcAft>
                <a:spcPts val="0"/>
              </a:spcAft>
              <a:buClr>
                <a:srgbClr val="000000"/>
              </a:buClr>
              <a:buSzPts val="1200"/>
              <a:buFont typeface="Arial"/>
              <a:buAutoNum type="arabicPeriod"/>
            </a:pPr>
            <a:r>
              <a:rPr lang="en-US" sz="1200"/>
              <a:t>Forgot password</a:t>
            </a:r>
            <a:endParaRPr/>
          </a:p>
        </p:txBody>
      </p:sp>
      <p:sp>
        <p:nvSpPr>
          <p:cNvPr id="87" name="Google Shape;87;p12"/>
          <p:cNvSpPr txBox="1"/>
          <p:nvPr>
            <p:ph type="title"/>
          </p:nvPr>
        </p:nvSpPr>
        <p:spPr>
          <a:xfrm>
            <a:off x="269878" y="240427"/>
            <a:ext cx="8024283" cy="384721"/>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US"/>
              <a:t>MODULES</a:t>
            </a:r>
            <a:endParaRPr/>
          </a:p>
        </p:txBody>
      </p:sp>
      <p:sp>
        <p:nvSpPr>
          <p:cNvPr id="88" name="Google Shape;88;p12"/>
          <p:cNvSpPr txBox="1"/>
          <p:nvPr/>
        </p:nvSpPr>
        <p:spPr>
          <a:xfrm>
            <a:off x="3182950" y="993745"/>
            <a:ext cx="1996324" cy="3671560"/>
          </a:xfrm>
          <a:prstGeom prst="rect">
            <a:avLst/>
          </a:prstGeom>
          <a:noFill/>
          <a:ln>
            <a:noFill/>
          </a:ln>
        </p:spPr>
        <p:txBody>
          <a:bodyPr anchorCtr="0" anchor="t" bIns="0" lIns="0" spcFirstLastPara="1" rIns="0" wrap="square" tIns="0">
            <a:noAutofit/>
          </a:bodyPr>
          <a:lstStyle/>
          <a:p>
            <a:pPr indent="-146110" lvl="0" marL="146110" marR="0" rtl="0" algn="l">
              <a:spcBef>
                <a:spcPts val="0"/>
              </a:spcBef>
              <a:spcAft>
                <a:spcPts val="0"/>
              </a:spcAft>
              <a:buClr>
                <a:srgbClr val="000000"/>
              </a:buClr>
              <a:buSzPts val="1600"/>
              <a:buFont typeface="Noto Sans Symbols"/>
              <a:buChar char="▪"/>
            </a:pPr>
            <a:r>
              <a:rPr b="0" i="0" lang="en-US" sz="1600" u="none" cap="none" strike="noStrike">
                <a:solidFill>
                  <a:srgbClr val="000000"/>
                </a:solidFill>
                <a:latin typeface="Calibri"/>
                <a:ea typeface="Calibri"/>
                <a:cs typeface="Calibri"/>
                <a:sym typeface="Calibri"/>
              </a:rPr>
              <a:t> ADMIN MODULE</a:t>
            </a:r>
            <a:endParaRPr b="0" i="0" sz="1600" u="none" cap="none" strike="noStrike">
              <a:solidFill>
                <a:srgbClr val="000000"/>
              </a:solidFill>
              <a:latin typeface="Calibri"/>
              <a:ea typeface="Calibri"/>
              <a:cs typeface="Calibri"/>
              <a:sym typeface="Calibri"/>
            </a:endParaRPr>
          </a:p>
          <a:p>
            <a:pPr indent="-228600" lvl="0" marL="228600" marR="0" rtl="0" algn="l">
              <a:spcBef>
                <a:spcPts val="90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Login</a:t>
            </a:r>
            <a:endParaRPr/>
          </a:p>
          <a:p>
            <a:pPr indent="-228600" lvl="0" marL="228600" marR="0" rtl="0" algn="l">
              <a:spcBef>
                <a:spcPts val="90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Approve Account Creation</a:t>
            </a:r>
            <a:endParaRPr/>
          </a:p>
        </p:txBody>
      </p:sp>
      <p:sp>
        <p:nvSpPr>
          <p:cNvPr id="89" name="Google Shape;89;p12"/>
          <p:cNvSpPr txBox="1"/>
          <p:nvPr/>
        </p:nvSpPr>
        <p:spPr>
          <a:xfrm>
            <a:off x="6085453" y="993745"/>
            <a:ext cx="2317487" cy="3671560"/>
          </a:xfrm>
          <a:prstGeom prst="rect">
            <a:avLst/>
          </a:prstGeom>
          <a:noFill/>
          <a:ln>
            <a:noFill/>
          </a:ln>
        </p:spPr>
        <p:txBody>
          <a:bodyPr anchorCtr="0" anchor="t" bIns="0" lIns="0" spcFirstLastPara="1" rIns="0" wrap="square" tIns="0">
            <a:noAutofit/>
          </a:bodyPr>
          <a:lstStyle/>
          <a:p>
            <a:pPr indent="-146110" lvl="0" marL="146110" marR="0" rtl="0" algn="l">
              <a:spcBef>
                <a:spcPts val="0"/>
              </a:spcBef>
              <a:spcAft>
                <a:spcPts val="0"/>
              </a:spcAft>
              <a:buClr>
                <a:srgbClr val="000000"/>
              </a:buClr>
              <a:buSzPts val="1600"/>
              <a:buFont typeface="Noto Sans Symbols"/>
              <a:buChar char="▪"/>
            </a:pPr>
            <a:r>
              <a:rPr b="0" i="0" lang="en-US" sz="1600" u="none" cap="none" strike="noStrike">
                <a:solidFill>
                  <a:srgbClr val="000000"/>
                </a:solidFill>
                <a:latin typeface="Calibri"/>
                <a:ea typeface="Calibri"/>
                <a:cs typeface="Calibri"/>
                <a:sym typeface="Calibri"/>
              </a:rPr>
              <a:t> DASHBOARD	</a:t>
            </a:r>
            <a:endParaRPr/>
          </a:p>
          <a:p>
            <a:pPr indent="-342900" lvl="0" marL="342900" marR="0" rtl="0" algn="l">
              <a:spcBef>
                <a:spcPts val="90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Dashboard page</a:t>
            </a:r>
            <a:endParaRPr/>
          </a:p>
          <a:p>
            <a:pPr indent="-342900" lvl="0" marL="342900" marR="0" rtl="0" algn="l">
              <a:spcBef>
                <a:spcPts val="90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Account Details</a:t>
            </a:r>
            <a:endParaRPr/>
          </a:p>
          <a:p>
            <a:pPr indent="-342900" lvl="0" marL="342900" marR="0" rtl="0" algn="l">
              <a:spcBef>
                <a:spcPts val="90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Account Summary</a:t>
            </a:r>
            <a:endParaRPr/>
          </a:p>
          <a:p>
            <a:pPr indent="-342900" lvl="0" marL="342900" marR="0" rtl="0" algn="l">
              <a:spcBef>
                <a:spcPts val="90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Account Statement </a:t>
            </a:r>
            <a:endParaRPr/>
          </a:p>
          <a:p>
            <a:pPr indent="-342900" lvl="0" marL="342900" marR="0" rtl="0" algn="l">
              <a:spcBef>
                <a:spcPts val="90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Change Password</a:t>
            </a:r>
            <a:endParaRPr/>
          </a:p>
          <a:p>
            <a:pPr indent="-342900" lvl="0" marL="342900" marR="0" rtl="0" algn="l">
              <a:spcBef>
                <a:spcPts val="90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Fund Transfer</a:t>
            </a:r>
            <a:endParaRPr/>
          </a:p>
          <a:p>
            <a:pPr indent="-342900" lvl="0" marL="342900" marR="0" rtl="0" algn="l">
              <a:spcBef>
                <a:spcPts val="90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Session Expired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3"/>
          <p:cNvPicPr preferRelativeResize="0"/>
          <p:nvPr>
            <p:ph idx="1" type="body"/>
          </p:nvPr>
        </p:nvPicPr>
        <p:blipFill rotWithShape="1">
          <a:blip r:embed="rId3">
            <a:alphaModFix/>
          </a:blip>
          <a:srcRect b="0" l="0" r="0" t="0"/>
          <a:stretch/>
        </p:blipFill>
        <p:spPr>
          <a:xfrm>
            <a:off x="835825" y="962025"/>
            <a:ext cx="7458300" cy="2841900"/>
          </a:xfrm>
          <a:prstGeom prst="rect">
            <a:avLst/>
          </a:prstGeom>
          <a:noFill/>
          <a:ln>
            <a:noFill/>
          </a:ln>
        </p:spPr>
      </p:pic>
      <p:sp>
        <p:nvSpPr>
          <p:cNvPr id="95" name="Google Shape;95;p13"/>
          <p:cNvSpPr txBox="1"/>
          <p:nvPr>
            <p:ph type="title"/>
          </p:nvPr>
        </p:nvSpPr>
        <p:spPr>
          <a:xfrm>
            <a:off x="269878" y="240427"/>
            <a:ext cx="8024400" cy="2772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US" sz="1800"/>
              <a:t>ER DIAGRAM</a:t>
            </a:r>
            <a:endParaRPr sz="1800"/>
          </a:p>
        </p:txBody>
      </p:sp>
      <p:sp>
        <p:nvSpPr>
          <p:cNvPr id="96" name="Google Shape;96;p13"/>
          <p:cNvSpPr txBox="1"/>
          <p:nvPr/>
        </p:nvSpPr>
        <p:spPr>
          <a:xfrm>
            <a:off x="3173600" y="3744150"/>
            <a:ext cx="3000000" cy="4617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US" sz="1800">
                <a:solidFill>
                  <a:srgbClr val="2C2D8B"/>
                </a:solidFill>
                <a:latin typeface="Calibri"/>
                <a:ea typeface="Calibri"/>
                <a:cs typeface="Calibri"/>
                <a:sym typeface="Calibri"/>
              </a:rPr>
              <a:t>SCRUM BOARD</a:t>
            </a:r>
            <a:endParaRPr sz="700"/>
          </a:p>
        </p:txBody>
      </p:sp>
      <p:sp>
        <p:nvSpPr>
          <p:cNvPr id="97" name="Google Shape;97;p13"/>
          <p:cNvSpPr txBox="1"/>
          <p:nvPr/>
        </p:nvSpPr>
        <p:spPr>
          <a:xfrm>
            <a:off x="758750" y="4054650"/>
            <a:ext cx="7829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u="sng">
                <a:solidFill>
                  <a:srgbClr val="0000FF"/>
                </a:solidFill>
                <a:hlinkClick r:id="rId4">
                  <a:extLst>
                    <a:ext uri="{A12FA001-AC4F-418D-AE19-62706E023703}">
                      <ahyp:hlinkClr val="tx"/>
                    </a:ext>
                  </a:extLst>
                </a:hlinkClick>
              </a:rPr>
              <a:t>https://docs.google.com/spreadsheets/d/1uX13raKQrJ-4sKZRbx6wke3k4SEPXVedyoi5VwgBei8/edit#gid=0</a:t>
            </a:r>
            <a:r>
              <a:rPr lang="en-US" sz="1200">
                <a:solidFill>
                  <a:srgbClr val="0000FF"/>
                </a:solidFill>
              </a:rPr>
              <a:t> </a:t>
            </a:r>
            <a:endParaRPr sz="1200">
              <a:solidFill>
                <a:srgbClr val="0000FF"/>
              </a:solidFill>
            </a:endParaRPr>
          </a:p>
        </p:txBody>
      </p:sp>
      <p:sp>
        <p:nvSpPr>
          <p:cNvPr id="98" name="Google Shape;98;p13"/>
          <p:cNvSpPr txBox="1"/>
          <p:nvPr/>
        </p:nvSpPr>
        <p:spPr>
          <a:xfrm>
            <a:off x="739375" y="3707600"/>
            <a:ext cx="168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99" name="Google Shape;99;p13"/>
          <p:cNvSpPr txBox="1"/>
          <p:nvPr/>
        </p:nvSpPr>
        <p:spPr>
          <a:xfrm>
            <a:off x="932250" y="648075"/>
            <a:ext cx="347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Blue - Primary key , Maroon - Foreign key</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4"/>
          <p:cNvSpPr txBox="1"/>
          <p:nvPr>
            <p:ph idx="1" type="body"/>
          </p:nvPr>
        </p:nvSpPr>
        <p:spPr>
          <a:xfrm>
            <a:off x="258189" y="940222"/>
            <a:ext cx="8615227" cy="3725083"/>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000000"/>
              </a:buClr>
              <a:buSzPts val="1600"/>
              <a:buNone/>
            </a:pPr>
            <a:r>
              <a:rPr lang="en-US" u="sng">
                <a:latin typeface="Arial"/>
                <a:ea typeface="Arial"/>
                <a:cs typeface="Arial"/>
                <a:sym typeface="Arial"/>
              </a:rPr>
              <a:t>USER MODULE	</a:t>
            </a:r>
            <a:endParaRPr/>
          </a:p>
          <a:p>
            <a:pPr indent="0" lvl="0" marL="0" rtl="0" algn="just">
              <a:spcBef>
                <a:spcPts val="1200"/>
              </a:spcBef>
              <a:spcAft>
                <a:spcPts val="0"/>
              </a:spcAft>
              <a:buClr>
                <a:srgbClr val="000000"/>
              </a:buClr>
              <a:buSzPts val="1600"/>
              <a:buNone/>
            </a:pPr>
            <a:r>
              <a:rPr lang="en-US">
                <a:latin typeface="Arial"/>
                <a:ea typeface="Arial"/>
                <a:cs typeface="Arial"/>
                <a:sym typeface="Arial"/>
              </a:rPr>
              <a:t>After visiting LTI Bank’s home page, user will see navigation bar which includes </a:t>
            </a:r>
            <a:endParaRPr/>
          </a:p>
          <a:p>
            <a:pPr indent="-146110" lvl="0" marL="146110" rtl="0" algn="just">
              <a:spcBef>
                <a:spcPts val="1200"/>
              </a:spcBef>
              <a:spcAft>
                <a:spcPts val="0"/>
              </a:spcAft>
              <a:buClr>
                <a:srgbClr val="000000"/>
              </a:buClr>
              <a:buSzPts val="1600"/>
              <a:buChar char="▪"/>
            </a:pPr>
            <a:r>
              <a:rPr lang="en-US">
                <a:latin typeface="Arial"/>
                <a:ea typeface="Arial"/>
                <a:cs typeface="Arial"/>
                <a:sym typeface="Arial"/>
              </a:rPr>
              <a:t>About us section in which there is information about our bank </a:t>
            </a:r>
            <a:endParaRPr/>
          </a:p>
          <a:p>
            <a:pPr indent="-146110" lvl="0" marL="146110" rtl="0" algn="just">
              <a:spcBef>
                <a:spcPts val="1200"/>
              </a:spcBef>
              <a:spcAft>
                <a:spcPts val="0"/>
              </a:spcAft>
              <a:buClr>
                <a:srgbClr val="000000"/>
              </a:buClr>
              <a:buSzPts val="1600"/>
              <a:buChar char="▪"/>
            </a:pPr>
            <a:r>
              <a:rPr lang="en-US">
                <a:latin typeface="Arial"/>
                <a:ea typeface="Arial"/>
                <a:cs typeface="Arial"/>
                <a:sym typeface="Arial"/>
              </a:rPr>
              <a:t>Contact us section in which user can contact us for any query</a:t>
            </a:r>
            <a:endParaRPr/>
          </a:p>
          <a:p>
            <a:pPr indent="-146110" lvl="0" marL="146110" rtl="0" algn="just">
              <a:spcBef>
                <a:spcPts val="1200"/>
              </a:spcBef>
              <a:spcAft>
                <a:spcPts val="0"/>
              </a:spcAft>
              <a:buClr>
                <a:srgbClr val="000000"/>
              </a:buClr>
              <a:buSzPts val="1600"/>
              <a:buChar char="▪"/>
            </a:pPr>
            <a:r>
              <a:rPr lang="en-US">
                <a:latin typeface="Arial"/>
                <a:ea typeface="Arial"/>
                <a:cs typeface="Arial"/>
                <a:sym typeface="Arial"/>
              </a:rPr>
              <a:t>Profile section which includes</a:t>
            </a:r>
            <a:endParaRPr/>
          </a:p>
          <a:p>
            <a:pPr indent="-342900" lvl="0" marL="342900" rtl="0" algn="just">
              <a:spcBef>
                <a:spcPts val="1050"/>
              </a:spcBef>
              <a:spcAft>
                <a:spcPts val="0"/>
              </a:spcAft>
              <a:buClr>
                <a:srgbClr val="000000"/>
              </a:buClr>
              <a:buSzPts val="1400"/>
              <a:buFont typeface="Arial"/>
              <a:buAutoNum type="arabicPeriod"/>
            </a:pPr>
            <a:r>
              <a:rPr lang="en-US" sz="1400">
                <a:latin typeface="Arial"/>
                <a:ea typeface="Arial"/>
                <a:cs typeface="Arial"/>
                <a:sym typeface="Arial"/>
              </a:rPr>
              <a:t>Admin login</a:t>
            </a:r>
            <a:endParaRPr/>
          </a:p>
          <a:p>
            <a:pPr indent="-342900" lvl="0" marL="342900" rtl="0" algn="just">
              <a:spcBef>
                <a:spcPts val="1050"/>
              </a:spcBef>
              <a:spcAft>
                <a:spcPts val="0"/>
              </a:spcAft>
              <a:buClr>
                <a:srgbClr val="000000"/>
              </a:buClr>
              <a:buSzPts val="1400"/>
              <a:buFont typeface="Arial"/>
              <a:buAutoNum type="arabicPeriod"/>
            </a:pPr>
            <a:r>
              <a:rPr lang="en-US" sz="1400">
                <a:latin typeface="Arial"/>
                <a:ea typeface="Arial"/>
                <a:cs typeface="Arial"/>
                <a:sym typeface="Arial"/>
              </a:rPr>
              <a:t>User login</a:t>
            </a:r>
            <a:endParaRPr/>
          </a:p>
          <a:p>
            <a:pPr indent="-342900" lvl="0" marL="342900" rtl="0" algn="just">
              <a:spcBef>
                <a:spcPts val="1050"/>
              </a:spcBef>
              <a:spcAft>
                <a:spcPts val="0"/>
              </a:spcAft>
              <a:buClr>
                <a:srgbClr val="000000"/>
              </a:buClr>
              <a:buSzPts val="1400"/>
              <a:buFont typeface="Arial"/>
              <a:buAutoNum type="arabicPeriod"/>
            </a:pPr>
            <a:r>
              <a:rPr lang="en-US" sz="1400">
                <a:latin typeface="Arial"/>
                <a:ea typeface="Arial"/>
                <a:cs typeface="Arial"/>
                <a:sym typeface="Arial"/>
              </a:rPr>
              <a:t>Register for Net Banking</a:t>
            </a:r>
            <a:endParaRPr/>
          </a:p>
          <a:p>
            <a:pPr indent="-342900" lvl="0" marL="342900" rtl="0" algn="just">
              <a:spcBef>
                <a:spcPts val="1050"/>
              </a:spcBef>
              <a:spcAft>
                <a:spcPts val="0"/>
              </a:spcAft>
              <a:buClr>
                <a:srgbClr val="000000"/>
              </a:buClr>
              <a:buSzPts val="1400"/>
              <a:buFont typeface="Arial"/>
              <a:buAutoNum type="arabicPeriod"/>
            </a:pPr>
            <a:r>
              <a:rPr lang="en-US" sz="1400">
                <a:latin typeface="Arial"/>
                <a:ea typeface="Arial"/>
                <a:cs typeface="Arial"/>
                <a:sym typeface="Arial"/>
              </a:rPr>
              <a:t>Open Account</a:t>
            </a:r>
            <a:endParaRPr/>
          </a:p>
          <a:p>
            <a:pPr indent="-254000" lvl="0" marL="342900" rtl="0" algn="just">
              <a:spcBef>
                <a:spcPts val="1050"/>
              </a:spcBef>
              <a:spcAft>
                <a:spcPts val="0"/>
              </a:spcAft>
              <a:buClr>
                <a:srgbClr val="000000"/>
              </a:buClr>
              <a:buSzPts val="1400"/>
              <a:buFont typeface="Arial"/>
              <a:buNone/>
            </a:pPr>
            <a:r>
              <a:t/>
            </a:r>
            <a:endParaRPr sz="1400">
              <a:latin typeface="Arial"/>
              <a:ea typeface="Arial"/>
              <a:cs typeface="Arial"/>
              <a:sym typeface="Arial"/>
            </a:endParaRPr>
          </a:p>
          <a:p>
            <a:pPr indent="-241300" lvl="0" marL="342900" rtl="0" algn="just">
              <a:spcBef>
                <a:spcPts val="1200"/>
              </a:spcBef>
              <a:spcAft>
                <a:spcPts val="0"/>
              </a:spcAft>
              <a:buClr>
                <a:srgbClr val="000000"/>
              </a:buClr>
              <a:buSzPts val="1600"/>
              <a:buFont typeface="Arial"/>
              <a:buNone/>
            </a:pPr>
            <a:r>
              <a:t/>
            </a:r>
            <a:endParaRPr>
              <a:latin typeface="Arial"/>
              <a:ea typeface="Arial"/>
              <a:cs typeface="Arial"/>
              <a:sym typeface="Arial"/>
            </a:endParaRPr>
          </a:p>
        </p:txBody>
      </p:sp>
      <p:sp>
        <p:nvSpPr>
          <p:cNvPr id="105" name="Google Shape;105;p14"/>
          <p:cNvSpPr txBox="1"/>
          <p:nvPr>
            <p:ph type="title"/>
          </p:nvPr>
        </p:nvSpPr>
        <p:spPr>
          <a:xfrm>
            <a:off x="269878" y="240427"/>
            <a:ext cx="8024283" cy="384721"/>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US"/>
              <a:t>     FLOW OF MODULES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269878" y="240427"/>
            <a:ext cx="8024283" cy="384721"/>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US"/>
              <a:t>  FLOW OF MODULES</a:t>
            </a:r>
            <a:endParaRPr/>
          </a:p>
        </p:txBody>
      </p:sp>
      <p:sp>
        <p:nvSpPr>
          <p:cNvPr id="111" name="Google Shape;111;p15"/>
          <p:cNvSpPr txBox="1"/>
          <p:nvPr/>
        </p:nvSpPr>
        <p:spPr>
          <a:xfrm>
            <a:off x="269877" y="886479"/>
            <a:ext cx="8315711"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600" u="none" cap="none" strike="noStrike">
                <a:solidFill>
                  <a:srgbClr val="211010"/>
                </a:solidFill>
                <a:latin typeface="Arial"/>
                <a:ea typeface="Arial"/>
                <a:cs typeface="Arial"/>
                <a:sym typeface="Arial"/>
              </a:rPr>
              <a:t>User Module – Home Page</a:t>
            </a:r>
            <a:endParaRPr sz="1600">
              <a:solidFill>
                <a:srgbClr val="211010"/>
              </a:solidFill>
              <a:latin typeface="Arial"/>
              <a:ea typeface="Arial"/>
              <a:cs typeface="Arial"/>
              <a:sym typeface="Arial"/>
            </a:endParaRPr>
          </a:p>
        </p:txBody>
      </p:sp>
      <p:pic>
        <p:nvPicPr>
          <p:cNvPr id="112" name="Google Shape;112;p15"/>
          <p:cNvPicPr preferRelativeResize="0"/>
          <p:nvPr/>
        </p:nvPicPr>
        <p:blipFill rotWithShape="1">
          <a:blip r:embed="rId3">
            <a:alphaModFix/>
          </a:blip>
          <a:srcRect b="0" l="0" r="0" t="0"/>
          <a:stretch/>
        </p:blipFill>
        <p:spPr>
          <a:xfrm>
            <a:off x="258188" y="1398899"/>
            <a:ext cx="8615227" cy="3266406"/>
          </a:xfrm>
          <a:prstGeom prst="rect">
            <a:avLst/>
          </a:prstGeom>
          <a:noFill/>
          <a:ln>
            <a:noFill/>
          </a:ln>
        </p:spPr>
      </p:pic>
      <p:sp>
        <p:nvSpPr>
          <p:cNvPr id="113" name="Google Shape;113;p15"/>
          <p:cNvSpPr txBox="1"/>
          <p:nvPr>
            <p:ph idx="1" type="body"/>
          </p:nvPr>
        </p:nvSpPr>
        <p:spPr>
          <a:xfrm>
            <a:off x="258189" y="740536"/>
            <a:ext cx="8615227" cy="392477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00000"/>
              </a:buClr>
              <a:buSzPts val="16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6"/>
          <p:cNvSpPr txBox="1"/>
          <p:nvPr>
            <p:ph idx="1" type="body"/>
          </p:nvPr>
        </p:nvSpPr>
        <p:spPr>
          <a:xfrm>
            <a:off x="264439" y="709197"/>
            <a:ext cx="8615100" cy="3725100"/>
          </a:xfrm>
          <a:prstGeom prst="rect">
            <a:avLst/>
          </a:prstGeom>
        </p:spPr>
        <p:txBody>
          <a:bodyPr anchorCtr="0" anchor="t" bIns="0" lIns="0" spcFirstLastPara="1" rIns="0" wrap="square" tIns="0">
            <a:noAutofit/>
          </a:bodyPr>
          <a:lstStyle/>
          <a:p>
            <a:pPr indent="0" lvl="0" marL="0" rtl="0" algn="l">
              <a:spcBef>
                <a:spcPts val="1350"/>
              </a:spcBef>
              <a:spcAft>
                <a:spcPts val="0"/>
              </a:spcAft>
              <a:buNone/>
            </a:pPr>
            <a:r>
              <a:rPr lang="en-US" u="sng"/>
              <a:t>					USER MODULE- OPEN AN ACCOUNT AND REGISTER</a:t>
            </a:r>
            <a:endParaRPr u="sng"/>
          </a:p>
        </p:txBody>
      </p:sp>
      <p:sp>
        <p:nvSpPr>
          <p:cNvPr id="120" name="Google Shape;120;p16"/>
          <p:cNvSpPr txBox="1"/>
          <p:nvPr>
            <p:ph type="title"/>
          </p:nvPr>
        </p:nvSpPr>
        <p:spPr>
          <a:xfrm>
            <a:off x="269878" y="240427"/>
            <a:ext cx="8024400" cy="384900"/>
          </a:xfrm>
          <a:prstGeom prst="rect">
            <a:avLst/>
          </a:prstGeom>
        </p:spPr>
        <p:txBody>
          <a:bodyPr anchorCtr="0" anchor="t" bIns="0" lIns="0" spcFirstLastPara="1" rIns="0" wrap="square" tIns="0">
            <a:spAutoFit/>
          </a:bodyPr>
          <a:lstStyle/>
          <a:p>
            <a:pPr indent="0" lvl="0" marL="0" rtl="0" algn="ctr">
              <a:spcBef>
                <a:spcPts val="0"/>
              </a:spcBef>
              <a:spcAft>
                <a:spcPts val="0"/>
              </a:spcAft>
              <a:buClr>
                <a:srgbClr val="000000"/>
              </a:buClr>
              <a:buFont typeface="Arial"/>
              <a:buNone/>
            </a:pPr>
            <a:r>
              <a:rPr lang="en-US"/>
              <a:t>            FLOW OF MODULES</a:t>
            </a:r>
            <a:endParaRPr/>
          </a:p>
        </p:txBody>
      </p:sp>
      <p:pic>
        <p:nvPicPr>
          <p:cNvPr id="121" name="Google Shape;121;p16"/>
          <p:cNvPicPr preferRelativeResize="0"/>
          <p:nvPr/>
        </p:nvPicPr>
        <p:blipFill>
          <a:blip r:embed="rId3">
            <a:alphaModFix/>
          </a:blip>
          <a:stretch>
            <a:fillRect/>
          </a:stretch>
        </p:blipFill>
        <p:spPr>
          <a:xfrm>
            <a:off x="269875" y="1000550"/>
            <a:ext cx="2786051" cy="3604474"/>
          </a:xfrm>
          <a:prstGeom prst="rect">
            <a:avLst/>
          </a:prstGeom>
          <a:noFill/>
          <a:ln>
            <a:noFill/>
          </a:ln>
        </p:spPr>
      </p:pic>
      <p:pic>
        <p:nvPicPr>
          <p:cNvPr id="122" name="Google Shape;122;p16"/>
          <p:cNvPicPr preferRelativeResize="0"/>
          <p:nvPr/>
        </p:nvPicPr>
        <p:blipFill>
          <a:blip r:embed="rId4">
            <a:alphaModFix/>
          </a:blip>
          <a:stretch>
            <a:fillRect/>
          </a:stretch>
        </p:blipFill>
        <p:spPr>
          <a:xfrm>
            <a:off x="3118250" y="1039413"/>
            <a:ext cx="3000376" cy="3647350"/>
          </a:xfrm>
          <a:prstGeom prst="rect">
            <a:avLst/>
          </a:prstGeom>
          <a:noFill/>
          <a:ln>
            <a:noFill/>
          </a:ln>
        </p:spPr>
      </p:pic>
      <p:pic>
        <p:nvPicPr>
          <p:cNvPr id="123" name="Google Shape;123;p16"/>
          <p:cNvPicPr preferRelativeResize="0"/>
          <p:nvPr/>
        </p:nvPicPr>
        <p:blipFill>
          <a:blip r:embed="rId5">
            <a:alphaModFix/>
          </a:blip>
          <a:stretch>
            <a:fillRect/>
          </a:stretch>
        </p:blipFill>
        <p:spPr>
          <a:xfrm>
            <a:off x="6180950" y="1000550"/>
            <a:ext cx="2786049" cy="373330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7"/>
          <p:cNvSpPr txBox="1"/>
          <p:nvPr>
            <p:ph type="title"/>
          </p:nvPr>
        </p:nvSpPr>
        <p:spPr>
          <a:xfrm>
            <a:off x="269878" y="240427"/>
            <a:ext cx="8024400" cy="3846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US"/>
              <a:t> FLOW OF MODULES</a:t>
            </a:r>
            <a:endParaRPr/>
          </a:p>
        </p:txBody>
      </p:sp>
      <p:pic>
        <p:nvPicPr>
          <p:cNvPr id="129" name="Google Shape;129;p17"/>
          <p:cNvPicPr preferRelativeResize="0"/>
          <p:nvPr>
            <p:ph idx="1" type="body"/>
          </p:nvPr>
        </p:nvPicPr>
        <p:blipFill rotWithShape="1">
          <a:blip r:embed="rId3">
            <a:alphaModFix/>
          </a:blip>
          <a:srcRect b="0" l="0" r="0" t="0"/>
          <a:stretch/>
        </p:blipFill>
        <p:spPr>
          <a:xfrm>
            <a:off x="269878" y="666967"/>
            <a:ext cx="8615400" cy="1586700"/>
          </a:xfrm>
          <a:prstGeom prst="rect">
            <a:avLst/>
          </a:prstGeom>
          <a:noFill/>
          <a:ln>
            <a:noFill/>
          </a:ln>
        </p:spPr>
      </p:pic>
      <p:pic>
        <p:nvPicPr>
          <p:cNvPr id="130" name="Google Shape;130;p17"/>
          <p:cNvPicPr preferRelativeResize="0"/>
          <p:nvPr/>
        </p:nvPicPr>
        <p:blipFill rotWithShape="1">
          <a:blip r:embed="rId4">
            <a:alphaModFix/>
          </a:blip>
          <a:srcRect b="0" l="0" r="0" t="0"/>
          <a:stretch/>
        </p:blipFill>
        <p:spPr>
          <a:xfrm>
            <a:off x="256236" y="2112134"/>
            <a:ext cx="7124700" cy="1880317"/>
          </a:xfrm>
          <a:prstGeom prst="rect">
            <a:avLst/>
          </a:prstGeom>
          <a:noFill/>
          <a:ln>
            <a:noFill/>
          </a:ln>
        </p:spPr>
      </p:pic>
      <p:sp>
        <p:nvSpPr>
          <p:cNvPr id="131" name="Google Shape;131;p17"/>
          <p:cNvSpPr txBox="1"/>
          <p:nvPr/>
        </p:nvSpPr>
        <p:spPr>
          <a:xfrm>
            <a:off x="495837" y="4172755"/>
            <a:ext cx="66456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211010"/>
                </a:solidFill>
                <a:latin typeface="Arial"/>
                <a:ea typeface="Arial"/>
                <a:cs typeface="Arial"/>
                <a:sym typeface="Arial"/>
              </a:rPr>
              <a:t>After approval by admin,</a:t>
            </a:r>
            <a:r>
              <a:rPr lang="en-US" sz="1400">
                <a:solidFill>
                  <a:srgbClr val="211010"/>
                </a:solidFill>
                <a:latin typeface="Arial"/>
                <a:ea typeface="Arial"/>
                <a:cs typeface="Arial"/>
                <a:sym typeface="Arial"/>
              </a:rPr>
              <a:t> user will get these details in email</a:t>
            </a:r>
            <a:endParaRPr sz="1400">
              <a:solidFill>
                <a:srgbClr val="21101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