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7" r:id="rId2"/>
    <p:sldId id="274" r:id="rId3"/>
    <p:sldId id="276" r:id="rId4"/>
    <p:sldId id="282" r:id="rId5"/>
    <p:sldId id="275" r:id="rId6"/>
    <p:sldId id="283" r:id="rId7"/>
    <p:sldId id="279" r:id="rId8"/>
    <p:sldId id="278" r:id="rId9"/>
    <p:sldId id="284" r:id="rId10"/>
    <p:sldId id="280" r:id="rId11"/>
    <p:sldId id="277" r:id="rId12"/>
    <p:sldId id="286" r:id="rId13"/>
    <p:sldId id="285" r:id="rId14"/>
  </p:sldIdLst>
  <p:sldSz cx="12192000" cy="6858000"/>
  <p:notesSz cx="6811963" cy="99456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8CF96-6B7D-4830-82C3-20194EF97DD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E3F14B-F41C-4545-BE12-F400DFC6AD94}">
      <dgm:prSet/>
      <dgm:spPr/>
      <dgm:t>
        <a:bodyPr/>
        <a:lstStyle/>
        <a:p>
          <a:pPr rtl="0"/>
          <a:r>
            <a:rPr lang="zh-TW" dirty="0" smtClean="0"/>
            <a:t>擷取</a:t>
          </a:r>
          <a:r>
            <a:rPr lang="zh-TW" altLang="en-US" dirty="0" smtClean="0"/>
            <a:t>網頁資料</a:t>
          </a:r>
          <a:endParaRPr lang="zh-TW" dirty="0"/>
        </a:p>
      </dgm:t>
    </dgm:pt>
    <dgm:pt modelId="{04AFEC78-4C7A-4B22-8F35-3B59BFBB6726}" type="par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9FE8DA31-994A-49CC-AE82-5526884DD15C}" type="sib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10A192DD-4F87-495B-9831-53C1A098F225}">
      <dgm:prSet/>
      <dgm:spPr/>
      <dgm:t>
        <a:bodyPr/>
        <a:lstStyle/>
        <a:p>
          <a:pPr rtl="0"/>
          <a:r>
            <a:rPr lang="zh-TW" dirty="0" smtClean="0"/>
            <a:t>解析</a:t>
          </a:r>
          <a:endParaRPr lang="zh-TW" dirty="0"/>
        </a:p>
      </dgm:t>
    </dgm:pt>
    <dgm:pt modelId="{A6E9C821-4DAC-4FC4-9CBC-0F3DED68632C}" type="par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6CAF79FC-4991-4B83-8EE9-592128902B48}" type="sib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E816C5A6-8372-4959-8A5E-41DF9B469108}">
      <dgm:prSet/>
      <dgm:spPr/>
      <dgm:t>
        <a:bodyPr/>
        <a:lstStyle/>
        <a:p>
          <a:pPr rtl="0"/>
          <a:r>
            <a:rPr lang="zh-TW" dirty="0" smtClean="0"/>
            <a:t>存入</a:t>
          </a:r>
          <a:r>
            <a:rPr lang="en-US" dirty="0" smtClean="0"/>
            <a:t>DB</a:t>
          </a:r>
          <a:endParaRPr lang="zh-TW" dirty="0"/>
        </a:p>
      </dgm:t>
    </dgm:pt>
    <dgm:pt modelId="{A07FA52D-909F-4DF7-B956-CC38C21A547A}" type="par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C6B87A49-6238-416E-B4FD-0E54758F7C8F}" type="sib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1978481A-C5D8-4ECF-880B-C3B90ABCE93D}">
      <dgm:prSet/>
      <dgm:spPr/>
      <dgm:t>
        <a:bodyPr/>
        <a:lstStyle/>
        <a:p>
          <a:pPr rtl="0"/>
          <a:r>
            <a:rPr lang="zh-TW" dirty="0" smtClean="0"/>
            <a:t>抓取</a:t>
          </a:r>
          <a:r>
            <a:rPr lang="en-US" dirty="0" smtClean="0"/>
            <a:t>DB</a:t>
          </a:r>
          <a:r>
            <a:rPr lang="zh-TW" dirty="0" smtClean="0"/>
            <a:t>資料存入</a:t>
          </a:r>
          <a:r>
            <a:rPr lang="en-US" dirty="0" err="1" smtClean="0"/>
            <a:t>redis</a:t>
          </a:r>
          <a:endParaRPr lang="zh-TW" dirty="0"/>
        </a:p>
      </dgm:t>
    </dgm:pt>
    <dgm:pt modelId="{3C71F958-3E62-4ABB-AEFF-BCDE74749EB0}" type="par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91FE9092-4355-421D-A088-EF1438C3AED8}" type="sib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5C96B578-EE24-4376-B1BC-A5A236D5CAEB}">
      <dgm:prSet/>
      <dgm:spPr/>
      <dgm:t>
        <a:bodyPr/>
        <a:lstStyle/>
        <a:p>
          <a:pPr rtl="0"/>
          <a:r>
            <a:rPr lang="zh-TW" dirty="0" smtClean="0"/>
            <a:t>讀取</a:t>
          </a:r>
          <a:r>
            <a:rPr lang="en-US" dirty="0" err="1" smtClean="0"/>
            <a:t>redis</a:t>
          </a:r>
          <a:r>
            <a:rPr lang="zh-TW" dirty="0" smtClean="0"/>
            <a:t>輸出</a:t>
          </a:r>
          <a:r>
            <a:rPr lang="en-US" dirty="0" err="1" smtClean="0"/>
            <a:t>json</a:t>
          </a:r>
          <a:endParaRPr lang="zh-TW" dirty="0"/>
        </a:p>
      </dgm:t>
    </dgm:pt>
    <dgm:pt modelId="{6CB2E497-150D-4A53-A9C3-36D14E5EB5AF}" type="par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2A3C7DD7-846E-40BF-AAAE-8F9807FD8F13}" type="sib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5243CAC2-4424-414D-8BEE-255F2749F342}" type="pres">
      <dgm:prSet presAssocID="{43C8CF96-6B7D-4830-82C3-20194EF97DD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88AD56-53BD-4A1E-8638-DBF2114CF58A}" type="pres">
      <dgm:prSet presAssocID="{43C8CF96-6B7D-4830-82C3-20194EF97DD1}" presName="arrow" presStyleLbl="bgShp" presStyleIdx="0" presStyleCnt="1"/>
      <dgm:spPr/>
    </dgm:pt>
    <dgm:pt modelId="{3764697D-9C56-4CEF-B30F-762022AE7EC4}" type="pres">
      <dgm:prSet presAssocID="{43C8CF96-6B7D-4830-82C3-20194EF97DD1}" presName="linearProcess" presStyleCnt="0"/>
      <dgm:spPr/>
    </dgm:pt>
    <dgm:pt modelId="{47A8CFE7-805B-4CC2-8236-ECF662337E67}" type="pres">
      <dgm:prSet presAssocID="{F3E3F14B-F41C-4545-BE12-F400DFC6AD9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C8E924-0CBA-425E-8005-E32BDD0371CE}" type="pres">
      <dgm:prSet presAssocID="{9FE8DA31-994A-49CC-AE82-5526884DD15C}" presName="sibTrans" presStyleCnt="0"/>
      <dgm:spPr/>
    </dgm:pt>
    <dgm:pt modelId="{1BEB8D73-18EB-4053-A2D9-B945B2F14C83}" type="pres">
      <dgm:prSet presAssocID="{10A192DD-4F87-495B-9831-53C1A098F22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F22D1D-BE1E-4BC6-96C0-83DBE3946AC3}" type="pres">
      <dgm:prSet presAssocID="{6CAF79FC-4991-4B83-8EE9-592128902B48}" presName="sibTrans" presStyleCnt="0"/>
      <dgm:spPr/>
    </dgm:pt>
    <dgm:pt modelId="{FC686134-70D7-4B97-98D2-0F226FC61C1F}" type="pres">
      <dgm:prSet presAssocID="{E816C5A6-8372-4959-8A5E-41DF9B46910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0308D3-FC65-44DA-9B1B-31A9903867F8}" type="pres">
      <dgm:prSet presAssocID="{C6B87A49-6238-416E-B4FD-0E54758F7C8F}" presName="sibTrans" presStyleCnt="0"/>
      <dgm:spPr/>
    </dgm:pt>
    <dgm:pt modelId="{9659F8AB-4285-4814-8166-BEB0D582F41B}" type="pres">
      <dgm:prSet presAssocID="{1978481A-C5D8-4ECF-880B-C3B90ABCE93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2A4479-3DB1-47B5-A16B-84C48BEDC090}" type="pres">
      <dgm:prSet presAssocID="{91FE9092-4355-421D-A088-EF1438C3AED8}" presName="sibTrans" presStyleCnt="0"/>
      <dgm:spPr/>
    </dgm:pt>
    <dgm:pt modelId="{7CE77AFC-CD97-46AE-A773-631361433DFA}" type="pres">
      <dgm:prSet presAssocID="{5C96B578-EE24-4376-B1BC-A5A236D5CAE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E40A92C-12DC-4D2A-8C95-C84B249161B7}" type="presOf" srcId="{5C96B578-EE24-4376-B1BC-A5A236D5CAEB}" destId="{7CE77AFC-CD97-46AE-A773-631361433DFA}" srcOrd="0" destOrd="0" presId="urn:microsoft.com/office/officeart/2005/8/layout/hProcess9"/>
    <dgm:cxn modelId="{79251F5F-67D5-437E-B2F0-50AC9E2C3F39}" srcId="{43C8CF96-6B7D-4830-82C3-20194EF97DD1}" destId="{1978481A-C5D8-4ECF-880B-C3B90ABCE93D}" srcOrd="3" destOrd="0" parTransId="{3C71F958-3E62-4ABB-AEFF-BCDE74749EB0}" sibTransId="{91FE9092-4355-421D-A088-EF1438C3AED8}"/>
    <dgm:cxn modelId="{2644CA42-3505-42AA-9063-C551C57B75FC}" type="presOf" srcId="{43C8CF96-6B7D-4830-82C3-20194EF97DD1}" destId="{5243CAC2-4424-414D-8BEE-255F2749F342}" srcOrd="0" destOrd="0" presId="urn:microsoft.com/office/officeart/2005/8/layout/hProcess9"/>
    <dgm:cxn modelId="{A0D2FC7F-A094-4656-8A49-976F53840F2B}" srcId="{43C8CF96-6B7D-4830-82C3-20194EF97DD1}" destId="{5C96B578-EE24-4376-B1BC-A5A236D5CAEB}" srcOrd="4" destOrd="0" parTransId="{6CB2E497-150D-4A53-A9C3-36D14E5EB5AF}" sibTransId="{2A3C7DD7-846E-40BF-AAAE-8F9807FD8F13}"/>
    <dgm:cxn modelId="{92496935-C441-42B9-B35F-376CD6CAE210}" srcId="{43C8CF96-6B7D-4830-82C3-20194EF97DD1}" destId="{F3E3F14B-F41C-4545-BE12-F400DFC6AD94}" srcOrd="0" destOrd="0" parTransId="{04AFEC78-4C7A-4B22-8F35-3B59BFBB6726}" sibTransId="{9FE8DA31-994A-49CC-AE82-5526884DD15C}"/>
    <dgm:cxn modelId="{264AC2AC-A596-4E25-9853-7CBDA60F17A1}" type="presOf" srcId="{1978481A-C5D8-4ECF-880B-C3B90ABCE93D}" destId="{9659F8AB-4285-4814-8166-BEB0D582F41B}" srcOrd="0" destOrd="0" presId="urn:microsoft.com/office/officeart/2005/8/layout/hProcess9"/>
    <dgm:cxn modelId="{DFCFBD71-2E40-4A54-8D79-9229E1B8EAEA}" srcId="{43C8CF96-6B7D-4830-82C3-20194EF97DD1}" destId="{10A192DD-4F87-495B-9831-53C1A098F225}" srcOrd="1" destOrd="0" parTransId="{A6E9C821-4DAC-4FC4-9CBC-0F3DED68632C}" sibTransId="{6CAF79FC-4991-4B83-8EE9-592128902B48}"/>
    <dgm:cxn modelId="{F3ED7986-D647-4B65-A07C-EFA0AC83C18E}" type="presOf" srcId="{10A192DD-4F87-495B-9831-53C1A098F225}" destId="{1BEB8D73-18EB-4053-A2D9-B945B2F14C83}" srcOrd="0" destOrd="0" presId="urn:microsoft.com/office/officeart/2005/8/layout/hProcess9"/>
    <dgm:cxn modelId="{4601ABB2-0245-4B96-A553-E0589C953F6D}" srcId="{43C8CF96-6B7D-4830-82C3-20194EF97DD1}" destId="{E816C5A6-8372-4959-8A5E-41DF9B469108}" srcOrd="2" destOrd="0" parTransId="{A07FA52D-909F-4DF7-B956-CC38C21A547A}" sibTransId="{C6B87A49-6238-416E-B4FD-0E54758F7C8F}"/>
    <dgm:cxn modelId="{F25C4EB0-1742-4717-A688-35E7F69BDA53}" type="presOf" srcId="{F3E3F14B-F41C-4545-BE12-F400DFC6AD94}" destId="{47A8CFE7-805B-4CC2-8236-ECF662337E67}" srcOrd="0" destOrd="0" presId="urn:microsoft.com/office/officeart/2005/8/layout/hProcess9"/>
    <dgm:cxn modelId="{C2C897C2-6F19-4918-A4A5-1260E98DFEB0}" type="presOf" srcId="{E816C5A6-8372-4959-8A5E-41DF9B469108}" destId="{FC686134-70D7-4B97-98D2-0F226FC61C1F}" srcOrd="0" destOrd="0" presId="urn:microsoft.com/office/officeart/2005/8/layout/hProcess9"/>
    <dgm:cxn modelId="{1857B15A-F87B-49AA-BE74-0572B03A9F41}" type="presParOf" srcId="{5243CAC2-4424-414D-8BEE-255F2749F342}" destId="{9F88AD56-53BD-4A1E-8638-DBF2114CF58A}" srcOrd="0" destOrd="0" presId="urn:microsoft.com/office/officeart/2005/8/layout/hProcess9"/>
    <dgm:cxn modelId="{136CCA84-F6CE-4A0A-8CB6-99106FC20F44}" type="presParOf" srcId="{5243CAC2-4424-414D-8BEE-255F2749F342}" destId="{3764697D-9C56-4CEF-B30F-762022AE7EC4}" srcOrd="1" destOrd="0" presId="urn:microsoft.com/office/officeart/2005/8/layout/hProcess9"/>
    <dgm:cxn modelId="{D228FB44-3544-41B0-8214-F1CBEFB2D5BD}" type="presParOf" srcId="{3764697D-9C56-4CEF-B30F-762022AE7EC4}" destId="{47A8CFE7-805B-4CC2-8236-ECF662337E67}" srcOrd="0" destOrd="0" presId="urn:microsoft.com/office/officeart/2005/8/layout/hProcess9"/>
    <dgm:cxn modelId="{980B33DA-3990-4104-8717-B6F373D8058F}" type="presParOf" srcId="{3764697D-9C56-4CEF-B30F-762022AE7EC4}" destId="{26C8E924-0CBA-425E-8005-E32BDD0371CE}" srcOrd="1" destOrd="0" presId="urn:microsoft.com/office/officeart/2005/8/layout/hProcess9"/>
    <dgm:cxn modelId="{C6EB6F5A-E0DB-4DED-90B6-76B3CD68CB7E}" type="presParOf" srcId="{3764697D-9C56-4CEF-B30F-762022AE7EC4}" destId="{1BEB8D73-18EB-4053-A2D9-B945B2F14C83}" srcOrd="2" destOrd="0" presId="urn:microsoft.com/office/officeart/2005/8/layout/hProcess9"/>
    <dgm:cxn modelId="{C2D2A93E-3467-4169-B639-BC5322C70251}" type="presParOf" srcId="{3764697D-9C56-4CEF-B30F-762022AE7EC4}" destId="{32F22D1D-BE1E-4BC6-96C0-83DBE3946AC3}" srcOrd="3" destOrd="0" presId="urn:microsoft.com/office/officeart/2005/8/layout/hProcess9"/>
    <dgm:cxn modelId="{A8753999-1552-464C-AAFC-3239EEB25FBF}" type="presParOf" srcId="{3764697D-9C56-4CEF-B30F-762022AE7EC4}" destId="{FC686134-70D7-4B97-98D2-0F226FC61C1F}" srcOrd="4" destOrd="0" presId="urn:microsoft.com/office/officeart/2005/8/layout/hProcess9"/>
    <dgm:cxn modelId="{AFF8B0FA-8ED4-4CA0-B873-EB4B21CF23E1}" type="presParOf" srcId="{3764697D-9C56-4CEF-B30F-762022AE7EC4}" destId="{040308D3-FC65-44DA-9B1B-31A9903867F8}" srcOrd="5" destOrd="0" presId="urn:microsoft.com/office/officeart/2005/8/layout/hProcess9"/>
    <dgm:cxn modelId="{16D1D775-FB62-44EC-B0BE-827041270141}" type="presParOf" srcId="{3764697D-9C56-4CEF-B30F-762022AE7EC4}" destId="{9659F8AB-4285-4814-8166-BEB0D582F41B}" srcOrd="6" destOrd="0" presId="urn:microsoft.com/office/officeart/2005/8/layout/hProcess9"/>
    <dgm:cxn modelId="{77711D23-7137-4246-BD36-BCDA3EE876F0}" type="presParOf" srcId="{3764697D-9C56-4CEF-B30F-762022AE7EC4}" destId="{D22A4479-3DB1-47B5-A16B-84C48BEDC090}" srcOrd="7" destOrd="0" presId="urn:microsoft.com/office/officeart/2005/8/layout/hProcess9"/>
    <dgm:cxn modelId="{EE0770F3-798C-4689-BD23-F3396306492C}" type="presParOf" srcId="{3764697D-9C56-4CEF-B30F-762022AE7EC4}" destId="{7CE77AFC-CD97-46AE-A773-631361433DF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8AD56-53BD-4A1E-8638-DBF2114CF58A}">
      <dsp:nvSpPr>
        <dsp:cNvPr id="0" name=""/>
        <dsp:cNvSpPr/>
      </dsp:nvSpPr>
      <dsp:spPr>
        <a:xfrm>
          <a:off x="617219" y="0"/>
          <a:ext cx="6995160" cy="43251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8CFE7-805B-4CC2-8236-ECF662337E67}">
      <dsp:nvSpPr>
        <dsp:cNvPr id="0" name=""/>
        <dsp:cNvSpPr/>
      </dsp:nvSpPr>
      <dsp:spPr>
        <a:xfrm>
          <a:off x="3616" y="1297533"/>
          <a:ext cx="1581224" cy="173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kern="1200" dirty="0" smtClean="0"/>
            <a:t>擷取</a:t>
          </a:r>
          <a:r>
            <a:rPr lang="zh-TW" altLang="en-US" sz="2900" kern="1200" dirty="0" smtClean="0"/>
            <a:t>網頁資料</a:t>
          </a:r>
          <a:endParaRPr lang="zh-TW" sz="2900" kern="1200" dirty="0"/>
        </a:p>
      </dsp:txBody>
      <dsp:txXfrm>
        <a:off x="80805" y="1374722"/>
        <a:ext cx="1426846" cy="1575666"/>
      </dsp:txXfrm>
    </dsp:sp>
    <dsp:sp modelId="{1BEB8D73-18EB-4053-A2D9-B945B2F14C83}">
      <dsp:nvSpPr>
        <dsp:cNvPr id="0" name=""/>
        <dsp:cNvSpPr/>
      </dsp:nvSpPr>
      <dsp:spPr>
        <a:xfrm>
          <a:off x="1663902" y="1297533"/>
          <a:ext cx="1581224" cy="173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kern="1200" dirty="0" smtClean="0"/>
            <a:t>解析</a:t>
          </a:r>
          <a:endParaRPr lang="zh-TW" sz="2900" kern="1200" dirty="0"/>
        </a:p>
      </dsp:txBody>
      <dsp:txXfrm>
        <a:off x="1741091" y="1374722"/>
        <a:ext cx="1426846" cy="1575666"/>
      </dsp:txXfrm>
    </dsp:sp>
    <dsp:sp modelId="{FC686134-70D7-4B97-98D2-0F226FC61C1F}">
      <dsp:nvSpPr>
        <dsp:cNvPr id="0" name=""/>
        <dsp:cNvSpPr/>
      </dsp:nvSpPr>
      <dsp:spPr>
        <a:xfrm>
          <a:off x="3324187" y="1297533"/>
          <a:ext cx="1581224" cy="173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kern="1200" dirty="0" smtClean="0"/>
            <a:t>存入</a:t>
          </a:r>
          <a:r>
            <a:rPr lang="en-US" sz="2900" kern="1200" dirty="0" smtClean="0"/>
            <a:t>DB</a:t>
          </a:r>
          <a:endParaRPr lang="zh-TW" sz="2900" kern="1200" dirty="0"/>
        </a:p>
      </dsp:txBody>
      <dsp:txXfrm>
        <a:off x="3401376" y="1374722"/>
        <a:ext cx="1426846" cy="1575666"/>
      </dsp:txXfrm>
    </dsp:sp>
    <dsp:sp modelId="{9659F8AB-4285-4814-8166-BEB0D582F41B}">
      <dsp:nvSpPr>
        <dsp:cNvPr id="0" name=""/>
        <dsp:cNvSpPr/>
      </dsp:nvSpPr>
      <dsp:spPr>
        <a:xfrm>
          <a:off x="4984473" y="1297533"/>
          <a:ext cx="1581224" cy="173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kern="1200" dirty="0" smtClean="0"/>
            <a:t>抓取</a:t>
          </a:r>
          <a:r>
            <a:rPr lang="en-US" sz="2900" kern="1200" dirty="0" smtClean="0"/>
            <a:t>DB</a:t>
          </a:r>
          <a:r>
            <a:rPr lang="zh-TW" sz="2900" kern="1200" dirty="0" smtClean="0"/>
            <a:t>資料存入</a:t>
          </a:r>
          <a:r>
            <a:rPr lang="en-US" sz="2900" kern="1200" dirty="0" err="1" smtClean="0"/>
            <a:t>redis</a:t>
          </a:r>
          <a:endParaRPr lang="zh-TW" sz="2900" kern="1200" dirty="0"/>
        </a:p>
      </dsp:txBody>
      <dsp:txXfrm>
        <a:off x="5061662" y="1374722"/>
        <a:ext cx="1426846" cy="1575666"/>
      </dsp:txXfrm>
    </dsp:sp>
    <dsp:sp modelId="{7CE77AFC-CD97-46AE-A773-631361433DFA}">
      <dsp:nvSpPr>
        <dsp:cNvPr id="0" name=""/>
        <dsp:cNvSpPr/>
      </dsp:nvSpPr>
      <dsp:spPr>
        <a:xfrm>
          <a:off x="6644759" y="1297533"/>
          <a:ext cx="1581224" cy="173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kern="1200" dirty="0" smtClean="0"/>
            <a:t>讀取</a:t>
          </a:r>
          <a:r>
            <a:rPr lang="en-US" sz="2900" kern="1200" dirty="0" err="1" smtClean="0"/>
            <a:t>redis</a:t>
          </a:r>
          <a:r>
            <a:rPr lang="zh-TW" sz="2900" kern="1200" dirty="0" smtClean="0"/>
            <a:t>輸出</a:t>
          </a:r>
          <a:r>
            <a:rPr lang="en-US" sz="2900" kern="1200" dirty="0" err="1" smtClean="0"/>
            <a:t>json</a:t>
          </a:r>
          <a:endParaRPr lang="zh-TW" sz="2900" kern="1200" dirty="0"/>
        </a:p>
      </dsp:txBody>
      <dsp:txXfrm>
        <a:off x="6721948" y="1374722"/>
        <a:ext cx="1426846" cy="1575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6040-799A-4FA2-A0BF-8E437710B195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59A8-96AE-48A4-9767-0F9F638D1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2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livereg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4242" y="683741"/>
            <a:ext cx="10058400" cy="381436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中佑 專題報告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r>
              <a:rPr lang="en-US" altLang="zh-TW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153" y="4719231"/>
            <a:ext cx="100584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Kay_Yu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爬蟲程式的重點核心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善用</a:t>
            </a:r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preg_match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善用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正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則運算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將每一段 用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preg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拆開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用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exploade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展開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一開始自己先試著寫利用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curl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的功能，抓下其他網頁的資料，之後開始實作發現無法成功地拿到資料，因為該網頁有很多的預防機制，加上想取得的網站資料是存放在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AJAX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於是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開始深入理解甚麼是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HTTP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傳輸，如何在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Request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Response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中取得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Cookies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值，善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chrome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F12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功能觀察網頁的動態，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Header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Cookies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值，成功的看到要網站上我們要擷取的資料。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5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接下來就利用撰寫爬蟲程式的常用的幾個功能，就是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preg_match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正則運算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regex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然後用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exploade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展開檢查是將不必要的資料清楚，保留我們想要的資料。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我利用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http://www.phpliveregex.com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/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，多次整理網頁上的資料，將網站我們要擷取的資料整理。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8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越深入學習，越覺得程式設計真是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廣大精深！雖然沒有在預計時間內完成第一個作業，但也讓我更了解何謂爬蟲程式及它的原理，成功的抓到網頁上的資料。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接下來，我將會利用周未的時間完成第一個作業中未完成的工作。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1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專案進度的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25818"/>
              </p:ext>
            </p:extLst>
          </p:nvPr>
        </p:nvGraphicFramePr>
        <p:xfrm>
          <a:off x="1981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5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專題實作進度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9702" y="2142294"/>
            <a:ext cx="9220612" cy="30969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抓取網頁資料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參見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3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專題實作進度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2199" y="3167907"/>
            <a:ext cx="5266450" cy="10333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學習與心得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5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困難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沒寫過爬蟲相關程式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6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突破困難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先了解何謂爬蟲程式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爬蟲程式常用的程式撰寫法式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1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網路爬蟲運作的基本原理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用戶使用瀏覽器輸入網址並透過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協定中的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方法送出一個請求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(Request)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到遠端的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接受請求後，就會回應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(Response)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並回傳網頁內容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的檔案回來，再經由瀏覽器轉譯後變成漂亮的網頁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自我學習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甚麼是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HTTP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chrome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F12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甚麼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set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cookies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curl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的功能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8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curl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範例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&lt;?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curl_init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curl_setopt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CURLOPT_URL, 'http://www.example.com');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curl_setopt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CURLOPT_HEADER, 1);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curl_setopt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CURLOPT_RETURNTRANSFER, 1);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curl_setopt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CURLOPT_HTTPPROXYTUNNEL, 1);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curl_setopt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CURLOPT_PROXY, 'fakeproxy.com:1080');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curl_setopt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CURLOPT_PROXYUSERPWD, '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user:password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');</a:t>
            </a:r>
          </a:p>
          <a:p>
            <a:pPr marL="0" indent="0"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$data =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curl_exec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pPr marL="0" indent="0">
              <a:buNone/>
            </a:pP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curl_close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93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599</TotalTime>
  <Words>245</Words>
  <Application>Microsoft Office PowerPoint</Application>
  <PresentationFormat>寬螢幕</PresentationFormat>
  <Paragraphs>59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中佑 專題報告         ReadSoccerData </vt:lpstr>
      <vt:lpstr>專案進度的流程</vt:lpstr>
      <vt:lpstr>專題實作進度</vt:lpstr>
      <vt:lpstr>專題實作進度</vt:lpstr>
      <vt:lpstr>困難點</vt:lpstr>
      <vt:lpstr>突破困難點</vt:lpstr>
      <vt:lpstr>網路爬蟲運作的基本原理</vt:lpstr>
      <vt:lpstr>自我學習</vt:lpstr>
      <vt:lpstr>php curl 範例</vt:lpstr>
      <vt:lpstr>爬蟲程式的重點核心</vt:lpstr>
      <vt:lpstr>心得</vt:lpstr>
      <vt:lpstr>心得</vt:lpstr>
      <vt:lpstr>心得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</dc:creator>
  <cp:lastModifiedBy>yu</cp:lastModifiedBy>
  <cp:revision>40</cp:revision>
  <cp:lastPrinted>2016-07-25T22:40:13Z</cp:lastPrinted>
  <dcterms:created xsi:type="dcterms:W3CDTF">2016-07-20T22:06:25Z</dcterms:created>
  <dcterms:modified xsi:type="dcterms:W3CDTF">2016-08-18T16:05:09Z</dcterms:modified>
</cp:coreProperties>
</file>