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75"/>
            <a:ext cx="7886700" cy="8895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7051"/>
            <a:ext cx="7886700" cy="5049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9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7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0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0311"/>
            <a:ext cx="7886700" cy="503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E53C6-93CD-4F3F-8385-DB659BF2194D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19C-69CB-4CFA-8C00-A3F42FC80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ICLR 2017 </a:t>
            </a:r>
            <a:r>
              <a:rPr lang="en-US" dirty="0" smtClean="0"/>
              <a:t>paper</a:t>
            </a:r>
          </a:p>
          <a:p>
            <a:r>
              <a:rPr lang="en-US" dirty="0"/>
              <a:t>QRNNs compute intermediate representations from the input in </a:t>
            </a:r>
            <a:r>
              <a:rPr lang="en-US" dirty="0" smtClean="0"/>
              <a:t>parallel</a:t>
            </a:r>
          </a:p>
          <a:p>
            <a:r>
              <a:rPr lang="en-US" dirty="0"/>
              <a:t>QRNNs handle sequential dependencies using </a:t>
            </a:r>
            <a:r>
              <a:rPr lang="en-US" dirty="0" smtClean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158107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4" y="191386"/>
            <a:ext cx="8411598" cy="3274828"/>
          </a:xfrm>
        </p:spPr>
      </p:pic>
      <p:sp>
        <p:nvSpPr>
          <p:cNvPr id="5" name="Rectangle 4"/>
          <p:cNvSpPr/>
          <p:nvPr/>
        </p:nvSpPr>
        <p:spPr>
          <a:xfrm>
            <a:off x="467833" y="3657898"/>
            <a:ext cx="7931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QRNNs are build using a convolution layer and a pooling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</a:t>
            </a:r>
            <a:r>
              <a:rPr lang="en-US" sz="2400" dirty="0" smtClean="0"/>
              <a:t>ses a convolutional layer to compute intermediate representations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hen use pooling to handle sequential dependencies.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648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</a:t>
            </a:r>
            <a:r>
              <a:rPr lang="en-US" sz="2400" dirty="0"/>
              <a:t>: APPLY CONVOLUTIONS TO COMPUTE INTERMEDIATE VECTORS AND GATING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13979" y="2602176"/>
                <a:ext cx="5697723" cy="3530008"/>
              </a:xfrm>
            </p:spPr>
            <p:txBody>
              <a:bodyPr>
                <a:normAutofit fontScale="92500"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convolution layer for the candidate vectors with m  filters produces a sequence of T  m-dimensional output vectors z_1, z_2, ..., </a:t>
                </a:r>
                <a:r>
                  <a:rPr lang="en-US" dirty="0" err="1"/>
                  <a:t>z_T</a:t>
                </a:r>
                <a:r>
                  <a:rPr lang="en-US" dirty="0"/>
                  <a:t> . </a:t>
                </a:r>
                <a:endParaRPr lang="en-US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same goes for the forget gates and output gates. </a:t>
                </a:r>
                <a:endParaRPr lang="en-US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3979" y="2602176"/>
                <a:ext cx="5697723" cy="3530008"/>
              </a:xfrm>
              <a:blipFill rotWithShape="0">
                <a:blip r:embed="rId2"/>
                <a:stretch>
                  <a:fillRect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2" y="2602176"/>
            <a:ext cx="2539383" cy="2654407"/>
          </a:xfrm>
          <a:ln>
            <a:solidFill>
              <a:schemeClr val="accent1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56508" y="1140311"/>
            <a:ext cx="8430291" cy="137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C</a:t>
            </a:r>
            <a:r>
              <a:rPr lang="en-US" sz="2400" dirty="0" smtClean="0"/>
              <a:t>onvolution </a:t>
            </a:r>
            <a:r>
              <a:rPr lang="en-US" sz="2400" dirty="0"/>
              <a:t>layer1 </a:t>
            </a:r>
            <a:r>
              <a:rPr lang="en-US" sz="2400" dirty="0" smtClean="0"/>
              <a:t>computes </a:t>
            </a:r>
            <a:r>
              <a:rPr lang="en-US" sz="2400" dirty="0"/>
              <a:t>three vectors for each </a:t>
            </a:r>
            <a:r>
              <a:rPr lang="en-US" sz="2400" dirty="0" smtClean="0"/>
              <a:t>input: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candidate vector, a forget gate, and an output </a:t>
            </a:r>
            <a:r>
              <a:rPr lang="en-US" dirty="0" smtClean="0"/>
              <a:t>gate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Given an input sequence of n-dimensional vectors x_1, x_2, ... </a:t>
            </a:r>
            <a:r>
              <a:rPr lang="en-US" sz="2200" dirty="0" err="1"/>
              <a:t>x_T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171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2: POOL USING GATING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QRNN computes the hidden states (outputs) according to the following </a:t>
            </a:r>
            <a:r>
              <a:rPr lang="en-US" dirty="0" smtClean="0"/>
              <a:t>equation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Difference </a:t>
            </a:r>
            <a:r>
              <a:rPr lang="en-US" smtClean="0"/>
              <a:t>with LSTM: the </a:t>
            </a:r>
            <a:r>
              <a:rPr lang="en-US" dirty="0"/>
              <a:t>sequential processing only occurs in the pooling layer and </a:t>
            </a:r>
            <a:r>
              <a:rPr lang="en-US" dirty="0" smtClean="0"/>
              <a:t>the </a:t>
            </a:r>
            <a:r>
              <a:rPr lang="en-US" dirty="0"/>
              <a:t>values of </a:t>
            </a:r>
            <a:r>
              <a:rPr lang="en-US" dirty="0" err="1"/>
              <a:t>z_t</a:t>
            </a:r>
            <a:r>
              <a:rPr lang="en-US" dirty="0"/>
              <a:t> , </a:t>
            </a:r>
            <a:r>
              <a:rPr lang="en-US" dirty="0" err="1"/>
              <a:t>f_t</a:t>
            </a:r>
            <a:r>
              <a:rPr lang="en-US" dirty="0"/>
              <a:t> , and </a:t>
            </a:r>
            <a:r>
              <a:rPr lang="en-US" dirty="0" err="1"/>
              <a:t>o_t</a:t>
            </a:r>
            <a:r>
              <a:rPr lang="en-US" dirty="0"/>
              <a:t>  do not depend on any previous values.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62" y="2156742"/>
            <a:ext cx="4822866" cy="434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62" y="2807162"/>
            <a:ext cx="2122675" cy="3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182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Quasi-Recurrent Neural Networks</vt:lpstr>
      <vt:lpstr>PowerPoint Presentation</vt:lpstr>
      <vt:lpstr>Step 1: APPLY CONVOLUTIONS TO COMPUTE INTERMEDIATE VECTORS AND GATING VECTORS</vt:lpstr>
      <vt:lpstr>STEP 2: POOL USING GATING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Quasi-RNN</dc:title>
  <dc:creator>Sudeshna Sarkar</dc:creator>
  <cp:lastModifiedBy>Sudeshna Sarkar</cp:lastModifiedBy>
  <cp:revision>7</cp:revision>
  <dcterms:created xsi:type="dcterms:W3CDTF">2019-09-25T04:45:22Z</dcterms:created>
  <dcterms:modified xsi:type="dcterms:W3CDTF">2019-09-25T05:06:38Z</dcterms:modified>
</cp:coreProperties>
</file>