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2" r:id="rId21"/>
    <p:sldId id="291" r:id="rId22"/>
    <p:sldId id="275" r:id="rId23"/>
    <p:sldId id="276" r:id="rId24"/>
    <p:sldId id="277" r:id="rId25"/>
    <p:sldId id="278" r:id="rId26"/>
    <p:sldId id="279" r:id="rId27"/>
    <p:sldId id="293" r:id="rId28"/>
    <p:sldId id="280" r:id="rId29"/>
    <p:sldId id="281" r:id="rId30"/>
    <p:sldId id="288" r:id="rId31"/>
    <p:sldId id="282" r:id="rId32"/>
    <p:sldId id="283" r:id="rId33"/>
    <p:sldId id="289" r:id="rId34"/>
    <p:sldId id="284" r:id="rId35"/>
    <p:sldId id="285" r:id="rId36"/>
    <p:sldId id="286" r:id="rId37"/>
    <p:sldId id="287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87" autoAdjust="0"/>
  </p:normalViewPr>
  <p:slideViewPr>
    <p:cSldViewPr>
      <p:cViewPr varScale="1">
        <p:scale>
          <a:sx n="91" d="100"/>
          <a:sy n="91" d="100"/>
        </p:scale>
        <p:origin x="96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41AD-1589-400B-BC74-4CE1B506CBAC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4F0A2-F34F-43CD-90ED-9E648883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0255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3834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5028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7759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6748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5678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5375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0555aa70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0555aa70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064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7793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0030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09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1381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914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4932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xmlns="" id="{D98EE622-03E5-4B9A-9A9B-44EA57567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9967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8890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5149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5533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9577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4709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0639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8548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4533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759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948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2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88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445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915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733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3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5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3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9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8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5DF1-4749-4983-8E27-08064506E8C2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7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aclweb.org/anthology/W04-1013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alavie/METEOR/pdf/meteor-1.5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alesforce.com/products/einstein/ai-research/tl-dr-reinforced-model-abstractive-summarization/" TargetMode="Externa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151"/>
            <a:ext cx="7772400" cy="188118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Natural Language Processing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NLG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Summarization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Sudeshna Sarkar</a:t>
            </a:r>
          </a:p>
          <a:p>
            <a:r>
              <a:rPr lang="en-US" dirty="0" smtClean="0"/>
              <a:t>16 Oct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800" spc="-19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4" dirty="0">
                <a:latin typeface="Calibri"/>
                <a:cs typeface="Calibri"/>
              </a:rPr>
              <a:t>ca</a:t>
            </a:r>
            <a:r>
              <a:rPr sz="2800" spc="-19" dirty="0">
                <a:latin typeface="Calibri"/>
                <a:cs typeface="Calibri"/>
              </a:rPr>
              <a:t>p</a:t>
            </a:r>
            <a:r>
              <a:rPr sz="2800" spc="-8" dirty="0">
                <a:latin typeface="Calibri"/>
                <a:cs typeface="Calibri"/>
              </a:rPr>
              <a:t>:</a:t>
            </a:r>
            <a:r>
              <a:rPr sz="2800" spc="-56" dirty="0">
                <a:latin typeface="Times New Roman"/>
                <a:cs typeface="Times New Roman"/>
              </a:rPr>
              <a:t> </a:t>
            </a:r>
            <a:r>
              <a:rPr sz="2800" spc="-19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-4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9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4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9" dirty="0">
                <a:latin typeface="Calibri"/>
                <a:cs typeface="Calibri"/>
              </a:rPr>
              <a:t>d</a:t>
            </a:r>
            <a:r>
              <a:rPr sz="2800" spc="-8" dirty="0">
                <a:latin typeface="Calibri"/>
                <a:cs typeface="Calibri"/>
              </a:rPr>
              <a:t>i</a:t>
            </a:r>
            <a:r>
              <a:rPr sz="2800" spc="-19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66700" marR="189071" indent="-257175">
              <a:lnSpc>
                <a:spcPct val="100800"/>
              </a:lnSpc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lang="en-US" spc="-11" dirty="0">
                <a:cs typeface="Calibri"/>
              </a:rPr>
              <a:t>A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spc="-4" dirty="0">
                <a:solidFill>
                  <a:srgbClr val="BB57BE"/>
                </a:solidFill>
                <a:cs typeface="Calibri"/>
              </a:rPr>
              <a:t>s</a:t>
            </a:r>
            <a:r>
              <a:rPr lang="en-US" spc="-8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dirty="0">
                <a:solidFill>
                  <a:srgbClr val="BB57BE"/>
                </a:solidFill>
                <a:cs typeface="Calibri"/>
              </a:rPr>
              <a:t>a</a:t>
            </a:r>
            <a:r>
              <a:rPr lang="en-US" spc="-8" dirty="0">
                <a:solidFill>
                  <a:srgbClr val="BB57BE"/>
                </a:solidFill>
                <a:cs typeface="Calibri"/>
              </a:rPr>
              <a:t>r</a:t>
            </a:r>
            <a:r>
              <a:rPr lang="en-US" spc="-15" dirty="0">
                <a:solidFill>
                  <a:srgbClr val="BB57BE"/>
                </a:solidFill>
                <a:cs typeface="Calibri"/>
              </a:rPr>
              <a:t>c</a:t>
            </a:r>
            <a:r>
              <a:rPr lang="en-US" dirty="0">
                <a:solidFill>
                  <a:srgbClr val="BB57BE"/>
                </a:solidFill>
                <a:cs typeface="Calibri"/>
              </a:rPr>
              <a:t>h</a:t>
            </a:r>
            <a:r>
              <a:rPr lang="en-US" spc="-49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BB57BE"/>
                </a:solidFill>
                <a:cs typeface="Calibri"/>
              </a:rPr>
              <a:t>a</a:t>
            </a:r>
            <a:r>
              <a:rPr lang="en-US" spc="-4" dirty="0">
                <a:solidFill>
                  <a:srgbClr val="BB57BE"/>
                </a:solidFill>
                <a:cs typeface="Calibri"/>
              </a:rPr>
              <a:t>l</a:t>
            </a:r>
            <a:r>
              <a:rPr lang="en-US" spc="-15" dirty="0">
                <a:solidFill>
                  <a:srgbClr val="BB57BE"/>
                </a:solidFill>
                <a:cs typeface="Calibri"/>
              </a:rPr>
              <a:t>g</a:t>
            </a:r>
            <a:r>
              <a:rPr lang="en-US" spc="-4" dirty="0">
                <a:solidFill>
                  <a:srgbClr val="BB57BE"/>
                </a:solidFill>
                <a:cs typeface="Calibri"/>
              </a:rPr>
              <a:t>o</a:t>
            </a:r>
            <a:r>
              <a:rPr lang="en-US" dirty="0">
                <a:solidFill>
                  <a:srgbClr val="BB57BE"/>
                </a:solidFill>
                <a:cs typeface="Calibri"/>
              </a:rPr>
              <a:t>r</a:t>
            </a:r>
            <a:r>
              <a:rPr lang="en-US" spc="-4" dirty="0">
                <a:solidFill>
                  <a:srgbClr val="BB57BE"/>
                </a:solidFill>
                <a:cs typeface="Calibri"/>
              </a:rPr>
              <a:t>i</a:t>
            </a:r>
            <a:r>
              <a:rPr lang="en-US" spc="-11" dirty="0">
                <a:solidFill>
                  <a:srgbClr val="BB57BE"/>
                </a:solidFill>
                <a:cs typeface="Calibri"/>
              </a:rPr>
              <a:t>t</a:t>
            </a:r>
            <a:r>
              <a:rPr lang="en-US" dirty="0">
                <a:solidFill>
                  <a:srgbClr val="BB57BE"/>
                </a:solidFill>
                <a:cs typeface="Calibri"/>
              </a:rPr>
              <a:t>h</a:t>
            </a:r>
            <a:r>
              <a:rPr lang="en-US" spc="-15" dirty="0">
                <a:solidFill>
                  <a:srgbClr val="BB57BE"/>
                </a:solidFill>
                <a:cs typeface="Calibri"/>
              </a:rPr>
              <a:t>m</a:t>
            </a:r>
            <a:r>
              <a:rPr lang="en-US" spc="-53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pc="-4" dirty="0">
                <a:cs typeface="Calibri"/>
              </a:rPr>
              <a:t>w</a:t>
            </a:r>
            <a:r>
              <a:rPr lang="en-US" dirty="0">
                <a:cs typeface="Calibri"/>
              </a:rPr>
              <a:t>hi</a:t>
            </a:r>
            <a:r>
              <a:rPr lang="en-US" spc="-4" dirty="0">
                <a:cs typeface="Calibri"/>
              </a:rPr>
              <a:t>c</a:t>
            </a:r>
            <a:r>
              <a:rPr lang="en-US" dirty="0">
                <a:cs typeface="Calibri"/>
              </a:rPr>
              <a:t>h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ai</a:t>
            </a:r>
            <a:r>
              <a:rPr lang="en-US" spc="-23" dirty="0">
                <a:cs typeface="Calibri"/>
              </a:rPr>
              <a:t>m</a:t>
            </a:r>
            <a:r>
              <a:rPr lang="en-US" dirty="0">
                <a:cs typeface="Calibri"/>
              </a:rPr>
              <a:t>s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spc="-4" dirty="0">
                <a:cs typeface="Calibri"/>
              </a:rPr>
              <a:t>t</a:t>
            </a:r>
            <a:r>
              <a:rPr lang="en-US" dirty="0">
                <a:cs typeface="Calibri"/>
              </a:rPr>
              <a:t>o</a:t>
            </a:r>
            <a:r>
              <a:rPr lang="en-US" spc="-53" dirty="0">
                <a:latin typeface="Times New Roman"/>
                <a:cs typeface="Times New Roman"/>
              </a:rPr>
              <a:t> </a:t>
            </a:r>
            <a:r>
              <a:rPr lang="en-US" spc="4" dirty="0">
                <a:cs typeface="Calibri"/>
              </a:rPr>
              <a:t>f</a:t>
            </a:r>
            <a:r>
              <a:rPr lang="en-US" dirty="0">
                <a:cs typeface="Calibri"/>
              </a:rPr>
              <a:t>ind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53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BB57BE"/>
                </a:solidFill>
                <a:cs typeface="Calibri"/>
              </a:rPr>
              <a:t>h</a:t>
            </a:r>
            <a:r>
              <a:rPr lang="en-US" spc="-4" dirty="0">
                <a:solidFill>
                  <a:srgbClr val="BB57BE"/>
                </a:solidFill>
                <a:cs typeface="Calibri"/>
              </a:rPr>
              <a:t>ig</a:t>
            </a:r>
            <a:r>
              <a:rPr lang="en-US" dirty="0">
                <a:solidFill>
                  <a:srgbClr val="BB57BE"/>
                </a:solidFill>
                <a:cs typeface="Calibri"/>
              </a:rPr>
              <a:t>h-p</a:t>
            </a:r>
            <a:r>
              <a:rPr lang="en-US" spc="-8" dirty="0">
                <a:solidFill>
                  <a:srgbClr val="BB57BE"/>
                </a:solidFill>
                <a:cs typeface="Calibri"/>
              </a:rPr>
              <a:t>r</a:t>
            </a:r>
            <a:r>
              <a:rPr lang="en-US" spc="-15" dirty="0">
                <a:solidFill>
                  <a:srgbClr val="BB57BE"/>
                </a:solidFill>
                <a:cs typeface="Calibri"/>
              </a:rPr>
              <a:t>o</a:t>
            </a:r>
            <a:r>
              <a:rPr lang="en-US" dirty="0">
                <a:solidFill>
                  <a:srgbClr val="BB57BE"/>
                </a:solidFill>
                <a:cs typeface="Calibri"/>
              </a:rPr>
              <a:t>bab</a:t>
            </a:r>
            <a:r>
              <a:rPr lang="en-US" spc="-4" dirty="0">
                <a:solidFill>
                  <a:srgbClr val="BB57BE"/>
                </a:solidFill>
                <a:cs typeface="Calibri"/>
              </a:rPr>
              <a:t>ili</a:t>
            </a:r>
            <a:r>
              <a:rPr lang="en-US" spc="-11" dirty="0">
                <a:solidFill>
                  <a:srgbClr val="BB57BE"/>
                </a:solidFill>
                <a:cs typeface="Calibri"/>
              </a:rPr>
              <a:t>ty</a:t>
            </a:r>
            <a:r>
              <a:rPr lang="en-US" spc="-8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pc="-11" dirty="0">
                <a:solidFill>
                  <a:srgbClr val="BB57BE"/>
                </a:solidFill>
                <a:cs typeface="Calibri"/>
              </a:rPr>
              <a:t>se</a:t>
            </a:r>
            <a:r>
              <a:rPr lang="en-US" dirty="0">
                <a:solidFill>
                  <a:srgbClr val="BB57BE"/>
                </a:solidFill>
                <a:cs typeface="Calibri"/>
              </a:rPr>
              <a:t>qu</a:t>
            </a:r>
            <a:r>
              <a:rPr lang="en-US" spc="-8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dirty="0">
                <a:solidFill>
                  <a:srgbClr val="BB57BE"/>
                </a:solidFill>
                <a:cs typeface="Calibri"/>
              </a:rPr>
              <a:t>n</a:t>
            </a:r>
            <a:r>
              <a:rPr lang="en-US" spc="-15" dirty="0">
                <a:solidFill>
                  <a:srgbClr val="BB57BE"/>
                </a:solidFill>
                <a:cs typeface="Calibri"/>
              </a:rPr>
              <a:t>c</a:t>
            </a:r>
            <a:r>
              <a:rPr lang="en-US" spc="-11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spc="-41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pc="-4" dirty="0">
                <a:cs typeface="Calibri"/>
              </a:rPr>
              <a:t>(</a:t>
            </a:r>
            <a:r>
              <a:rPr lang="en-US" dirty="0">
                <a:cs typeface="Calibri"/>
              </a:rPr>
              <a:t>n</a:t>
            </a:r>
            <a:r>
              <a:rPr lang="en-US" spc="-4" dirty="0">
                <a:cs typeface="Calibri"/>
              </a:rPr>
              <a:t>o</a:t>
            </a:r>
            <a:r>
              <a:rPr lang="en-US" spc="-8" dirty="0">
                <a:cs typeface="Calibri"/>
              </a:rPr>
              <a:t>t</a:t>
            </a:r>
            <a:r>
              <a:rPr lang="en-US" spc="-53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n</a:t>
            </a:r>
            <a:r>
              <a:rPr lang="en-US" spc="-8" dirty="0">
                <a:cs typeface="Calibri"/>
              </a:rPr>
              <a:t>e</a:t>
            </a:r>
            <a:r>
              <a:rPr lang="en-US" spc="-15" dirty="0">
                <a:cs typeface="Calibri"/>
              </a:rPr>
              <a:t>c</a:t>
            </a:r>
            <a:r>
              <a:rPr lang="en-US" spc="-8" dirty="0">
                <a:cs typeface="Calibri"/>
              </a:rPr>
              <a:t>e</a:t>
            </a:r>
            <a:r>
              <a:rPr lang="en-US" spc="-4" dirty="0">
                <a:cs typeface="Calibri"/>
              </a:rPr>
              <a:t>ss</a:t>
            </a:r>
            <a:r>
              <a:rPr lang="en-US" dirty="0">
                <a:cs typeface="Calibri"/>
              </a:rPr>
              <a:t>ar</a:t>
            </a:r>
            <a:r>
              <a:rPr lang="en-US" spc="-4" dirty="0">
                <a:cs typeface="Calibri"/>
              </a:rPr>
              <a:t>il</a:t>
            </a:r>
            <a:r>
              <a:rPr lang="en-US" spc="-11" dirty="0">
                <a:cs typeface="Calibri"/>
              </a:rPr>
              <a:t>y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spc="-11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11" dirty="0">
                <a:cs typeface="Calibri"/>
              </a:rPr>
              <a:t>e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spc="-4" dirty="0">
                <a:cs typeface="Calibri"/>
              </a:rPr>
              <a:t>o</a:t>
            </a:r>
            <a:r>
              <a:rPr lang="en-US" dirty="0">
                <a:cs typeface="Calibri"/>
              </a:rPr>
              <a:t>p</a:t>
            </a:r>
            <a:r>
              <a:rPr lang="en-US" spc="-11" dirty="0">
                <a:cs typeface="Calibri"/>
              </a:rPr>
              <a:t>t</a:t>
            </a:r>
            <a:r>
              <a:rPr lang="en-US" spc="-4" dirty="0">
                <a:cs typeface="Calibri"/>
              </a:rPr>
              <a:t>i</a:t>
            </a:r>
            <a:r>
              <a:rPr lang="en-US" spc="-19" dirty="0">
                <a:cs typeface="Calibri"/>
              </a:rPr>
              <a:t>m</a:t>
            </a:r>
            <a:r>
              <a:rPr lang="en-US" dirty="0">
                <a:cs typeface="Calibri"/>
              </a:rPr>
              <a:t>al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spc="-4" dirty="0">
                <a:cs typeface="Calibri"/>
              </a:rPr>
              <a:t>s</a:t>
            </a:r>
            <a:r>
              <a:rPr lang="en-US" spc="-8" dirty="0">
                <a:cs typeface="Calibri"/>
              </a:rPr>
              <a:t>e</a:t>
            </a:r>
            <a:r>
              <a:rPr lang="en-US" dirty="0">
                <a:cs typeface="Calibri"/>
              </a:rPr>
              <a:t>qu</a:t>
            </a:r>
            <a:r>
              <a:rPr lang="en-US" spc="-8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c</a:t>
            </a:r>
            <a:r>
              <a:rPr lang="en-US" spc="-8" dirty="0">
                <a:cs typeface="Calibri"/>
              </a:rPr>
              <a:t>e,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spc="-11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4" dirty="0">
                <a:cs typeface="Calibri"/>
              </a:rPr>
              <a:t>o</a:t>
            </a:r>
            <a:r>
              <a:rPr lang="en-US" dirty="0">
                <a:cs typeface="Calibri"/>
              </a:rPr>
              <a:t>u</a:t>
            </a:r>
            <a:r>
              <a:rPr lang="en-US" spc="-15" dirty="0">
                <a:cs typeface="Calibri"/>
              </a:rPr>
              <a:t>g</a:t>
            </a:r>
            <a:r>
              <a:rPr lang="en-US" dirty="0">
                <a:cs typeface="Calibri"/>
              </a:rPr>
              <a:t>h)</a:t>
            </a:r>
            <a:r>
              <a:rPr lang="en-US" spc="-53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b</a:t>
            </a:r>
            <a:r>
              <a:rPr lang="en-US" spc="-11" dirty="0">
                <a:cs typeface="Calibri"/>
              </a:rPr>
              <a:t>y</a:t>
            </a:r>
            <a:r>
              <a:rPr lang="en-US" spc="-8" dirty="0">
                <a:latin typeface="Times New Roman"/>
                <a:cs typeface="Times New Roman"/>
              </a:rPr>
              <a:t> </a:t>
            </a:r>
            <a:r>
              <a:rPr lang="en-US" spc="-11" dirty="0">
                <a:cs typeface="Calibri"/>
              </a:rPr>
              <a:t>t</a:t>
            </a:r>
            <a:r>
              <a:rPr lang="en-US" spc="-8" dirty="0">
                <a:cs typeface="Calibri"/>
              </a:rPr>
              <a:t>ra</a:t>
            </a:r>
            <a:r>
              <a:rPr lang="en-US" spc="-15" dirty="0">
                <a:cs typeface="Calibri"/>
              </a:rPr>
              <a:t>ck</a:t>
            </a:r>
            <a:r>
              <a:rPr lang="en-US" spc="-4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11" dirty="0">
                <a:cs typeface="Calibri"/>
              </a:rPr>
              <a:t>g</a:t>
            </a:r>
            <a:r>
              <a:rPr lang="en-US" spc="-53" dirty="0">
                <a:latin typeface="Times New Roman"/>
                <a:cs typeface="Times New Roman"/>
              </a:rPr>
              <a:t> </a:t>
            </a:r>
            <a:r>
              <a:rPr lang="en-US" spc="-19" dirty="0">
                <a:cs typeface="Calibri"/>
              </a:rPr>
              <a:t>m</a:t>
            </a:r>
            <a:r>
              <a:rPr lang="en-US" dirty="0">
                <a:cs typeface="Calibri"/>
              </a:rPr>
              <a:t>u</a:t>
            </a:r>
            <a:r>
              <a:rPr lang="en-US" spc="-4" dirty="0">
                <a:cs typeface="Calibri"/>
              </a:rPr>
              <a:t>l</a:t>
            </a:r>
            <a:r>
              <a:rPr lang="en-US" spc="-11" dirty="0">
                <a:cs typeface="Calibri"/>
              </a:rPr>
              <a:t>t</a:t>
            </a:r>
            <a:r>
              <a:rPr lang="en-US" spc="-4" dirty="0">
                <a:cs typeface="Calibri"/>
              </a:rPr>
              <a:t>i</a:t>
            </a:r>
            <a:r>
              <a:rPr lang="en-US" dirty="0">
                <a:cs typeface="Calibri"/>
              </a:rPr>
              <a:t>p</a:t>
            </a:r>
            <a:r>
              <a:rPr lang="en-US" spc="-4" dirty="0">
                <a:cs typeface="Calibri"/>
              </a:rPr>
              <a:t>l</a:t>
            </a:r>
            <a:r>
              <a:rPr lang="en-US" spc="-11" dirty="0">
                <a:cs typeface="Calibri"/>
              </a:rPr>
              <a:t>e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p</a:t>
            </a:r>
            <a:r>
              <a:rPr lang="en-US" spc="-4" dirty="0">
                <a:cs typeface="Calibri"/>
              </a:rPr>
              <a:t>ossi</a:t>
            </a:r>
            <a:r>
              <a:rPr lang="en-US" dirty="0">
                <a:cs typeface="Calibri"/>
              </a:rPr>
              <a:t>b</a:t>
            </a:r>
            <a:r>
              <a:rPr lang="en-US" spc="-4" dirty="0">
                <a:cs typeface="Calibri"/>
              </a:rPr>
              <a:t>l</a:t>
            </a:r>
            <a:r>
              <a:rPr lang="en-US" spc="-11" dirty="0">
                <a:cs typeface="Calibri"/>
              </a:rPr>
              <a:t>e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spc="-4" dirty="0">
                <a:cs typeface="Calibri"/>
              </a:rPr>
              <a:t>s</a:t>
            </a:r>
            <a:r>
              <a:rPr lang="en-US" spc="-8" dirty="0">
                <a:cs typeface="Calibri"/>
              </a:rPr>
              <a:t>e</a:t>
            </a:r>
            <a:r>
              <a:rPr lang="en-US" dirty="0">
                <a:cs typeface="Calibri"/>
              </a:rPr>
              <a:t>qu</a:t>
            </a:r>
            <a:r>
              <a:rPr lang="en-US" spc="-8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c</a:t>
            </a:r>
            <a:r>
              <a:rPr lang="en-US" spc="-8" dirty="0">
                <a:cs typeface="Calibri"/>
              </a:rPr>
              <a:t>e</a:t>
            </a:r>
            <a:r>
              <a:rPr lang="en-US" dirty="0">
                <a:cs typeface="Calibri"/>
              </a:rPr>
              <a:t>s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8" dirty="0">
                <a:cs typeface="Calibri"/>
              </a:rPr>
              <a:t>t</a:t>
            </a:r>
            <a:r>
              <a:rPr lang="en-US" spc="-53" dirty="0">
                <a:latin typeface="Times New Roman"/>
                <a:cs typeface="Times New Roman"/>
              </a:rPr>
              <a:t> </a:t>
            </a:r>
            <a:r>
              <a:rPr lang="en-US" spc="-4" dirty="0">
                <a:cs typeface="Calibri"/>
              </a:rPr>
              <a:t>o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c</a:t>
            </a:r>
            <a:r>
              <a:rPr lang="en-US" spc="-8" dirty="0">
                <a:cs typeface="Calibri"/>
              </a:rPr>
              <a:t>e</a:t>
            </a:r>
            <a:r>
              <a:rPr lang="en-US" dirty="0">
                <a:cs typeface="Calibri"/>
              </a:rPr>
              <a:t>.</a:t>
            </a:r>
          </a:p>
          <a:p>
            <a:pPr>
              <a:spcBef>
                <a:spcPts val="13"/>
              </a:spcBef>
              <a:buClr>
                <a:srgbClr val="CC0000"/>
              </a:buClr>
              <a:buFont typeface="Times New Roman"/>
              <a:buChar char="•"/>
            </a:pPr>
            <a:endParaRPr lang="en-US" sz="2588" dirty="0">
              <a:latin typeface="Times New Roman"/>
              <a:cs typeface="Times New Roman"/>
            </a:endParaRPr>
          </a:p>
          <a:p>
            <a:pPr marL="266700" marR="147161" indent="-257175">
              <a:lnSpc>
                <a:spcPct val="100800"/>
              </a:lnSpc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lang="en-US" u="heavy" spc="-4" dirty="0">
                <a:cs typeface="Calibri"/>
              </a:rPr>
              <a:t>Co</a:t>
            </a:r>
            <a:r>
              <a:rPr lang="en-US" u="heavy" spc="-11" dirty="0">
                <a:cs typeface="Calibri"/>
              </a:rPr>
              <a:t>re</a:t>
            </a:r>
            <a:r>
              <a:rPr lang="en-US" u="heavy" dirty="0">
                <a:cs typeface="Calibri"/>
              </a:rPr>
              <a:t> </a:t>
            </a:r>
            <a:r>
              <a:rPr lang="en-US" u="heavy" spc="-4" dirty="0">
                <a:cs typeface="Calibri"/>
              </a:rPr>
              <a:t>i</a:t>
            </a:r>
            <a:r>
              <a:rPr lang="en-US" u="heavy" dirty="0">
                <a:cs typeface="Calibri"/>
              </a:rPr>
              <a:t>d</a:t>
            </a:r>
            <a:r>
              <a:rPr lang="en-US" u="heavy" spc="-8" dirty="0">
                <a:cs typeface="Calibri"/>
              </a:rPr>
              <a:t>e</a:t>
            </a:r>
            <a:r>
              <a:rPr lang="en-US" u="heavy" dirty="0">
                <a:cs typeface="Calibri"/>
              </a:rPr>
              <a:t>a</a:t>
            </a:r>
            <a:r>
              <a:rPr lang="en-US" u="heavy" spc="-8" dirty="0">
                <a:cs typeface="Calibri"/>
              </a:rPr>
              <a:t>:</a:t>
            </a:r>
            <a:r>
              <a:rPr lang="en-US" spc="-53" dirty="0">
                <a:latin typeface="Times New Roman"/>
                <a:cs typeface="Times New Roman"/>
              </a:rPr>
              <a:t> </a:t>
            </a:r>
            <a:r>
              <a:rPr lang="en-US" spc="-4" dirty="0">
                <a:cs typeface="Calibri"/>
              </a:rPr>
              <a:t>O</a:t>
            </a:r>
            <a:r>
              <a:rPr lang="en-US" dirty="0">
                <a:cs typeface="Calibri"/>
              </a:rPr>
              <a:t>n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spc="-8" dirty="0">
                <a:cs typeface="Calibri"/>
              </a:rPr>
              <a:t>e</a:t>
            </a:r>
            <a:r>
              <a:rPr lang="en-US" dirty="0">
                <a:cs typeface="Calibri"/>
              </a:rPr>
              <a:t>a</a:t>
            </a:r>
            <a:r>
              <a:rPr lang="en-US" spc="-15" dirty="0">
                <a:cs typeface="Calibri"/>
              </a:rPr>
              <a:t>c</a:t>
            </a:r>
            <a:r>
              <a:rPr lang="en-US" dirty="0">
                <a:cs typeface="Calibri"/>
              </a:rPr>
              <a:t>h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spc="-4" dirty="0">
                <a:cs typeface="Calibri"/>
              </a:rPr>
              <a:t>s</a:t>
            </a:r>
            <a:r>
              <a:rPr lang="en-US" spc="-11" dirty="0">
                <a:cs typeface="Calibri"/>
              </a:rPr>
              <a:t>t</a:t>
            </a:r>
            <a:r>
              <a:rPr lang="en-US" spc="-8" dirty="0">
                <a:cs typeface="Calibri"/>
              </a:rPr>
              <a:t>e</a:t>
            </a:r>
            <a:r>
              <a:rPr lang="en-US" dirty="0">
                <a:cs typeface="Calibri"/>
              </a:rPr>
              <a:t>p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spc="-4" dirty="0">
                <a:cs typeface="Calibri"/>
              </a:rPr>
              <a:t>o</a:t>
            </a:r>
            <a:r>
              <a:rPr lang="en-US" dirty="0">
                <a:cs typeface="Calibri"/>
              </a:rPr>
              <a:t>f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d</a:t>
            </a:r>
            <a:r>
              <a:rPr lang="en-US" spc="-8" dirty="0">
                <a:cs typeface="Calibri"/>
              </a:rPr>
              <a:t>e</a:t>
            </a:r>
            <a:r>
              <a:rPr lang="en-US" spc="-15" dirty="0">
                <a:cs typeface="Calibri"/>
              </a:rPr>
              <a:t>c</a:t>
            </a:r>
            <a:r>
              <a:rPr lang="en-US" spc="-4" dirty="0">
                <a:cs typeface="Calibri"/>
              </a:rPr>
              <a:t>o</a:t>
            </a:r>
            <a:r>
              <a:rPr lang="en-US" dirty="0">
                <a:cs typeface="Calibri"/>
              </a:rPr>
              <a:t>d</a:t>
            </a:r>
            <a:r>
              <a:rPr lang="en-US" spc="-8" dirty="0">
                <a:cs typeface="Calibri"/>
              </a:rPr>
              <a:t>er,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k</a:t>
            </a:r>
            <a:r>
              <a:rPr lang="en-US" spc="-8" dirty="0">
                <a:cs typeface="Calibri"/>
              </a:rPr>
              <a:t>ee</a:t>
            </a:r>
            <a:r>
              <a:rPr lang="en-US" dirty="0">
                <a:cs typeface="Calibri"/>
              </a:rPr>
              <a:t>p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spc="-11" dirty="0">
                <a:cs typeface="Calibri"/>
              </a:rPr>
              <a:t>t</a:t>
            </a:r>
            <a:r>
              <a:rPr lang="en-US" spc="-8" dirty="0">
                <a:cs typeface="Calibri"/>
              </a:rPr>
              <a:t>ra</a:t>
            </a:r>
            <a:r>
              <a:rPr lang="en-US" spc="-15" dirty="0">
                <a:cs typeface="Calibri"/>
              </a:rPr>
              <a:t>c</a:t>
            </a:r>
            <a:r>
              <a:rPr lang="en-US" spc="-11" dirty="0">
                <a:cs typeface="Calibri"/>
              </a:rPr>
              <a:t>k</a:t>
            </a:r>
            <a:r>
              <a:rPr lang="en-US" spc="-53" dirty="0">
                <a:latin typeface="Times New Roman"/>
                <a:cs typeface="Times New Roman"/>
              </a:rPr>
              <a:t> </a:t>
            </a:r>
            <a:r>
              <a:rPr lang="en-US" spc="-4" dirty="0">
                <a:cs typeface="Calibri"/>
              </a:rPr>
              <a:t>o</a:t>
            </a:r>
            <a:r>
              <a:rPr lang="en-US" dirty="0">
                <a:cs typeface="Calibri"/>
              </a:rPr>
              <a:t>f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spc="-11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11" dirty="0">
                <a:cs typeface="Calibri"/>
              </a:rPr>
              <a:t>e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i="1" spc="-11" dirty="0">
                <a:solidFill>
                  <a:srgbClr val="BB57BE"/>
                </a:solidFill>
                <a:cs typeface="Calibri"/>
              </a:rPr>
              <a:t>k</a:t>
            </a:r>
            <a:r>
              <a:rPr lang="en-US" i="1" spc="-53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pc="-4" dirty="0">
                <a:solidFill>
                  <a:srgbClr val="BB57BE"/>
                </a:solidFill>
                <a:cs typeface="Calibri"/>
              </a:rPr>
              <a:t>mos</a:t>
            </a:r>
            <a:r>
              <a:rPr lang="en-US" spc="-8" dirty="0">
                <a:solidFill>
                  <a:srgbClr val="BB57BE"/>
                </a:solidFill>
                <a:cs typeface="Calibri"/>
              </a:rPr>
              <a:t>t</a:t>
            </a:r>
            <a:r>
              <a:rPr lang="en-US" spc="-8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BB57BE"/>
                </a:solidFill>
                <a:cs typeface="Calibri"/>
              </a:rPr>
              <a:t>p</a:t>
            </a:r>
            <a:r>
              <a:rPr lang="en-US" spc="-8" dirty="0">
                <a:solidFill>
                  <a:srgbClr val="BB57BE"/>
                </a:solidFill>
                <a:cs typeface="Calibri"/>
              </a:rPr>
              <a:t>r</a:t>
            </a:r>
            <a:r>
              <a:rPr lang="en-US" spc="-15" dirty="0">
                <a:solidFill>
                  <a:srgbClr val="BB57BE"/>
                </a:solidFill>
                <a:cs typeface="Calibri"/>
              </a:rPr>
              <a:t>o</a:t>
            </a:r>
            <a:r>
              <a:rPr lang="en-US" dirty="0">
                <a:solidFill>
                  <a:srgbClr val="BB57BE"/>
                </a:solidFill>
                <a:cs typeface="Calibri"/>
              </a:rPr>
              <a:t>bab</a:t>
            </a:r>
            <a:r>
              <a:rPr lang="en-US" spc="-4" dirty="0">
                <a:solidFill>
                  <a:srgbClr val="BB57BE"/>
                </a:solidFill>
                <a:cs typeface="Calibri"/>
              </a:rPr>
              <a:t>l</a:t>
            </a:r>
            <a:r>
              <a:rPr lang="en-US" spc="-11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spc="-45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pa</a:t>
            </a:r>
            <a:r>
              <a:rPr lang="en-US" spc="-8" dirty="0">
                <a:cs typeface="Calibri"/>
              </a:rPr>
              <a:t>r</a:t>
            </a:r>
            <a:r>
              <a:rPr lang="en-US" spc="-11" dirty="0">
                <a:cs typeface="Calibri"/>
              </a:rPr>
              <a:t>t</a:t>
            </a:r>
            <a:r>
              <a:rPr lang="en-US" spc="-4" dirty="0">
                <a:cs typeface="Calibri"/>
              </a:rPr>
              <a:t>i</a:t>
            </a:r>
            <a:r>
              <a:rPr lang="en-US" dirty="0">
                <a:cs typeface="Calibri"/>
              </a:rPr>
              <a:t>al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spc="-4" dirty="0">
                <a:cs typeface="Calibri"/>
              </a:rPr>
              <a:t>s</a:t>
            </a:r>
            <a:r>
              <a:rPr lang="en-US" spc="-8" dirty="0">
                <a:cs typeface="Calibri"/>
              </a:rPr>
              <a:t>e</a:t>
            </a:r>
            <a:r>
              <a:rPr lang="en-US" dirty="0">
                <a:cs typeface="Calibri"/>
              </a:rPr>
              <a:t>qu</a:t>
            </a:r>
            <a:r>
              <a:rPr lang="en-US" spc="-8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c</a:t>
            </a:r>
            <a:r>
              <a:rPr lang="en-US" spc="-8" dirty="0">
                <a:cs typeface="Calibri"/>
              </a:rPr>
              <a:t>e</a:t>
            </a:r>
            <a:r>
              <a:rPr lang="en-US" dirty="0">
                <a:cs typeface="Calibri"/>
              </a:rPr>
              <a:t>s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spc="-4" dirty="0">
                <a:cs typeface="Calibri"/>
              </a:rPr>
              <a:t>(</a:t>
            </a:r>
            <a:r>
              <a:rPr lang="en-US" spc="-19" dirty="0">
                <a:cs typeface="Calibri"/>
              </a:rPr>
              <a:t>w</a:t>
            </a:r>
            <a:r>
              <a:rPr lang="en-US" dirty="0">
                <a:cs typeface="Calibri"/>
              </a:rPr>
              <a:t>h</a:t>
            </a:r>
            <a:r>
              <a:rPr lang="en-US" spc="-4" dirty="0">
                <a:cs typeface="Calibri"/>
              </a:rPr>
              <a:t>i</a:t>
            </a:r>
            <a:r>
              <a:rPr lang="en-US" spc="-15" dirty="0">
                <a:cs typeface="Calibri"/>
              </a:rPr>
              <a:t>c</a:t>
            </a:r>
            <a:r>
              <a:rPr lang="en-US" dirty="0">
                <a:cs typeface="Calibri"/>
              </a:rPr>
              <a:t>h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spc="-19" dirty="0">
                <a:cs typeface="Calibri"/>
              </a:rPr>
              <a:t>w</a:t>
            </a:r>
            <a:r>
              <a:rPr lang="en-US" spc="-11" dirty="0">
                <a:cs typeface="Calibri"/>
              </a:rPr>
              <a:t>e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c</a:t>
            </a:r>
            <a:r>
              <a:rPr lang="en-US" dirty="0">
                <a:cs typeface="Calibri"/>
              </a:rPr>
              <a:t>a</a:t>
            </a:r>
            <a:r>
              <a:rPr lang="en-US" spc="-4" dirty="0">
                <a:cs typeface="Calibri"/>
              </a:rPr>
              <a:t>l</a:t>
            </a:r>
            <a:r>
              <a:rPr lang="en-US" dirty="0">
                <a:cs typeface="Calibri"/>
              </a:rPr>
              <a:t>l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rgbClr val="BB57BE"/>
                </a:solidFill>
                <a:cs typeface="Calibri"/>
              </a:rPr>
              <a:t>hyp</a:t>
            </a:r>
            <a:r>
              <a:rPr lang="en-US" i="1" spc="4" dirty="0">
                <a:solidFill>
                  <a:srgbClr val="BB57BE"/>
                </a:solidFill>
                <a:cs typeface="Calibri"/>
              </a:rPr>
              <a:t>o</a:t>
            </a:r>
            <a:r>
              <a:rPr lang="en-US" i="1" spc="-11" dirty="0">
                <a:solidFill>
                  <a:srgbClr val="BB57BE"/>
                </a:solidFill>
                <a:cs typeface="Calibri"/>
              </a:rPr>
              <a:t>theses</a:t>
            </a:r>
            <a:r>
              <a:rPr lang="en-US" dirty="0">
                <a:cs typeface="Calibri"/>
              </a:rPr>
              <a:t>)</a:t>
            </a:r>
          </a:p>
          <a:p>
            <a:pPr marL="523875" lvl="1" indent="-171450">
              <a:spcBef>
                <a:spcPts val="390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lang="en-US" sz="1500" i="1" spc="-8" dirty="0">
                <a:cs typeface="Calibri"/>
              </a:rPr>
              <a:t>k</a:t>
            </a:r>
            <a:r>
              <a:rPr lang="en-US" sz="1500" i="1" spc="-38" dirty="0">
                <a:latin typeface="Times New Roman"/>
                <a:cs typeface="Times New Roman"/>
              </a:rPr>
              <a:t> </a:t>
            </a:r>
            <a:r>
              <a:rPr lang="en-US" sz="1500" dirty="0">
                <a:cs typeface="Calibri"/>
              </a:rPr>
              <a:t>is</a:t>
            </a:r>
            <a:r>
              <a:rPr lang="en-US" sz="1500" spc="-34" dirty="0">
                <a:latin typeface="Times New Roman"/>
                <a:cs typeface="Times New Roman"/>
              </a:rPr>
              <a:t> </a:t>
            </a:r>
            <a:r>
              <a:rPr lang="en-US" sz="1500" spc="-4" dirty="0">
                <a:cs typeface="Calibri"/>
              </a:rPr>
              <a:t>t</a:t>
            </a:r>
            <a:r>
              <a:rPr lang="en-US" sz="1500" spc="-15" dirty="0">
                <a:cs typeface="Calibri"/>
              </a:rPr>
              <a:t>h</a:t>
            </a:r>
            <a:r>
              <a:rPr lang="en-US" sz="1500" spc="-8" dirty="0">
                <a:cs typeface="Calibri"/>
              </a:rPr>
              <a:t>e</a:t>
            </a:r>
            <a:r>
              <a:rPr lang="en-US" sz="1500" spc="-34" dirty="0">
                <a:latin typeface="Times New Roman"/>
                <a:cs typeface="Times New Roman"/>
              </a:rPr>
              <a:t> </a:t>
            </a:r>
            <a:r>
              <a:rPr lang="en-US" sz="1500" spc="-15" dirty="0">
                <a:solidFill>
                  <a:srgbClr val="BB57BE"/>
                </a:solidFill>
                <a:cs typeface="Calibri"/>
              </a:rPr>
              <a:t>b</a:t>
            </a:r>
            <a:r>
              <a:rPr lang="en-US" sz="1500" spc="-4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sz="1500" dirty="0">
                <a:solidFill>
                  <a:srgbClr val="BB57BE"/>
                </a:solidFill>
                <a:cs typeface="Calibri"/>
              </a:rPr>
              <a:t>a</a:t>
            </a:r>
            <a:r>
              <a:rPr lang="en-US" sz="1500" spc="-15" dirty="0">
                <a:solidFill>
                  <a:srgbClr val="BB57BE"/>
                </a:solidFill>
                <a:cs typeface="Calibri"/>
              </a:rPr>
              <a:t>m</a:t>
            </a:r>
            <a:r>
              <a:rPr lang="en-US" sz="1500" spc="-38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z="1500" spc="4" dirty="0">
                <a:solidFill>
                  <a:srgbClr val="BB57BE"/>
                </a:solidFill>
                <a:cs typeface="Calibri"/>
              </a:rPr>
              <a:t>s</a:t>
            </a:r>
            <a:r>
              <a:rPr lang="en-US" sz="1500" dirty="0">
                <a:solidFill>
                  <a:srgbClr val="BB57BE"/>
                </a:solidFill>
                <a:cs typeface="Calibri"/>
              </a:rPr>
              <a:t>i</a:t>
            </a:r>
            <a:r>
              <a:rPr lang="en-US" sz="1500" spc="-4" dirty="0">
                <a:solidFill>
                  <a:srgbClr val="BB57BE"/>
                </a:solidFill>
                <a:cs typeface="Calibri"/>
              </a:rPr>
              <a:t>z</a:t>
            </a:r>
            <a:r>
              <a:rPr lang="en-US" sz="1500" spc="-8" dirty="0">
                <a:solidFill>
                  <a:srgbClr val="BB57BE"/>
                </a:solidFill>
                <a:cs typeface="Calibri"/>
              </a:rPr>
              <a:t>e</a:t>
            </a:r>
            <a:endParaRPr lang="en-US" sz="1500" dirty="0">
              <a:cs typeface="Calibri"/>
            </a:endParaRPr>
          </a:p>
          <a:p>
            <a:pPr lvl="1">
              <a:lnSpc>
                <a:spcPct val="100000"/>
              </a:lnSpc>
              <a:buClr>
                <a:srgbClr val="3A87FF"/>
              </a:buClr>
              <a:buFont typeface="Times New Roman"/>
              <a:buChar char="•"/>
            </a:pPr>
            <a:endParaRPr lang="en-US" sz="1500" dirty="0">
              <a:latin typeface="Times New Roman"/>
              <a:cs typeface="Times New Roman"/>
            </a:endParaRPr>
          </a:p>
          <a:p>
            <a:pPr marL="266700" marR="3810" indent="-257175" algn="just">
              <a:lnSpc>
                <a:spcPct val="100800"/>
              </a:lnSpc>
              <a:spcBef>
                <a:spcPts val="1253"/>
              </a:spcBef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lang="en-US" spc="-15" dirty="0">
                <a:cs typeface="Calibri"/>
              </a:rPr>
              <a:t>A</a:t>
            </a:r>
            <a:r>
              <a:rPr lang="en-US" spc="4" dirty="0">
                <a:cs typeface="Calibri"/>
              </a:rPr>
              <a:t>f</a:t>
            </a:r>
            <a:r>
              <a:rPr lang="en-US" spc="-11" dirty="0">
                <a:cs typeface="Calibri"/>
              </a:rPr>
              <a:t>t</a:t>
            </a:r>
            <a:r>
              <a:rPr lang="en-US" spc="-8" dirty="0">
                <a:cs typeface="Calibri"/>
              </a:rPr>
              <a:t>er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spc="-11" dirty="0">
                <a:cs typeface="Calibri"/>
              </a:rPr>
              <a:t>y</a:t>
            </a:r>
            <a:r>
              <a:rPr lang="en-US" spc="-4" dirty="0">
                <a:cs typeface="Calibri"/>
              </a:rPr>
              <a:t>o</a:t>
            </a:r>
            <a:r>
              <a:rPr lang="en-US" dirty="0">
                <a:cs typeface="Calibri"/>
              </a:rPr>
              <a:t>u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spc="-8" dirty="0">
                <a:cs typeface="Calibri"/>
              </a:rPr>
              <a:t>re</a:t>
            </a:r>
            <a:r>
              <a:rPr lang="en-US" dirty="0">
                <a:cs typeface="Calibri"/>
              </a:rPr>
              <a:t>a</a:t>
            </a:r>
            <a:r>
              <a:rPr lang="en-US" spc="-15" dirty="0">
                <a:cs typeface="Calibri"/>
              </a:rPr>
              <a:t>c</a:t>
            </a:r>
            <a:r>
              <a:rPr lang="en-US" dirty="0">
                <a:cs typeface="Calibri"/>
              </a:rPr>
              <a:t>h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spc="-4" dirty="0">
                <a:cs typeface="Calibri"/>
              </a:rPr>
              <a:t>so</a:t>
            </a:r>
            <a:r>
              <a:rPr lang="en-US" spc="-19" dirty="0">
                <a:cs typeface="Calibri"/>
              </a:rPr>
              <a:t>m</a:t>
            </a:r>
            <a:r>
              <a:rPr lang="en-US" spc="-11" dirty="0">
                <a:cs typeface="Calibri"/>
              </a:rPr>
              <a:t>e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spc="-4" dirty="0">
                <a:cs typeface="Calibri"/>
              </a:rPr>
              <a:t>s</a:t>
            </a:r>
            <a:r>
              <a:rPr lang="en-US" spc="-11" dirty="0">
                <a:cs typeface="Calibri"/>
              </a:rPr>
              <a:t>t</a:t>
            </a:r>
            <a:r>
              <a:rPr lang="en-US" spc="-4" dirty="0">
                <a:cs typeface="Calibri"/>
              </a:rPr>
              <a:t>o</a:t>
            </a:r>
            <a:r>
              <a:rPr lang="en-US" dirty="0">
                <a:cs typeface="Calibri"/>
              </a:rPr>
              <a:t>pp</a:t>
            </a:r>
            <a:r>
              <a:rPr lang="en-US" spc="-4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11" dirty="0">
                <a:cs typeface="Calibri"/>
              </a:rPr>
              <a:t>g</a:t>
            </a:r>
            <a:r>
              <a:rPr lang="en-US" spc="-53" dirty="0"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c</a:t>
            </a:r>
            <a:r>
              <a:rPr lang="en-US" dirty="0">
                <a:cs typeface="Calibri"/>
              </a:rPr>
              <a:t>r</a:t>
            </a:r>
            <a:r>
              <a:rPr lang="en-US" spc="-4" dirty="0">
                <a:cs typeface="Calibri"/>
              </a:rPr>
              <a:t>i</a:t>
            </a:r>
            <a:r>
              <a:rPr lang="en-US" spc="-11" dirty="0">
                <a:cs typeface="Calibri"/>
              </a:rPr>
              <a:t>t</a:t>
            </a:r>
            <a:r>
              <a:rPr lang="en-US" spc="-8" dirty="0">
                <a:cs typeface="Calibri"/>
              </a:rPr>
              <a:t>e</a:t>
            </a:r>
            <a:r>
              <a:rPr lang="en-US" dirty="0">
                <a:cs typeface="Calibri"/>
              </a:rPr>
              <a:t>r</a:t>
            </a:r>
            <a:r>
              <a:rPr lang="en-US" spc="-4" dirty="0">
                <a:cs typeface="Calibri"/>
              </a:rPr>
              <a:t>io</a:t>
            </a:r>
            <a:r>
              <a:rPr lang="en-US" dirty="0">
                <a:cs typeface="Calibri"/>
              </a:rPr>
              <a:t>n</a:t>
            </a:r>
            <a:r>
              <a:rPr lang="en-US" spc="-8" dirty="0">
                <a:cs typeface="Calibri"/>
              </a:rPr>
              <a:t>,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spc="-4" dirty="0">
                <a:solidFill>
                  <a:srgbClr val="BB57BE"/>
                </a:solidFill>
                <a:cs typeface="Calibri"/>
              </a:rPr>
              <a:t>c</a:t>
            </a:r>
            <a:r>
              <a:rPr lang="en-US" dirty="0">
                <a:solidFill>
                  <a:srgbClr val="BB57BE"/>
                </a:solidFill>
                <a:cs typeface="Calibri"/>
              </a:rPr>
              <a:t>h</a:t>
            </a:r>
            <a:r>
              <a:rPr lang="en-US" spc="-4" dirty="0">
                <a:solidFill>
                  <a:srgbClr val="BB57BE"/>
                </a:solidFill>
                <a:cs typeface="Calibri"/>
              </a:rPr>
              <a:t>oos</a:t>
            </a:r>
            <a:r>
              <a:rPr lang="en-US" spc="-11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spc="-45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pc="-11" dirty="0">
                <a:solidFill>
                  <a:srgbClr val="BB57BE"/>
                </a:solidFill>
                <a:cs typeface="Calibri"/>
              </a:rPr>
              <a:t>t</a:t>
            </a:r>
            <a:r>
              <a:rPr lang="en-US" dirty="0">
                <a:solidFill>
                  <a:srgbClr val="BB57BE"/>
                </a:solidFill>
                <a:cs typeface="Calibri"/>
              </a:rPr>
              <a:t>h</a:t>
            </a:r>
            <a:r>
              <a:rPr lang="en-US" spc="-11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spc="-45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pc="-4" dirty="0">
                <a:solidFill>
                  <a:srgbClr val="BB57BE"/>
                </a:solidFill>
                <a:cs typeface="Calibri"/>
              </a:rPr>
              <a:t>s</a:t>
            </a:r>
            <a:r>
              <a:rPr lang="en-US" spc="-8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dirty="0">
                <a:solidFill>
                  <a:srgbClr val="BB57BE"/>
                </a:solidFill>
                <a:cs typeface="Calibri"/>
              </a:rPr>
              <a:t>qu</a:t>
            </a:r>
            <a:r>
              <a:rPr lang="en-US" spc="-8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dirty="0">
                <a:solidFill>
                  <a:srgbClr val="BB57BE"/>
                </a:solidFill>
                <a:cs typeface="Calibri"/>
              </a:rPr>
              <a:t>n</a:t>
            </a:r>
            <a:r>
              <a:rPr lang="en-US" spc="-15" dirty="0">
                <a:solidFill>
                  <a:srgbClr val="BB57BE"/>
                </a:solidFill>
                <a:cs typeface="Calibri"/>
              </a:rPr>
              <a:t>ce</a:t>
            </a:r>
            <a:r>
              <a:rPr lang="en-US" spc="-11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pc="-19" dirty="0">
                <a:solidFill>
                  <a:srgbClr val="BB57BE"/>
                </a:solidFill>
                <a:cs typeface="Calibri"/>
              </a:rPr>
              <a:t>w</a:t>
            </a:r>
            <a:r>
              <a:rPr lang="en-US" spc="-4" dirty="0">
                <a:solidFill>
                  <a:srgbClr val="BB57BE"/>
                </a:solidFill>
                <a:cs typeface="Calibri"/>
              </a:rPr>
              <a:t>i</a:t>
            </a:r>
            <a:r>
              <a:rPr lang="en-US" spc="-11" dirty="0">
                <a:solidFill>
                  <a:srgbClr val="BB57BE"/>
                </a:solidFill>
                <a:cs typeface="Calibri"/>
              </a:rPr>
              <a:t>t</a:t>
            </a:r>
            <a:r>
              <a:rPr lang="en-US" dirty="0">
                <a:solidFill>
                  <a:srgbClr val="BB57BE"/>
                </a:solidFill>
                <a:cs typeface="Calibri"/>
              </a:rPr>
              <a:t>h</a:t>
            </a:r>
            <a:r>
              <a:rPr lang="en-US" spc="-49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pc="-11" dirty="0">
                <a:solidFill>
                  <a:srgbClr val="BB57BE"/>
                </a:solidFill>
                <a:cs typeface="Calibri"/>
              </a:rPr>
              <a:t>t</a:t>
            </a:r>
            <a:r>
              <a:rPr lang="en-US" dirty="0">
                <a:solidFill>
                  <a:srgbClr val="BB57BE"/>
                </a:solidFill>
                <a:cs typeface="Calibri"/>
              </a:rPr>
              <a:t>h</a:t>
            </a:r>
            <a:r>
              <a:rPr lang="en-US" spc="-11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spc="-45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BB57BE"/>
                </a:solidFill>
                <a:cs typeface="Calibri"/>
              </a:rPr>
              <a:t>h</a:t>
            </a:r>
            <a:r>
              <a:rPr lang="en-US" spc="-4" dirty="0">
                <a:solidFill>
                  <a:srgbClr val="BB57BE"/>
                </a:solidFill>
                <a:cs typeface="Calibri"/>
              </a:rPr>
              <a:t>i</a:t>
            </a:r>
            <a:r>
              <a:rPr lang="en-US" spc="-15" dirty="0">
                <a:solidFill>
                  <a:srgbClr val="BB57BE"/>
                </a:solidFill>
                <a:cs typeface="Calibri"/>
              </a:rPr>
              <a:t>g</a:t>
            </a:r>
            <a:r>
              <a:rPr lang="en-US" dirty="0">
                <a:solidFill>
                  <a:srgbClr val="BB57BE"/>
                </a:solidFill>
                <a:cs typeface="Calibri"/>
              </a:rPr>
              <a:t>h</a:t>
            </a:r>
            <a:r>
              <a:rPr lang="en-US" spc="-8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spc="-4" dirty="0">
                <a:solidFill>
                  <a:srgbClr val="BB57BE"/>
                </a:solidFill>
                <a:cs typeface="Calibri"/>
              </a:rPr>
              <a:t>s</a:t>
            </a:r>
            <a:r>
              <a:rPr lang="en-US" spc="-8" dirty="0">
                <a:solidFill>
                  <a:srgbClr val="BB57BE"/>
                </a:solidFill>
                <a:cs typeface="Calibri"/>
              </a:rPr>
              <a:t>t</a:t>
            </a:r>
            <a:r>
              <a:rPr lang="en-US" spc="-53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BB57BE"/>
                </a:solidFill>
                <a:cs typeface="Calibri"/>
              </a:rPr>
              <a:t>p</a:t>
            </a:r>
            <a:r>
              <a:rPr lang="en-US" spc="-8" dirty="0">
                <a:solidFill>
                  <a:srgbClr val="BB57BE"/>
                </a:solidFill>
                <a:cs typeface="Calibri"/>
              </a:rPr>
              <a:t>r</a:t>
            </a:r>
            <a:r>
              <a:rPr lang="en-US" spc="-15" dirty="0">
                <a:solidFill>
                  <a:srgbClr val="BB57BE"/>
                </a:solidFill>
                <a:cs typeface="Calibri"/>
              </a:rPr>
              <a:t>o</a:t>
            </a:r>
            <a:r>
              <a:rPr lang="en-US" dirty="0">
                <a:solidFill>
                  <a:srgbClr val="BB57BE"/>
                </a:solidFill>
                <a:cs typeface="Calibri"/>
              </a:rPr>
              <a:t>bab</a:t>
            </a:r>
            <a:r>
              <a:rPr lang="en-US" spc="-4" dirty="0">
                <a:solidFill>
                  <a:srgbClr val="BB57BE"/>
                </a:solidFill>
                <a:cs typeface="Calibri"/>
              </a:rPr>
              <a:t>ili</a:t>
            </a:r>
            <a:r>
              <a:rPr lang="en-US" spc="-11" dirty="0">
                <a:solidFill>
                  <a:srgbClr val="BB57BE"/>
                </a:solidFill>
                <a:cs typeface="Calibri"/>
              </a:rPr>
              <a:t>ty</a:t>
            </a:r>
            <a:r>
              <a:rPr lang="en-US" spc="-49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pc="-4" dirty="0">
                <a:cs typeface="Calibri"/>
              </a:rPr>
              <a:t>(</a:t>
            </a:r>
            <a:r>
              <a:rPr lang="en-US" spc="4" dirty="0">
                <a:cs typeface="Calibri"/>
              </a:rPr>
              <a:t>f</a:t>
            </a:r>
            <a:r>
              <a:rPr lang="en-US" dirty="0">
                <a:cs typeface="Calibri"/>
              </a:rPr>
              <a:t>a</a:t>
            </a:r>
            <a:r>
              <a:rPr lang="en-US" spc="-15" dirty="0">
                <a:cs typeface="Calibri"/>
              </a:rPr>
              <a:t>c</a:t>
            </a:r>
            <a:r>
              <a:rPr lang="en-US" spc="-11" dirty="0">
                <a:cs typeface="Calibri"/>
              </a:rPr>
              <a:t>t</a:t>
            </a:r>
            <a:r>
              <a:rPr lang="en-US" spc="-4" dirty="0">
                <a:cs typeface="Calibri"/>
              </a:rPr>
              <a:t>o</a:t>
            </a:r>
            <a:r>
              <a:rPr lang="en-US" dirty="0">
                <a:cs typeface="Calibri"/>
              </a:rPr>
              <a:t>r</a:t>
            </a:r>
            <a:r>
              <a:rPr lang="en-US" spc="-4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11" dirty="0">
                <a:cs typeface="Calibri"/>
              </a:rPr>
              <a:t>g</a:t>
            </a:r>
            <a:r>
              <a:rPr lang="en-US" spc="-53" dirty="0">
                <a:latin typeface="Times New Roman"/>
                <a:cs typeface="Times New Roman"/>
              </a:rPr>
              <a:t> </a:t>
            </a:r>
            <a:r>
              <a:rPr lang="en-US" spc="-4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spc="-4" dirty="0">
                <a:cs typeface="Calibri"/>
              </a:rPr>
              <a:t>so</a:t>
            </a:r>
            <a:r>
              <a:rPr lang="en-US" spc="-19" dirty="0">
                <a:cs typeface="Calibri"/>
              </a:rPr>
              <a:t>m</a:t>
            </a:r>
            <a:r>
              <a:rPr lang="en-US" spc="-11" dirty="0">
                <a:cs typeface="Calibri"/>
              </a:rPr>
              <a:t>e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adju</a:t>
            </a:r>
            <a:r>
              <a:rPr lang="en-US" spc="-4" dirty="0">
                <a:cs typeface="Calibri"/>
              </a:rPr>
              <a:t>s</a:t>
            </a:r>
            <a:r>
              <a:rPr lang="en-US" spc="-11" dirty="0">
                <a:cs typeface="Calibri"/>
              </a:rPr>
              <a:t>t</a:t>
            </a:r>
            <a:r>
              <a:rPr lang="en-US" spc="-19" dirty="0">
                <a:cs typeface="Calibri"/>
              </a:rPr>
              <a:t>m</a:t>
            </a:r>
            <a:r>
              <a:rPr lang="en-US" spc="-8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8" dirty="0">
                <a:cs typeface="Calibri"/>
              </a:rPr>
              <a:t>t</a:t>
            </a:r>
            <a:r>
              <a:rPr lang="en-US" spc="-53" dirty="0">
                <a:latin typeface="Times New Roman"/>
                <a:cs typeface="Times New Roman"/>
              </a:rPr>
              <a:t> </a:t>
            </a:r>
            <a:r>
              <a:rPr lang="en-US" spc="4" dirty="0">
                <a:cs typeface="Calibri"/>
              </a:rPr>
              <a:t>f</a:t>
            </a:r>
            <a:r>
              <a:rPr lang="en-US" spc="-4" dirty="0">
                <a:cs typeface="Calibri"/>
              </a:rPr>
              <a:t>o</a:t>
            </a:r>
            <a:r>
              <a:rPr lang="en-US" spc="-8" dirty="0">
                <a:cs typeface="Calibri"/>
              </a:rPr>
              <a:t>r</a:t>
            </a:r>
            <a:r>
              <a:rPr lang="en-US" spc="-8" dirty="0">
                <a:latin typeface="Times New Roman"/>
                <a:cs typeface="Times New Roman"/>
              </a:rPr>
              <a:t> </a:t>
            </a:r>
            <a:r>
              <a:rPr lang="en-US" spc="-4" dirty="0">
                <a:cs typeface="Calibri"/>
              </a:rPr>
              <a:t>l</a:t>
            </a:r>
            <a:r>
              <a:rPr lang="en-US" spc="4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19" dirty="0">
                <a:cs typeface="Calibri"/>
              </a:rPr>
              <a:t>g</a:t>
            </a:r>
            <a:r>
              <a:rPr lang="en-US" spc="-11" dirty="0">
                <a:cs typeface="Calibri"/>
              </a:rPr>
              <a:t>t</a:t>
            </a:r>
            <a:r>
              <a:rPr lang="en-US" dirty="0">
                <a:cs typeface="Calibri"/>
              </a:rPr>
              <a:t>h)</a:t>
            </a:r>
          </a:p>
          <a:p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r>
              <a:rPr spc="-8" dirty="0">
                <a:latin typeface="Calibri"/>
                <a:cs typeface="Calibri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7592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36803"/>
            <a:ext cx="68580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400" spc="-19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ca</a:t>
            </a:r>
            <a:r>
              <a:rPr sz="2400" spc="-19" dirty="0">
                <a:latin typeface="Calibri"/>
                <a:cs typeface="Calibri"/>
              </a:rPr>
              <a:t>p</a:t>
            </a:r>
            <a:r>
              <a:rPr sz="2400" spc="-8" dirty="0">
                <a:latin typeface="Calibri"/>
                <a:cs typeface="Calibri"/>
              </a:rPr>
              <a:t>: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4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9" dirty="0">
                <a:latin typeface="Calibri"/>
                <a:cs typeface="Calibri"/>
              </a:rPr>
              <a:t>d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0655" y="683510"/>
            <a:ext cx="264318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-15" dirty="0">
                <a:latin typeface="Calibri"/>
                <a:cs typeface="Calibri"/>
              </a:rPr>
              <a:t>B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z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Calibri"/>
                <a:cs typeface="Calibri"/>
              </a:rPr>
              <a:t>k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2.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15" dirty="0">
                <a:solidFill>
                  <a:srgbClr val="4285F4"/>
                </a:solidFill>
                <a:latin typeface="Calibri"/>
                <a:cs typeface="Calibri"/>
              </a:rPr>
              <a:t>B</a:t>
            </a:r>
            <a:r>
              <a:rPr sz="1500" dirty="0">
                <a:solidFill>
                  <a:srgbClr val="4285F4"/>
                </a:solidFill>
                <a:latin typeface="Calibri"/>
                <a:cs typeface="Calibri"/>
              </a:rPr>
              <a:t>l</a:t>
            </a:r>
            <a:r>
              <a:rPr sz="1500" spc="-15" dirty="0">
                <a:solidFill>
                  <a:srgbClr val="4285F4"/>
                </a:solidFill>
                <a:latin typeface="Calibri"/>
                <a:cs typeface="Calibri"/>
              </a:rPr>
              <a:t>u</a:t>
            </a:r>
            <a:r>
              <a:rPr sz="150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500" spc="-34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500" spc="-4" dirty="0">
                <a:solidFill>
                  <a:srgbClr val="4285F4"/>
                </a:solidFill>
                <a:latin typeface="Calibri"/>
                <a:cs typeface="Calibri"/>
              </a:rPr>
              <a:t>nu</a:t>
            </a:r>
            <a:r>
              <a:rPr sz="1500" dirty="0">
                <a:solidFill>
                  <a:srgbClr val="4285F4"/>
                </a:solidFill>
                <a:latin typeface="Calibri"/>
                <a:cs typeface="Calibri"/>
              </a:rPr>
              <a:t>m</a:t>
            </a:r>
            <a:r>
              <a:rPr sz="1500" spc="-15" dirty="0">
                <a:solidFill>
                  <a:srgbClr val="4285F4"/>
                </a:solidFill>
                <a:latin typeface="Calibri"/>
                <a:cs typeface="Calibri"/>
              </a:rPr>
              <a:t>b</a:t>
            </a:r>
            <a:r>
              <a:rPr sz="1500" spc="-4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500" spc="-8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1500" spc="-34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285F4"/>
                </a:solidFill>
                <a:latin typeface="Calibri"/>
                <a:cs typeface="Calibri"/>
              </a:rPr>
              <a:t>=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5093" y="2131388"/>
            <a:ext cx="837724" cy="230832"/>
          </a:xfrm>
          <a:prstGeom prst="rect">
            <a:avLst/>
          </a:prstGeom>
          <a:ln w="9524">
            <a:solidFill>
              <a:srgbClr val="00B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500" i="1" spc="-4" dirty="0">
                <a:solidFill>
                  <a:srgbClr val="00B050"/>
                </a:solidFill>
                <a:latin typeface="Calibri"/>
                <a:cs typeface="Calibri"/>
              </a:rPr>
              <a:t>h</a:t>
            </a:r>
            <a:r>
              <a:rPr sz="1500" i="1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1500" i="1" spc="-8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5093" y="2526295"/>
            <a:ext cx="837724" cy="230832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0975"/>
            <a:r>
              <a:rPr sz="1500" i="1" spc="-4" dirty="0">
                <a:latin typeface="Calibri"/>
                <a:cs typeface="Calibri"/>
              </a:rPr>
              <a:t>s</a:t>
            </a:r>
            <a:r>
              <a:rPr sz="1500" i="1" spc="4" dirty="0">
                <a:latin typeface="Calibri"/>
                <a:cs typeface="Calibri"/>
              </a:rPr>
              <a:t>t</a:t>
            </a:r>
            <a:r>
              <a:rPr sz="1500" i="1" spc="-8" dirty="0">
                <a:latin typeface="Calibri"/>
                <a:cs typeface="Calibri"/>
              </a:rPr>
              <a:t>r</a:t>
            </a:r>
            <a:r>
              <a:rPr sz="1500" i="1" spc="-4" dirty="0">
                <a:latin typeface="Calibri"/>
                <a:cs typeface="Calibri"/>
              </a:rPr>
              <a:t>u</a:t>
            </a:r>
            <a:r>
              <a:rPr sz="1500" i="1" spc="4" dirty="0">
                <a:latin typeface="Calibri"/>
                <a:cs typeface="Calibri"/>
              </a:rPr>
              <a:t>c</a:t>
            </a:r>
            <a:r>
              <a:rPr sz="1500" i="1" spc="-8" dirty="0">
                <a:latin typeface="Calibri"/>
                <a:cs typeface="Calibri"/>
              </a:rPr>
              <a:t>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55093" y="3523815"/>
            <a:ext cx="837724" cy="327184"/>
          </a:xfrm>
          <a:custGeom>
            <a:avLst/>
            <a:gdLst/>
            <a:ahLst/>
            <a:cxnLst/>
            <a:rect l="l" t="t" r="r" b="b"/>
            <a:pathLst>
              <a:path w="1116964" h="436245">
                <a:moveTo>
                  <a:pt x="0" y="435662"/>
                </a:moveTo>
                <a:lnTo>
                  <a:pt x="1116960" y="435662"/>
                </a:lnTo>
                <a:lnTo>
                  <a:pt x="1116960" y="0"/>
                </a:lnTo>
                <a:lnTo>
                  <a:pt x="0" y="0"/>
                </a:lnTo>
                <a:lnTo>
                  <a:pt x="0" y="43566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2710845" y="3581780"/>
            <a:ext cx="32670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i="1" spc="-4" dirty="0">
                <a:latin typeface="Calibri"/>
                <a:cs typeface="Calibri"/>
              </a:rPr>
              <a:t>wa</a:t>
            </a:r>
            <a:r>
              <a:rPr sz="1500" i="1" dirty="0"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5093" y="3918711"/>
            <a:ext cx="837724" cy="230832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500" i="1" spc="-4" dirty="0">
                <a:latin typeface="Calibri"/>
                <a:cs typeface="Calibri"/>
              </a:rPr>
              <a:t>go</a:t>
            </a:r>
            <a:r>
              <a:rPr sz="1500" i="1" spc="-8" dirty="0">
                <a:latin typeface="Calibri"/>
                <a:cs typeface="Calibri"/>
              </a:rPr>
              <a:t>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57769" y="2294779"/>
            <a:ext cx="297656" cy="202406"/>
          </a:xfrm>
          <a:custGeom>
            <a:avLst/>
            <a:gdLst/>
            <a:ahLst/>
            <a:cxnLst/>
            <a:rect l="l" t="t" r="r" b="b"/>
            <a:pathLst>
              <a:path w="396875" h="269875">
                <a:moveTo>
                  <a:pt x="330594" y="38648"/>
                </a:moveTo>
                <a:lnTo>
                  <a:pt x="0" y="261579"/>
                </a:lnTo>
                <a:lnTo>
                  <a:pt x="5321" y="269473"/>
                </a:lnTo>
                <a:lnTo>
                  <a:pt x="335916" y="46542"/>
                </a:lnTo>
                <a:lnTo>
                  <a:pt x="330594" y="38648"/>
                </a:lnTo>
                <a:close/>
              </a:path>
              <a:path w="396875" h="269875">
                <a:moveTo>
                  <a:pt x="378625" y="31546"/>
                </a:moveTo>
                <a:lnTo>
                  <a:pt x="341126" y="31546"/>
                </a:lnTo>
                <a:lnTo>
                  <a:pt x="346447" y="39441"/>
                </a:lnTo>
                <a:lnTo>
                  <a:pt x="335916" y="46542"/>
                </a:lnTo>
                <a:lnTo>
                  <a:pt x="354555" y="74188"/>
                </a:lnTo>
                <a:lnTo>
                  <a:pt x="378625" y="31546"/>
                </a:lnTo>
                <a:close/>
              </a:path>
              <a:path w="396875" h="269875">
                <a:moveTo>
                  <a:pt x="341126" y="31546"/>
                </a:moveTo>
                <a:lnTo>
                  <a:pt x="330594" y="38648"/>
                </a:lnTo>
                <a:lnTo>
                  <a:pt x="335916" y="46542"/>
                </a:lnTo>
                <a:lnTo>
                  <a:pt x="346447" y="39441"/>
                </a:lnTo>
                <a:lnTo>
                  <a:pt x="341126" y="31546"/>
                </a:lnTo>
                <a:close/>
              </a:path>
              <a:path w="396875" h="269875">
                <a:moveTo>
                  <a:pt x="396432" y="0"/>
                </a:moveTo>
                <a:lnTo>
                  <a:pt x="311956" y="11003"/>
                </a:lnTo>
                <a:lnTo>
                  <a:pt x="330594" y="38648"/>
                </a:lnTo>
                <a:lnTo>
                  <a:pt x="341126" y="31546"/>
                </a:lnTo>
                <a:lnTo>
                  <a:pt x="378625" y="31546"/>
                </a:lnTo>
                <a:lnTo>
                  <a:pt x="396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2157787" y="2490940"/>
            <a:ext cx="297656" cy="199073"/>
          </a:xfrm>
          <a:custGeom>
            <a:avLst/>
            <a:gdLst/>
            <a:ahLst/>
            <a:cxnLst/>
            <a:rect l="l" t="t" r="r" b="b"/>
            <a:pathLst>
              <a:path w="396875" h="265429">
                <a:moveTo>
                  <a:pt x="330273" y="226832"/>
                </a:moveTo>
                <a:lnTo>
                  <a:pt x="311850" y="254629"/>
                </a:lnTo>
                <a:lnTo>
                  <a:pt x="396407" y="264962"/>
                </a:lnTo>
                <a:lnTo>
                  <a:pt x="378516" y="233842"/>
                </a:lnTo>
                <a:lnTo>
                  <a:pt x="340851" y="233842"/>
                </a:lnTo>
                <a:lnTo>
                  <a:pt x="330273" y="226832"/>
                </a:lnTo>
                <a:close/>
              </a:path>
              <a:path w="396875" h="265429">
                <a:moveTo>
                  <a:pt x="335529" y="218901"/>
                </a:moveTo>
                <a:lnTo>
                  <a:pt x="330273" y="226832"/>
                </a:lnTo>
                <a:lnTo>
                  <a:pt x="340851" y="233842"/>
                </a:lnTo>
                <a:lnTo>
                  <a:pt x="346115" y="225917"/>
                </a:lnTo>
                <a:lnTo>
                  <a:pt x="335529" y="218901"/>
                </a:lnTo>
                <a:close/>
              </a:path>
              <a:path w="396875" h="265429">
                <a:moveTo>
                  <a:pt x="353948" y="191109"/>
                </a:moveTo>
                <a:lnTo>
                  <a:pt x="335529" y="218901"/>
                </a:lnTo>
                <a:lnTo>
                  <a:pt x="346115" y="225917"/>
                </a:lnTo>
                <a:lnTo>
                  <a:pt x="340851" y="233842"/>
                </a:lnTo>
                <a:lnTo>
                  <a:pt x="378516" y="233842"/>
                </a:lnTo>
                <a:lnTo>
                  <a:pt x="353948" y="191109"/>
                </a:lnTo>
                <a:close/>
              </a:path>
              <a:path w="396875" h="265429">
                <a:moveTo>
                  <a:pt x="5263" y="0"/>
                </a:moveTo>
                <a:lnTo>
                  <a:pt x="0" y="7955"/>
                </a:lnTo>
                <a:lnTo>
                  <a:pt x="330273" y="226832"/>
                </a:lnTo>
                <a:lnTo>
                  <a:pt x="335529" y="218901"/>
                </a:lnTo>
                <a:lnTo>
                  <a:pt x="5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157735" y="3687183"/>
            <a:ext cx="297656" cy="207169"/>
          </a:xfrm>
          <a:custGeom>
            <a:avLst/>
            <a:gdLst/>
            <a:ahLst/>
            <a:cxnLst/>
            <a:rect l="l" t="t" r="r" b="b"/>
            <a:pathLst>
              <a:path w="396875" h="276225">
                <a:moveTo>
                  <a:pt x="331093" y="39420"/>
                </a:moveTo>
                <a:lnTo>
                  <a:pt x="0" y="268367"/>
                </a:lnTo>
                <a:lnTo>
                  <a:pt x="5416" y="276203"/>
                </a:lnTo>
                <a:lnTo>
                  <a:pt x="336516" y="47262"/>
                </a:lnTo>
                <a:lnTo>
                  <a:pt x="331093" y="39420"/>
                </a:lnTo>
                <a:close/>
              </a:path>
              <a:path w="396875" h="276225">
                <a:moveTo>
                  <a:pt x="378798" y="32196"/>
                </a:moveTo>
                <a:lnTo>
                  <a:pt x="341540" y="32196"/>
                </a:lnTo>
                <a:lnTo>
                  <a:pt x="346959" y="40041"/>
                </a:lnTo>
                <a:lnTo>
                  <a:pt x="336516" y="47262"/>
                </a:lnTo>
                <a:lnTo>
                  <a:pt x="355472" y="74675"/>
                </a:lnTo>
                <a:lnTo>
                  <a:pt x="378798" y="32196"/>
                </a:lnTo>
                <a:close/>
              </a:path>
              <a:path w="396875" h="276225">
                <a:moveTo>
                  <a:pt x="341540" y="32196"/>
                </a:moveTo>
                <a:lnTo>
                  <a:pt x="331093" y="39420"/>
                </a:lnTo>
                <a:lnTo>
                  <a:pt x="336516" y="47262"/>
                </a:lnTo>
                <a:lnTo>
                  <a:pt x="346959" y="40041"/>
                </a:lnTo>
                <a:lnTo>
                  <a:pt x="341540" y="32196"/>
                </a:lnTo>
                <a:close/>
              </a:path>
              <a:path w="396875" h="276225">
                <a:moveTo>
                  <a:pt x="396477" y="0"/>
                </a:moveTo>
                <a:lnTo>
                  <a:pt x="312133" y="12003"/>
                </a:lnTo>
                <a:lnTo>
                  <a:pt x="331093" y="39420"/>
                </a:lnTo>
                <a:lnTo>
                  <a:pt x="341540" y="32196"/>
                </a:lnTo>
                <a:lnTo>
                  <a:pt x="378798" y="32196"/>
                </a:lnTo>
                <a:lnTo>
                  <a:pt x="396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157824" y="3888397"/>
            <a:ext cx="297656" cy="193834"/>
          </a:xfrm>
          <a:custGeom>
            <a:avLst/>
            <a:gdLst/>
            <a:ahLst/>
            <a:cxnLst/>
            <a:rect l="l" t="t" r="r" b="b"/>
            <a:pathLst>
              <a:path w="396875" h="258445">
                <a:moveTo>
                  <a:pt x="329767" y="220926"/>
                </a:moveTo>
                <a:lnTo>
                  <a:pt x="311682" y="248936"/>
                </a:lnTo>
                <a:lnTo>
                  <a:pt x="396358" y="258257"/>
                </a:lnTo>
                <a:lnTo>
                  <a:pt x="378368" y="227813"/>
                </a:lnTo>
                <a:lnTo>
                  <a:pt x="340434" y="227813"/>
                </a:lnTo>
                <a:lnTo>
                  <a:pt x="329767" y="220926"/>
                </a:lnTo>
                <a:close/>
              </a:path>
              <a:path w="396875" h="258445">
                <a:moveTo>
                  <a:pt x="334934" y="212925"/>
                </a:moveTo>
                <a:lnTo>
                  <a:pt x="329767" y="220926"/>
                </a:lnTo>
                <a:lnTo>
                  <a:pt x="340434" y="227813"/>
                </a:lnTo>
                <a:lnTo>
                  <a:pt x="345600" y="219812"/>
                </a:lnTo>
                <a:lnTo>
                  <a:pt x="334934" y="212925"/>
                </a:lnTo>
                <a:close/>
              </a:path>
              <a:path w="396875" h="258445">
                <a:moveTo>
                  <a:pt x="353019" y="184916"/>
                </a:moveTo>
                <a:lnTo>
                  <a:pt x="334934" y="212925"/>
                </a:lnTo>
                <a:lnTo>
                  <a:pt x="345600" y="219812"/>
                </a:lnTo>
                <a:lnTo>
                  <a:pt x="340434" y="227813"/>
                </a:lnTo>
                <a:lnTo>
                  <a:pt x="378368" y="227813"/>
                </a:lnTo>
                <a:lnTo>
                  <a:pt x="353019" y="184916"/>
                </a:lnTo>
                <a:close/>
              </a:path>
              <a:path w="396875" h="258445">
                <a:moveTo>
                  <a:pt x="5166" y="0"/>
                </a:moveTo>
                <a:lnTo>
                  <a:pt x="0" y="8000"/>
                </a:lnTo>
                <a:lnTo>
                  <a:pt x="329767" y="220926"/>
                </a:lnTo>
                <a:lnTo>
                  <a:pt x="334934" y="212925"/>
                </a:lnTo>
                <a:lnTo>
                  <a:pt x="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3546363" y="1910515"/>
            <a:ext cx="837724" cy="230832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500" i="1" dirty="0">
                <a:latin typeface="Calibri"/>
                <a:cs typeface="Calibri"/>
              </a:rPr>
              <a:t>a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46363" y="2305422"/>
            <a:ext cx="837724" cy="327184"/>
          </a:xfrm>
          <a:custGeom>
            <a:avLst/>
            <a:gdLst/>
            <a:ahLst/>
            <a:cxnLst/>
            <a:rect l="l" t="t" r="r" b="b"/>
            <a:pathLst>
              <a:path w="1116964" h="436245">
                <a:moveTo>
                  <a:pt x="0" y="435662"/>
                </a:moveTo>
                <a:lnTo>
                  <a:pt x="1116948" y="435662"/>
                </a:lnTo>
                <a:lnTo>
                  <a:pt x="1116948" y="0"/>
                </a:lnTo>
                <a:lnTo>
                  <a:pt x="0" y="0"/>
                </a:lnTo>
                <a:lnTo>
                  <a:pt x="0" y="435662"/>
                </a:lnTo>
                <a:close/>
              </a:path>
            </a:pathLst>
          </a:custGeom>
          <a:ln w="952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834862" y="2363341"/>
            <a:ext cx="26193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i="1" spc="-8" dirty="0">
                <a:solidFill>
                  <a:srgbClr val="00B050"/>
                </a:solidFill>
                <a:latin typeface="Calibri"/>
                <a:cs typeface="Calibri"/>
              </a:rPr>
              <a:t>me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46363" y="3322664"/>
            <a:ext cx="837724" cy="230832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500" i="1" spc="-4" dirty="0">
                <a:latin typeface="Calibri"/>
                <a:cs typeface="Calibri"/>
              </a:rPr>
              <a:t>h</a:t>
            </a:r>
            <a:r>
              <a:rPr sz="1500" i="1" dirty="0">
                <a:latin typeface="Calibri"/>
                <a:cs typeface="Calibri"/>
              </a:rPr>
              <a:t>i</a:t>
            </a:r>
            <a:r>
              <a:rPr sz="1500" i="1" spc="-8" dirty="0">
                <a:latin typeface="Calibri"/>
                <a:cs typeface="Calibri"/>
              </a:rPr>
              <a:t>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46363" y="3717571"/>
            <a:ext cx="837724" cy="230832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0975"/>
            <a:r>
              <a:rPr sz="1500" i="1" spc="-4" dirty="0">
                <a:latin typeface="Calibri"/>
                <a:cs typeface="Calibri"/>
              </a:rPr>
              <a:t>s</a:t>
            </a:r>
            <a:r>
              <a:rPr sz="1500" i="1" spc="4" dirty="0">
                <a:latin typeface="Calibri"/>
                <a:cs typeface="Calibri"/>
              </a:rPr>
              <a:t>t</a:t>
            </a:r>
            <a:r>
              <a:rPr sz="1500" i="1" spc="-8" dirty="0">
                <a:latin typeface="Calibri"/>
                <a:cs typeface="Calibri"/>
              </a:rPr>
              <a:t>r</a:t>
            </a:r>
            <a:r>
              <a:rPr sz="1500" i="1" spc="-4" dirty="0">
                <a:latin typeface="Calibri"/>
                <a:cs typeface="Calibri"/>
              </a:rPr>
              <a:t>u</a:t>
            </a:r>
            <a:r>
              <a:rPr sz="1500" i="1" spc="4" dirty="0">
                <a:latin typeface="Calibri"/>
                <a:cs typeface="Calibri"/>
              </a:rPr>
              <a:t>c</a:t>
            </a:r>
            <a:r>
              <a:rPr sz="1500" i="1" spc="-8" dirty="0">
                <a:latin typeface="Calibri"/>
                <a:cs typeface="Calibri"/>
              </a:rPr>
              <a:t>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90464" y="2073882"/>
            <a:ext cx="256223" cy="223838"/>
          </a:xfrm>
          <a:custGeom>
            <a:avLst/>
            <a:gdLst/>
            <a:ahLst/>
            <a:cxnLst/>
            <a:rect l="l" t="t" r="r" b="b"/>
            <a:pathLst>
              <a:path w="341630" h="298450">
                <a:moveTo>
                  <a:pt x="280614" y="46456"/>
                </a:moveTo>
                <a:lnTo>
                  <a:pt x="0" y="290931"/>
                </a:lnTo>
                <a:lnTo>
                  <a:pt x="6263" y="298094"/>
                </a:lnTo>
                <a:lnTo>
                  <a:pt x="286874" y="53639"/>
                </a:lnTo>
                <a:lnTo>
                  <a:pt x="280614" y="46456"/>
                </a:lnTo>
                <a:close/>
              </a:path>
              <a:path w="341630" h="298450">
                <a:moveTo>
                  <a:pt x="325510" y="38099"/>
                </a:moveTo>
                <a:lnTo>
                  <a:pt x="290206" y="38099"/>
                </a:lnTo>
                <a:lnTo>
                  <a:pt x="296454" y="45293"/>
                </a:lnTo>
                <a:lnTo>
                  <a:pt x="286874" y="53639"/>
                </a:lnTo>
                <a:lnTo>
                  <a:pt x="308768" y="78760"/>
                </a:lnTo>
                <a:lnTo>
                  <a:pt x="325510" y="38099"/>
                </a:lnTo>
                <a:close/>
              </a:path>
              <a:path w="341630" h="298450">
                <a:moveTo>
                  <a:pt x="290206" y="38099"/>
                </a:moveTo>
                <a:lnTo>
                  <a:pt x="280614" y="46456"/>
                </a:lnTo>
                <a:lnTo>
                  <a:pt x="286874" y="53639"/>
                </a:lnTo>
                <a:lnTo>
                  <a:pt x="296454" y="45293"/>
                </a:lnTo>
                <a:lnTo>
                  <a:pt x="290206" y="38099"/>
                </a:lnTo>
                <a:close/>
              </a:path>
              <a:path w="341630" h="298450">
                <a:moveTo>
                  <a:pt x="341199" y="0"/>
                </a:moveTo>
                <a:lnTo>
                  <a:pt x="258720" y="21335"/>
                </a:lnTo>
                <a:lnTo>
                  <a:pt x="280614" y="46456"/>
                </a:lnTo>
                <a:lnTo>
                  <a:pt x="290206" y="38099"/>
                </a:lnTo>
                <a:lnTo>
                  <a:pt x="325510" y="38099"/>
                </a:lnTo>
                <a:lnTo>
                  <a:pt x="341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3290795" y="2291829"/>
            <a:ext cx="255746" cy="177165"/>
          </a:xfrm>
          <a:custGeom>
            <a:avLst/>
            <a:gdLst/>
            <a:ahLst/>
            <a:cxnLst/>
            <a:rect l="l" t="t" r="r" b="b"/>
            <a:pathLst>
              <a:path w="340994" h="236220">
                <a:moveTo>
                  <a:pt x="275238" y="196753"/>
                </a:moveTo>
                <a:lnTo>
                  <a:pt x="256388" y="224241"/>
                </a:lnTo>
                <a:lnTo>
                  <a:pt x="340757" y="235945"/>
                </a:lnTo>
                <a:lnTo>
                  <a:pt x="323041" y="203941"/>
                </a:lnTo>
                <a:lnTo>
                  <a:pt x="285710" y="203941"/>
                </a:lnTo>
                <a:lnTo>
                  <a:pt x="275238" y="196753"/>
                </a:lnTo>
                <a:close/>
              </a:path>
              <a:path w="340994" h="236220">
                <a:moveTo>
                  <a:pt x="280630" y="188889"/>
                </a:moveTo>
                <a:lnTo>
                  <a:pt x="275238" y="196753"/>
                </a:lnTo>
                <a:lnTo>
                  <a:pt x="285710" y="203941"/>
                </a:lnTo>
                <a:lnTo>
                  <a:pt x="291105" y="196077"/>
                </a:lnTo>
                <a:lnTo>
                  <a:pt x="280630" y="188889"/>
                </a:lnTo>
                <a:close/>
              </a:path>
              <a:path w="340994" h="236220">
                <a:moveTo>
                  <a:pt x="299487" y="161391"/>
                </a:moveTo>
                <a:lnTo>
                  <a:pt x="280630" y="188889"/>
                </a:lnTo>
                <a:lnTo>
                  <a:pt x="291105" y="196077"/>
                </a:lnTo>
                <a:lnTo>
                  <a:pt x="285710" y="203941"/>
                </a:lnTo>
                <a:lnTo>
                  <a:pt x="323041" y="203941"/>
                </a:lnTo>
                <a:lnTo>
                  <a:pt x="299487" y="161391"/>
                </a:lnTo>
                <a:close/>
              </a:path>
              <a:path w="340994" h="236220">
                <a:moveTo>
                  <a:pt x="5382" y="0"/>
                </a:moveTo>
                <a:lnTo>
                  <a:pt x="0" y="7833"/>
                </a:lnTo>
                <a:lnTo>
                  <a:pt x="275238" y="196753"/>
                </a:lnTo>
                <a:lnTo>
                  <a:pt x="280630" y="188889"/>
                </a:lnTo>
                <a:lnTo>
                  <a:pt x="5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3290589" y="3486043"/>
            <a:ext cx="256223" cy="204311"/>
          </a:xfrm>
          <a:custGeom>
            <a:avLst/>
            <a:gdLst/>
            <a:ahLst/>
            <a:cxnLst/>
            <a:rect l="l" t="t" r="r" b="b"/>
            <a:pathLst>
              <a:path w="341630" h="272414">
                <a:moveTo>
                  <a:pt x="278390" y="43618"/>
                </a:moveTo>
                <a:lnTo>
                  <a:pt x="0" y="264462"/>
                </a:lnTo>
                <a:lnTo>
                  <a:pt x="5928" y="271927"/>
                </a:lnTo>
                <a:lnTo>
                  <a:pt x="284309" y="51078"/>
                </a:lnTo>
                <a:lnTo>
                  <a:pt x="278390" y="43618"/>
                </a:lnTo>
                <a:close/>
              </a:path>
              <a:path w="341630" h="272414">
                <a:moveTo>
                  <a:pt x="324370" y="35731"/>
                </a:moveTo>
                <a:lnTo>
                  <a:pt x="288331" y="35731"/>
                </a:lnTo>
                <a:lnTo>
                  <a:pt x="294244" y="43196"/>
                </a:lnTo>
                <a:lnTo>
                  <a:pt x="284309" y="51078"/>
                </a:lnTo>
                <a:lnTo>
                  <a:pt x="305034" y="77199"/>
                </a:lnTo>
                <a:lnTo>
                  <a:pt x="324370" y="35731"/>
                </a:lnTo>
                <a:close/>
              </a:path>
              <a:path w="341630" h="272414">
                <a:moveTo>
                  <a:pt x="288331" y="35731"/>
                </a:moveTo>
                <a:lnTo>
                  <a:pt x="278390" y="43618"/>
                </a:lnTo>
                <a:lnTo>
                  <a:pt x="284309" y="51078"/>
                </a:lnTo>
                <a:lnTo>
                  <a:pt x="294244" y="43196"/>
                </a:lnTo>
                <a:lnTo>
                  <a:pt x="288331" y="35731"/>
                </a:lnTo>
                <a:close/>
              </a:path>
              <a:path w="341630" h="272414">
                <a:moveTo>
                  <a:pt x="341031" y="0"/>
                </a:moveTo>
                <a:lnTo>
                  <a:pt x="257668" y="17501"/>
                </a:lnTo>
                <a:lnTo>
                  <a:pt x="278390" y="43618"/>
                </a:lnTo>
                <a:lnTo>
                  <a:pt x="288331" y="35731"/>
                </a:lnTo>
                <a:lnTo>
                  <a:pt x="324370" y="35731"/>
                </a:lnTo>
                <a:lnTo>
                  <a:pt x="341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290644" y="3684344"/>
            <a:ext cx="255746" cy="196691"/>
          </a:xfrm>
          <a:custGeom>
            <a:avLst/>
            <a:gdLst/>
            <a:ahLst/>
            <a:cxnLst/>
            <a:rect l="l" t="t" r="r" b="b"/>
            <a:pathLst>
              <a:path w="340994" h="262254">
                <a:moveTo>
                  <a:pt x="277530" y="219654"/>
                </a:moveTo>
                <a:lnTo>
                  <a:pt x="257290" y="246138"/>
                </a:lnTo>
                <a:lnTo>
                  <a:pt x="340958" y="262127"/>
                </a:lnTo>
                <a:lnTo>
                  <a:pt x="323969" y="227362"/>
                </a:lnTo>
                <a:lnTo>
                  <a:pt x="287618" y="227362"/>
                </a:lnTo>
                <a:lnTo>
                  <a:pt x="277530" y="219654"/>
                </a:lnTo>
                <a:close/>
              </a:path>
              <a:path w="340994" h="262254">
                <a:moveTo>
                  <a:pt x="283318" y="212080"/>
                </a:moveTo>
                <a:lnTo>
                  <a:pt x="277530" y="219654"/>
                </a:lnTo>
                <a:lnTo>
                  <a:pt x="287618" y="227362"/>
                </a:lnTo>
                <a:lnTo>
                  <a:pt x="293409" y="219791"/>
                </a:lnTo>
                <a:lnTo>
                  <a:pt x="283318" y="212080"/>
                </a:lnTo>
                <a:close/>
              </a:path>
              <a:path w="340994" h="262254">
                <a:moveTo>
                  <a:pt x="303559" y="185595"/>
                </a:moveTo>
                <a:lnTo>
                  <a:pt x="283318" y="212080"/>
                </a:lnTo>
                <a:lnTo>
                  <a:pt x="293409" y="219791"/>
                </a:lnTo>
                <a:lnTo>
                  <a:pt x="287618" y="227362"/>
                </a:lnTo>
                <a:lnTo>
                  <a:pt x="323969" y="227362"/>
                </a:lnTo>
                <a:lnTo>
                  <a:pt x="303559" y="185595"/>
                </a:lnTo>
                <a:close/>
              </a:path>
              <a:path w="340994" h="262254">
                <a:moveTo>
                  <a:pt x="5785" y="0"/>
                </a:moveTo>
                <a:lnTo>
                  <a:pt x="0" y="7574"/>
                </a:lnTo>
                <a:lnTo>
                  <a:pt x="277530" y="219654"/>
                </a:lnTo>
                <a:lnTo>
                  <a:pt x="283318" y="212080"/>
                </a:lnTo>
                <a:lnTo>
                  <a:pt x="5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4692358" y="1362913"/>
            <a:ext cx="837724" cy="230832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9081"/>
            <a:r>
              <a:rPr sz="1500" i="1" spc="4" dirty="0">
                <a:latin typeface="Calibri"/>
                <a:cs typeface="Calibri"/>
              </a:rPr>
              <a:t>t</a:t>
            </a:r>
            <a:r>
              <a:rPr sz="1500" i="1" spc="-4" dirty="0">
                <a:latin typeface="Calibri"/>
                <a:cs typeface="Calibri"/>
              </a:rPr>
              <a:t>a</a:t>
            </a:r>
            <a:r>
              <a:rPr sz="1500" i="1" spc="-8" dirty="0">
                <a:latin typeface="Calibri"/>
                <a:cs typeface="Calibri"/>
              </a:rPr>
              <a:t>rt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92358" y="1757810"/>
            <a:ext cx="837724" cy="230832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" algn="ctr"/>
            <a:r>
              <a:rPr sz="1500" i="1" spc="-4" dirty="0">
                <a:latin typeface="Calibri"/>
                <a:cs typeface="Calibri"/>
              </a:rPr>
              <a:t>p</a:t>
            </a:r>
            <a:r>
              <a:rPr sz="1500" i="1" dirty="0">
                <a:latin typeface="Calibri"/>
                <a:cs typeface="Calibri"/>
              </a:rPr>
              <a:t>i</a:t>
            </a:r>
            <a:r>
              <a:rPr sz="1500" i="1" spc="-8" dirty="0"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92358" y="2634167"/>
            <a:ext cx="837724" cy="230832"/>
          </a:xfrm>
          <a:prstGeom prst="rect">
            <a:avLst/>
          </a:prstGeom>
          <a:ln w="9524">
            <a:solidFill>
              <a:srgbClr val="00B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4316"/>
            <a:r>
              <a:rPr sz="1500" i="1" spc="-4" dirty="0">
                <a:solidFill>
                  <a:srgbClr val="00B050"/>
                </a:solidFill>
                <a:latin typeface="Calibri"/>
                <a:cs typeface="Calibri"/>
              </a:rPr>
              <a:t>w</a:t>
            </a:r>
            <a:r>
              <a:rPr sz="1500" i="1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1500" i="1" spc="-4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1500" i="1" dirty="0">
                <a:solidFill>
                  <a:srgbClr val="00B050"/>
                </a:solidFill>
                <a:latin typeface="Calibri"/>
                <a:cs typeface="Calibri"/>
              </a:rPr>
              <a:t>h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92358" y="3029073"/>
            <a:ext cx="837724" cy="327184"/>
          </a:xfrm>
          <a:custGeom>
            <a:avLst/>
            <a:gdLst/>
            <a:ahLst/>
            <a:cxnLst/>
            <a:rect l="l" t="t" r="r" b="b"/>
            <a:pathLst>
              <a:path w="1116964" h="436245">
                <a:moveTo>
                  <a:pt x="0" y="435662"/>
                </a:moveTo>
                <a:lnTo>
                  <a:pt x="1116960" y="435662"/>
                </a:lnTo>
                <a:lnTo>
                  <a:pt x="1116960" y="0"/>
                </a:lnTo>
                <a:lnTo>
                  <a:pt x="0" y="0"/>
                </a:lnTo>
                <a:lnTo>
                  <a:pt x="0" y="43566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5004057" y="3085717"/>
            <a:ext cx="21478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i="1" spc="-4" dirty="0">
                <a:latin typeface="Calibri"/>
                <a:cs typeface="Calibri"/>
              </a:rPr>
              <a:t>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81485" y="2466343"/>
            <a:ext cx="310991" cy="331469"/>
          </a:xfrm>
          <a:custGeom>
            <a:avLst/>
            <a:gdLst/>
            <a:ahLst/>
            <a:cxnLst/>
            <a:rect l="l" t="t" r="r" b="b"/>
            <a:pathLst>
              <a:path w="414654" h="441960">
                <a:moveTo>
                  <a:pt x="358907" y="389268"/>
                </a:moveTo>
                <a:lnTo>
                  <a:pt x="334578" y="412089"/>
                </a:lnTo>
                <a:lnTo>
                  <a:pt x="414497" y="441594"/>
                </a:lnTo>
                <a:lnTo>
                  <a:pt x="401668" y="398525"/>
                </a:lnTo>
                <a:lnTo>
                  <a:pt x="367588" y="398525"/>
                </a:lnTo>
                <a:lnTo>
                  <a:pt x="358907" y="389268"/>
                </a:lnTo>
                <a:close/>
              </a:path>
              <a:path w="414654" h="441960">
                <a:moveTo>
                  <a:pt x="365858" y="382747"/>
                </a:moveTo>
                <a:lnTo>
                  <a:pt x="358907" y="389268"/>
                </a:lnTo>
                <a:lnTo>
                  <a:pt x="367588" y="398525"/>
                </a:lnTo>
                <a:lnTo>
                  <a:pt x="374538" y="392003"/>
                </a:lnTo>
                <a:lnTo>
                  <a:pt x="365858" y="382747"/>
                </a:lnTo>
                <a:close/>
              </a:path>
              <a:path w="414654" h="441960">
                <a:moveTo>
                  <a:pt x="390174" y="359938"/>
                </a:moveTo>
                <a:lnTo>
                  <a:pt x="365858" y="382747"/>
                </a:lnTo>
                <a:lnTo>
                  <a:pt x="374538" y="392003"/>
                </a:lnTo>
                <a:lnTo>
                  <a:pt x="367588" y="398525"/>
                </a:lnTo>
                <a:lnTo>
                  <a:pt x="401668" y="398525"/>
                </a:lnTo>
                <a:lnTo>
                  <a:pt x="390174" y="359938"/>
                </a:lnTo>
                <a:close/>
              </a:path>
              <a:path w="414654" h="441960">
                <a:moveTo>
                  <a:pt x="6949" y="0"/>
                </a:moveTo>
                <a:lnTo>
                  <a:pt x="0" y="6522"/>
                </a:lnTo>
                <a:lnTo>
                  <a:pt x="358907" y="389268"/>
                </a:lnTo>
                <a:lnTo>
                  <a:pt x="365858" y="382747"/>
                </a:lnTo>
                <a:lnTo>
                  <a:pt x="6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4380799" y="2467394"/>
            <a:ext cx="315754" cy="725329"/>
          </a:xfrm>
          <a:custGeom>
            <a:avLst/>
            <a:gdLst/>
            <a:ahLst/>
            <a:cxnLst/>
            <a:rect l="l" t="t" r="r" b="b"/>
            <a:pathLst>
              <a:path w="421004" h="967104">
                <a:moveTo>
                  <a:pt x="381171" y="898489"/>
                </a:moveTo>
                <a:lnTo>
                  <a:pt x="350489" y="911559"/>
                </a:lnTo>
                <a:lnTo>
                  <a:pt x="415411" y="966734"/>
                </a:lnTo>
                <a:lnTo>
                  <a:pt x="418858" y="910178"/>
                </a:lnTo>
                <a:lnTo>
                  <a:pt x="386151" y="910178"/>
                </a:lnTo>
                <a:lnTo>
                  <a:pt x="381171" y="898489"/>
                </a:lnTo>
                <a:close/>
              </a:path>
              <a:path w="421004" h="967104">
                <a:moveTo>
                  <a:pt x="389920" y="894763"/>
                </a:moveTo>
                <a:lnTo>
                  <a:pt x="381171" y="898489"/>
                </a:lnTo>
                <a:lnTo>
                  <a:pt x="386151" y="910178"/>
                </a:lnTo>
                <a:lnTo>
                  <a:pt x="394898" y="906450"/>
                </a:lnTo>
                <a:lnTo>
                  <a:pt x="389920" y="894763"/>
                </a:lnTo>
                <a:close/>
              </a:path>
              <a:path w="421004" h="967104">
                <a:moveTo>
                  <a:pt x="420593" y="881697"/>
                </a:moveTo>
                <a:lnTo>
                  <a:pt x="389920" y="894763"/>
                </a:lnTo>
                <a:lnTo>
                  <a:pt x="394898" y="906450"/>
                </a:lnTo>
                <a:lnTo>
                  <a:pt x="386151" y="910178"/>
                </a:lnTo>
                <a:lnTo>
                  <a:pt x="418858" y="910178"/>
                </a:lnTo>
                <a:lnTo>
                  <a:pt x="420593" y="881697"/>
                </a:lnTo>
                <a:close/>
              </a:path>
              <a:path w="421004" h="967104">
                <a:moveTo>
                  <a:pt x="8747" y="0"/>
                </a:moveTo>
                <a:lnTo>
                  <a:pt x="0" y="3718"/>
                </a:lnTo>
                <a:lnTo>
                  <a:pt x="381171" y="898489"/>
                </a:lnTo>
                <a:lnTo>
                  <a:pt x="389920" y="894763"/>
                </a:lnTo>
                <a:lnTo>
                  <a:pt x="8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4382513" y="1920949"/>
            <a:ext cx="310038" cy="156209"/>
          </a:xfrm>
          <a:custGeom>
            <a:avLst/>
            <a:gdLst/>
            <a:ahLst/>
            <a:cxnLst/>
            <a:rect l="l" t="t" r="r" b="b"/>
            <a:pathLst>
              <a:path w="413385" h="208280">
                <a:moveTo>
                  <a:pt x="342735" y="29869"/>
                </a:moveTo>
                <a:lnTo>
                  <a:pt x="0" y="199643"/>
                </a:lnTo>
                <a:lnTo>
                  <a:pt x="4206" y="208178"/>
                </a:lnTo>
                <a:lnTo>
                  <a:pt x="346965" y="38406"/>
                </a:lnTo>
                <a:lnTo>
                  <a:pt x="342735" y="29869"/>
                </a:lnTo>
                <a:close/>
              </a:path>
              <a:path w="413385" h="208280">
                <a:moveTo>
                  <a:pt x="395046" y="24231"/>
                </a:moveTo>
                <a:lnTo>
                  <a:pt x="354116" y="24231"/>
                </a:lnTo>
                <a:lnTo>
                  <a:pt x="358353" y="32765"/>
                </a:lnTo>
                <a:lnTo>
                  <a:pt x="346965" y="38406"/>
                </a:lnTo>
                <a:lnTo>
                  <a:pt x="361767" y="68275"/>
                </a:lnTo>
                <a:lnTo>
                  <a:pt x="395046" y="24231"/>
                </a:lnTo>
                <a:close/>
              </a:path>
              <a:path w="413385" h="208280">
                <a:moveTo>
                  <a:pt x="354116" y="24231"/>
                </a:moveTo>
                <a:lnTo>
                  <a:pt x="342735" y="29869"/>
                </a:lnTo>
                <a:lnTo>
                  <a:pt x="346965" y="38406"/>
                </a:lnTo>
                <a:lnTo>
                  <a:pt x="358353" y="32765"/>
                </a:lnTo>
                <a:lnTo>
                  <a:pt x="354116" y="24231"/>
                </a:lnTo>
                <a:close/>
              </a:path>
              <a:path w="413385" h="208280">
                <a:moveTo>
                  <a:pt x="327934" y="0"/>
                </a:moveTo>
                <a:lnTo>
                  <a:pt x="342735" y="29869"/>
                </a:lnTo>
                <a:lnTo>
                  <a:pt x="354116" y="24231"/>
                </a:lnTo>
                <a:lnTo>
                  <a:pt x="395046" y="24231"/>
                </a:lnTo>
                <a:lnTo>
                  <a:pt x="413125" y="304"/>
                </a:lnTo>
                <a:lnTo>
                  <a:pt x="327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4380981" y="1526293"/>
            <a:ext cx="311468" cy="549593"/>
          </a:xfrm>
          <a:custGeom>
            <a:avLst/>
            <a:gdLst/>
            <a:ahLst/>
            <a:cxnLst/>
            <a:rect l="l" t="t" r="r" b="b"/>
            <a:pathLst>
              <a:path w="415289" h="732789">
                <a:moveTo>
                  <a:pt x="373630" y="64061"/>
                </a:moveTo>
                <a:lnTo>
                  <a:pt x="0" y="727770"/>
                </a:lnTo>
                <a:lnTo>
                  <a:pt x="8290" y="732464"/>
                </a:lnTo>
                <a:lnTo>
                  <a:pt x="381932" y="68736"/>
                </a:lnTo>
                <a:lnTo>
                  <a:pt x="373630" y="64061"/>
                </a:lnTo>
                <a:close/>
              </a:path>
              <a:path w="415289" h="732789">
                <a:moveTo>
                  <a:pt x="412568" y="52974"/>
                </a:moveTo>
                <a:lnTo>
                  <a:pt x="379872" y="52974"/>
                </a:lnTo>
                <a:lnTo>
                  <a:pt x="388162" y="57668"/>
                </a:lnTo>
                <a:lnTo>
                  <a:pt x="381932" y="68736"/>
                </a:lnTo>
                <a:lnTo>
                  <a:pt x="410992" y="85100"/>
                </a:lnTo>
                <a:lnTo>
                  <a:pt x="412568" y="52974"/>
                </a:lnTo>
                <a:close/>
              </a:path>
              <a:path w="415289" h="732789">
                <a:moveTo>
                  <a:pt x="379872" y="52974"/>
                </a:moveTo>
                <a:lnTo>
                  <a:pt x="373630" y="64061"/>
                </a:lnTo>
                <a:lnTo>
                  <a:pt x="381932" y="68736"/>
                </a:lnTo>
                <a:lnTo>
                  <a:pt x="388162" y="57668"/>
                </a:lnTo>
                <a:lnTo>
                  <a:pt x="379872" y="52974"/>
                </a:lnTo>
                <a:close/>
              </a:path>
              <a:path w="415289" h="732789">
                <a:moveTo>
                  <a:pt x="415168" y="0"/>
                </a:moveTo>
                <a:lnTo>
                  <a:pt x="344576" y="47701"/>
                </a:lnTo>
                <a:lnTo>
                  <a:pt x="373630" y="64061"/>
                </a:lnTo>
                <a:lnTo>
                  <a:pt x="379872" y="52974"/>
                </a:lnTo>
                <a:lnTo>
                  <a:pt x="412568" y="52974"/>
                </a:lnTo>
                <a:lnTo>
                  <a:pt x="4151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 txBox="1"/>
          <p:nvPr/>
        </p:nvSpPr>
        <p:spPr>
          <a:xfrm>
            <a:off x="5857692" y="1358295"/>
            <a:ext cx="837724" cy="230832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" algn="ctr"/>
            <a:r>
              <a:rPr sz="1500" i="1" dirty="0">
                <a:latin typeface="Calibri"/>
                <a:cs typeface="Calibri"/>
              </a:rPr>
              <a:t>in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57692" y="1753193"/>
            <a:ext cx="837724" cy="230832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4316"/>
            <a:r>
              <a:rPr sz="1500" i="1" spc="-4" dirty="0">
                <a:latin typeface="Calibri"/>
                <a:cs typeface="Calibri"/>
              </a:rPr>
              <a:t>w</a:t>
            </a:r>
            <a:r>
              <a:rPr sz="1500" i="1" dirty="0">
                <a:latin typeface="Calibri"/>
                <a:cs typeface="Calibri"/>
              </a:rPr>
              <a:t>i</a:t>
            </a:r>
            <a:r>
              <a:rPr sz="1500" i="1" spc="-4" dirty="0">
                <a:latin typeface="Calibri"/>
                <a:cs typeface="Calibri"/>
              </a:rPr>
              <a:t>t</a:t>
            </a:r>
            <a:r>
              <a:rPr sz="1500" i="1" dirty="0">
                <a:latin typeface="Calibri"/>
                <a:cs typeface="Calibri"/>
              </a:rPr>
              <a:t>h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57692" y="2634167"/>
            <a:ext cx="837724" cy="230832"/>
          </a:xfrm>
          <a:prstGeom prst="rect">
            <a:avLst/>
          </a:prstGeom>
          <a:ln w="9524">
            <a:solidFill>
              <a:srgbClr val="00B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500" i="1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857692" y="3029073"/>
            <a:ext cx="837724" cy="327184"/>
          </a:xfrm>
          <a:custGeom>
            <a:avLst/>
            <a:gdLst/>
            <a:ahLst/>
            <a:cxnLst/>
            <a:rect l="l" t="t" r="r" b="b"/>
            <a:pathLst>
              <a:path w="1116965" h="436245">
                <a:moveTo>
                  <a:pt x="0" y="435662"/>
                </a:moveTo>
                <a:lnTo>
                  <a:pt x="1116960" y="435662"/>
                </a:lnTo>
                <a:lnTo>
                  <a:pt x="1116960" y="0"/>
                </a:lnTo>
                <a:lnTo>
                  <a:pt x="0" y="0"/>
                </a:lnTo>
                <a:lnTo>
                  <a:pt x="0" y="43566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 txBox="1"/>
          <p:nvPr/>
        </p:nvSpPr>
        <p:spPr>
          <a:xfrm>
            <a:off x="6124159" y="3085717"/>
            <a:ext cx="30575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i="1" spc="-4" dirty="0">
                <a:latin typeface="Calibri"/>
                <a:cs typeface="Calibri"/>
              </a:rPr>
              <a:t>on</a:t>
            </a:r>
            <a:r>
              <a:rPr sz="1500" i="1" spc="-8" dirty="0"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527319" y="1521676"/>
            <a:ext cx="330518" cy="401955"/>
          </a:xfrm>
          <a:custGeom>
            <a:avLst/>
            <a:gdLst/>
            <a:ahLst/>
            <a:cxnLst/>
            <a:rect l="l" t="t" r="r" b="b"/>
            <a:pathLst>
              <a:path w="440689" h="535939">
                <a:moveTo>
                  <a:pt x="388495" y="55902"/>
                </a:moveTo>
                <a:lnTo>
                  <a:pt x="0" y="529681"/>
                </a:lnTo>
                <a:lnTo>
                  <a:pt x="7345" y="535716"/>
                </a:lnTo>
                <a:lnTo>
                  <a:pt x="395862" y="61947"/>
                </a:lnTo>
                <a:lnTo>
                  <a:pt x="388495" y="55902"/>
                </a:lnTo>
                <a:close/>
              </a:path>
              <a:path w="440689" h="535939">
                <a:moveTo>
                  <a:pt x="430032" y="46085"/>
                </a:moveTo>
                <a:lnTo>
                  <a:pt x="396544" y="46085"/>
                </a:lnTo>
                <a:lnTo>
                  <a:pt x="403920" y="52120"/>
                </a:lnTo>
                <a:lnTo>
                  <a:pt x="395862" y="61947"/>
                </a:lnTo>
                <a:lnTo>
                  <a:pt x="421629" y="83088"/>
                </a:lnTo>
                <a:lnTo>
                  <a:pt x="430032" y="46085"/>
                </a:lnTo>
                <a:close/>
              </a:path>
              <a:path w="440689" h="535939">
                <a:moveTo>
                  <a:pt x="396544" y="46085"/>
                </a:moveTo>
                <a:lnTo>
                  <a:pt x="388495" y="55902"/>
                </a:lnTo>
                <a:lnTo>
                  <a:pt x="395862" y="61947"/>
                </a:lnTo>
                <a:lnTo>
                  <a:pt x="403920" y="52120"/>
                </a:lnTo>
                <a:lnTo>
                  <a:pt x="396544" y="46085"/>
                </a:lnTo>
                <a:close/>
              </a:path>
              <a:path w="440689" h="535939">
                <a:moveTo>
                  <a:pt x="440496" y="0"/>
                </a:moveTo>
                <a:lnTo>
                  <a:pt x="362711" y="34747"/>
                </a:lnTo>
                <a:lnTo>
                  <a:pt x="388495" y="55902"/>
                </a:lnTo>
                <a:lnTo>
                  <a:pt x="396544" y="46085"/>
                </a:lnTo>
                <a:lnTo>
                  <a:pt x="430032" y="46085"/>
                </a:lnTo>
                <a:lnTo>
                  <a:pt x="440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5530017" y="1888808"/>
            <a:ext cx="328136" cy="57150"/>
          </a:xfrm>
          <a:custGeom>
            <a:avLst/>
            <a:gdLst/>
            <a:ahLst/>
            <a:cxnLst/>
            <a:rect l="l" t="t" r="r" b="b"/>
            <a:pathLst>
              <a:path w="437514" h="76200">
                <a:moveTo>
                  <a:pt x="428881" y="33162"/>
                </a:moveTo>
                <a:lnTo>
                  <a:pt x="373349" y="33162"/>
                </a:lnTo>
                <a:lnTo>
                  <a:pt x="373471" y="42671"/>
                </a:lnTo>
                <a:lnTo>
                  <a:pt x="360782" y="42851"/>
                </a:lnTo>
                <a:lnTo>
                  <a:pt x="361248" y="76199"/>
                </a:lnTo>
                <a:lnTo>
                  <a:pt x="436900" y="37033"/>
                </a:lnTo>
                <a:lnTo>
                  <a:pt x="428881" y="33162"/>
                </a:lnTo>
                <a:close/>
              </a:path>
              <a:path w="437514" h="76200">
                <a:moveTo>
                  <a:pt x="360648" y="33341"/>
                </a:moveTo>
                <a:lnTo>
                  <a:pt x="0" y="38435"/>
                </a:lnTo>
                <a:lnTo>
                  <a:pt x="152" y="47945"/>
                </a:lnTo>
                <a:lnTo>
                  <a:pt x="360782" y="42851"/>
                </a:lnTo>
                <a:lnTo>
                  <a:pt x="360648" y="33341"/>
                </a:lnTo>
                <a:close/>
              </a:path>
              <a:path w="437514" h="76200">
                <a:moveTo>
                  <a:pt x="373349" y="33162"/>
                </a:moveTo>
                <a:lnTo>
                  <a:pt x="360648" y="33341"/>
                </a:lnTo>
                <a:lnTo>
                  <a:pt x="360782" y="42851"/>
                </a:lnTo>
                <a:lnTo>
                  <a:pt x="373471" y="42671"/>
                </a:lnTo>
                <a:lnTo>
                  <a:pt x="373349" y="33162"/>
                </a:lnTo>
                <a:close/>
              </a:path>
              <a:path w="437514" h="76200">
                <a:moveTo>
                  <a:pt x="360182" y="0"/>
                </a:moveTo>
                <a:lnTo>
                  <a:pt x="360648" y="33341"/>
                </a:lnTo>
                <a:lnTo>
                  <a:pt x="373349" y="33162"/>
                </a:lnTo>
                <a:lnTo>
                  <a:pt x="428881" y="33162"/>
                </a:lnTo>
                <a:lnTo>
                  <a:pt x="360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5530085" y="2768963"/>
            <a:ext cx="327660" cy="57150"/>
          </a:xfrm>
          <a:custGeom>
            <a:avLst/>
            <a:gdLst/>
            <a:ahLst/>
            <a:cxnLst/>
            <a:rect l="l" t="t" r="r" b="b"/>
            <a:pathLst>
              <a:path w="436879" h="76200">
                <a:moveTo>
                  <a:pt x="360608" y="0"/>
                </a:moveTo>
                <a:lnTo>
                  <a:pt x="360608" y="76199"/>
                </a:lnTo>
                <a:lnTo>
                  <a:pt x="427268" y="42870"/>
                </a:lnTo>
                <a:lnTo>
                  <a:pt x="373331" y="42870"/>
                </a:lnTo>
                <a:lnTo>
                  <a:pt x="373331" y="33345"/>
                </a:lnTo>
                <a:lnTo>
                  <a:pt x="427299" y="33345"/>
                </a:lnTo>
                <a:lnTo>
                  <a:pt x="360608" y="0"/>
                </a:lnTo>
                <a:close/>
              </a:path>
              <a:path w="436879" h="76200">
                <a:moveTo>
                  <a:pt x="360608" y="33345"/>
                </a:moveTo>
                <a:lnTo>
                  <a:pt x="0" y="33345"/>
                </a:lnTo>
                <a:lnTo>
                  <a:pt x="0" y="42870"/>
                </a:lnTo>
                <a:lnTo>
                  <a:pt x="360608" y="42870"/>
                </a:lnTo>
                <a:lnTo>
                  <a:pt x="360608" y="33345"/>
                </a:lnTo>
                <a:close/>
              </a:path>
              <a:path w="436879" h="76200">
                <a:moveTo>
                  <a:pt x="427299" y="33345"/>
                </a:moveTo>
                <a:lnTo>
                  <a:pt x="373331" y="33345"/>
                </a:lnTo>
                <a:lnTo>
                  <a:pt x="373331" y="42870"/>
                </a:lnTo>
                <a:lnTo>
                  <a:pt x="427268" y="42870"/>
                </a:lnTo>
                <a:lnTo>
                  <a:pt x="436808" y="38099"/>
                </a:lnTo>
                <a:lnTo>
                  <a:pt x="427299" y="33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5527319" y="2795252"/>
            <a:ext cx="330518" cy="397193"/>
          </a:xfrm>
          <a:custGeom>
            <a:avLst/>
            <a:gdLst/>
            <a:ahLst/>
            <a:cxnLst/>
            <a:rect l="l" t="t" r="r" b="b"/>
            <a:pathLst>
              <a:path w="440689" h="529589">
                <a:moveTo>
                  <a:pt x="388189" y="473983"/>
                </a:moveTo>
                <a:lnTo>
                  <a:pt x="362529" y="495275"/>
                </a:lnTo>
                <a:lnTo>
                  <a:pt x="440496" y="529589"/>
                </a:lnTo>
                <a:lnTo>
                  <a:pt x="429823" y="483760"/>
                </a:lnTo>
                <a:lnTo>
                  <a:pt x="396300" y="483760"/>
                </a:lnTo>
                <a:lnTo>
                  <a:pt x="388189" y="473983"/>
                </a:lnTo>
                <a:close/>
              </a:path>
              <a:path w="440689" h="529589">
                <a:moveTo>
                  <a:pt x="395511" y="467907"/>
                </a:moveTo>
                <a:lnTo>
                  <a:pt x="388189" y="473983"/>
                </a:lnTo>
                <a:lnTo>
                  <a:pt x="396300" y="483760"/>
                </a:lnTo>
                <a:lnTo>
                  <a:pt x="403616" y="477676"/>
                </a:lnTo>
                <a:lnTo>
                  <a:pt x="395511" y="467907"/>
                </a:lnTo>
                <a:close/>
              </a:path>
              <a:path w="440689" h="529589">
                <a:moveTo>
                  <a:pt x="421172" y="446614"/>
                </a:moveTo>
                <a:lnTo>
                  <a:pt x="395511" y="467907"/>
                </a:lnTo>
                <a:lnTo>
                  <a:pt x="403616" y="477676"/>
                </a:lnTo>
                <a:lnTo>
                  <a:pt x="396300" y="483760"/>
                </a:lnTo>
                <a:lnTo>
                  <a:pt x="429823" y="483760"/>
                </a:lnTo>
                <a:lnTo>
                  <a:pt x="421172" y="446614"/>
                </a:lnTo>
                <a:close/>
              </a:path>
              <a:path w="440689" h="529589">
                <a:moveTo>
                  <a:pt x="7345" y="0"/>
                </a:moveTo>
                <a:lnTo>
                  <a:pt x="0" y="6095"/>
                </a:lnTo>
                <a:lnTo>
                  <a:pt x="388189" y="473983"/>
                </a:lnTo>
                <a:lnTo>
                  <a:pt x="395511" y="467907"/>
                </a:lnTo>
                <a:lnTo>
                  <a:pt x="7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7059122" y="1960305"/>
            <a:ext cx="837724" cy="327184"/>
          </a:xfrm>
          <a:custGeom>
            <a:avLst/>
            <a:gdLst/>
            <a:ahLst/>
            <a:cxnLst/>
            <a:rect l="l" t="t" r="r" b="b"/>
            <a:pathLst>
              <a:path w="1116965" h="436244">
                <a:moveTo>
                  <a:pt x="0" y="435662"/>
                </a:moveTo>
                <a:lnTo>
                  <a:pt x="1116960" y="435662"/>
                </a:lnTo>
                <a:lnTo>
                  <a:pt x="1116960" y="0"/>
                </a:lnTo>
                <a:lnTo>
                  <a:pt x="0" y="0"/>
                </a:lnTo>
                <a:lnTo>
                  <a:pt x="0" y="435662"/>
                </a:lnTo>
                <a:close/>
              </a:path>
            </a:pathLst>
          </a:custGeom>
          <a:ln w="952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 txBox="1"/>
          <p:nvPr/>
        </p:nvSpPr>
        <p:spPr>
          <a:xfrm>
            <a:off x="7352362" y="2018154"/>
            <a:ext cx="25193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i="1" spc="-4" dirty="0">
                <a:solidFill>
                  <a:srgbClr val="00B050"/>
                </a:solidFill>
                <a:latin typeface="Calibri"/>
                <a:cs typeface="Calibri"/>
              </a:rPr>
              <a:t>p</a:t>
            </a:r>
            <a:r>
              <a:rPr sz="1500" i="1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1500" i="1" spc="-8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059122" y="2355197"/>
            <a:ext cx="837724" cy="327184"/>
          </a:xfrm>
          <a:custGeom>
            <a:avLst/>
            <a:gdLst/>
            <a:ahLst/>
            <a:cxnLst/>
            <a:rect l="l" t="t" r="r" b="b"/>
            <a:pathLst>
              <a:path w="1116965" h="436245">
                <a:moveTo>
                  <a:pt x="0" y="435650"/>
                </a:moveTo>
                <a:lnTo>
                  <a:pt x="1116960" y="435650"/>
                </a:lnTo>
                <a:lnTo>
                  <a:pt x="1116960" y="0"/>
                </a:lnTo>
                <a:lnTo>
                  <a:pt x="0" y="0"/>
                </a:lnTo>
                <a:lnTo>
                  <a:pt x="0" y="43565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 txBox="1"/>
          <p:nvPr/>
        </p:nvSpPr>
        <p:spPr>
          <a:xfrm>
            <a:off x="7322606" y="2411347"/>
            <a:ext cx="31051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i="1" spc="4" dirty="0">
                <a:latin typeface="Calibri"/>
                <a:cs typeface="Calibri"/>
              </a:rPr>
              <a:t>t</a:t>
            </a:r>
            <a:r>
              <a:rPr sz="1500" i="1" spc="-4" dirty="0">
                <a:latin typeface="Calibri"/>
                <a:cs typeface="Calibri"/>
              </a:rPr>
              <a:t>a</a:t>
            </a:r>
            <a:r>
              <a:rPr sz="1500" i="1" spc="-8" dirty="0">
                <a:latin typeface="Calibri"/>
                <a:cs typeface="Calibri"/>
              </a:rPr>
              <a:t>rt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59122" y="3322664"/>
            <a:ext cx="837724" cy="230832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" algn="ctr"/>
            <a:r>
              <a:rPr sz="1500" i="1" spc="-4" dirty="0">
                <a:latin typeface="Calibri"/>
                <a:cs typeface="Calibri"/>
              </a:rPr>
              <a:t>p</a:t>
            </a:r>
            <a:r>
              <a:rPr sz="1500" i="1" dirty="0">
                <a:latin typeface="Calibri"/>
                <a:cs typeface="Calibri"/>
              </a:rPr>
              <a:t>i</a:t>
            </a:r>
            <a:r>
              <a:rPr sz="1500" i="1" spc="-8" dirty="0"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059122" y="3717571"/>
            <a:ext cx="837724" cy="230832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9081"/>
            <a:r>
              <a:rPr sz="1500" i="1" spc="4" dirty="0">
                <a:latin typeface="Calibri"/>
                <a:cs typeface="Calibri"/>
              </a:rPr>
              <a:t>t</a:t>
            </a:r>
            <a:r>
              <a:rPr sz="1500" i="1" spc="-4" dirty="0">
                <a:latin typeface="Calibri"/>
                <a:cs typeface="Calibri"/>
              </a:rPr>
              <a:t>a</a:t>
            </a:r>
            <a:r>
              <a:rPr sz="1500" i="1" spc="-8" dirty="0">
                <a:latin typeface="Calibri"/>
                <a:cs typeface="Calibri"/>
              </a:rPr>
              <a:t>rt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692264" y="2123671"/>
            <a:ext cx="367188" cy="675799"/>
          </a:xfrm>
          <a:custGeom>
            <a:avLst/>
            <a:gdLst/>
            <a:ahLst/>
            <a:cxnLst/>
            <a:rect l="l" t="t" r="r" b="b"/>
            <a:pathLst>
              <a:path w="489584" h="901064">
                <a:moveTo>
                  <a:pt x="448754" y="64799"/>
                </a:moveTo>
                <a:lnTo>
                  <a:pt x="0" y="896233"/>
                </a:lnTo>
                <a:lnTo>
                  <a:pt x="8381" y="900775"/>
                </a:lnTo>
                <a:lnTo>
                  <a:pt x="457143" y="69329"/>
                </a:lnTo>
                <a:lnTo>
                  <a:pt x="448754" y="64799"/>
                </a:lnTo>
                <a:close/>
              </a:path>
              <a:path w="489584" h="901064">
                <a:moveTo>
                  <a:pt x="487454" y="53614"/>
                </a:moveTo>
                <a:lnTo>
                  <a:pt x="454792" y="53614"/>
                </a:lnTo>
                <a:lnTo>
                  <a:pt x="463174" y="58155"/>
                </a:lnTo>
                <a:lnTo>
                  <a:pt x="457143" y="69329"/>
                </a:lnTo>
                <a:lnTo>
                  <a:pt x="486460" y="85161"/>
                </a:lnTo>
                <a:lnTo>
                  <a:pt x="487454" y="53614"/>
                </a:lnTo>
                <a:close/>
              </a:path>
              <a:path w="489584" h="901064">
                <a:moveTo>
                  <a:pt x="454792" y="53614"/>
                </a:moveTo>
                <a:lnTo>
                  <a:pt x="448754" y="64799"/>
                </a:lnTo>
                <a:lnTo>
                  <a:pt x="457143" y="69329"/>
                </a:lnTo>
                <a:lnTo>
                  <a:pt x="463174" y="58155"/>
                </a:lnTo>
                <a:lnTo>
                  <a:pt x="454792" y="53614"/>
                </a:lnTo>
                <a:close/>
              </a:path>
              <a:path w="489584" h="901064">
                <a:moveTo>
                  <a:pt x="489143" y="0"/>
                </a:moveTo>
                <a:lnTo>
                  <a:pt x="419404" y="48950"/>
                </a:lnTo>
                <a:lnTo>
                  <a:pt x="448754" y="64799"/>
                </a:lnTo>
                <a:lnTo>
                  <a:pt x="454792" y="53614"/>
                </a:lnTo>
                <a:lnTo>
                  <a:pt x="487454" y="53614"/>
                </a:lnTo>
                <a:lnTo>
                  <a:pt x="48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6693248" y="2518577"/>
            <a:ext cx="366236" cy="281940"/>
          </a:xfrm>
          <a:custGeom>
            <a:avLst/>
            <a:gdLst/>
            <a:ahLst/>
            <a:cxnLst/>
            <a:rect l="l" t="t" r="r" b="b"/>
            <a:pathLst>
              <a:path w="488315" h="375920">
                <a:moveTo>
                  <a:pt x="424466" y="42605"/>
                </a:moveTo>
                <a:lnTo>
                  <a:pt x="0" y="368167"/>
                </a:lnTo>
                <a:lnTo>
                  <a:pt x="5791" y="375726"/>
                </a:lnTo>
                <a:lnTo>
                  <a:pt x="430264" y="50159"/>
                </a:lnTo>
                <a:lnTo>
                  <a:pt x="424466" y="42605"/>
                </a:lnTo>
                <a:close/>
              </a:path>
              <a:path w="488315" h="375920">
                <a:moveTo>
                  <a:pt x="470862" y="34869"/>
                </a:moveTo>
                <a:lnTo>
                  <a:pt x="434553" y="34869"/>
                </a:lnTo>
                <a:lnTo>
                  <a:pt x="440344" y="42428"/>
                </a:lnTo>
                <a:lnTo>
                  <a:pt x="430264" y="50159"/>
                </a:lnTo>
                <a:lnTo>
                  <a:pt x="450555" y="76596"/>
                </a:lnTo>
                <a:lnTo>
                  <a:pt x="470862" y="34869"/>
                </a:lnTo>
                <a:close/>
              </a:path>
              <a:path w="488315" h="375920">
                <a:moveTo>
                  <a:pt x="434553" y="34869"/>
                </a:moveTo>
                <a:lnTo>
                  <a:pt x="424466" y="42605"/>
                </a:lnTo>
                <a:lnTo>
                  <a:pt x="430264" y="50159"/>
                </a:lnTo>
                <a:lnTo>
                  <a:pt x="440344" y="42428"/>
                </a:lnTo>
                <a:lnTo>
                  <a:pt x="434553" y="34869"/>
                </a:lnTo>
                <a:close/>
              </a:path>
              <a:path w="488315" h="375920">
                <a:moveTo>
                  <a:pt x="487832" y="0"/>
                </a:moveTo>
                <a:lnTo>
                  <a:pt x="404164" y="16154"/>
                </a:lnTo>
                <a:lnTo>
                  <a:pt x="424466" y="42605"/>
                </a:lnTo>
                <a:lnTo>
                  <a:pt x="434553" y="34869"/>
                </a:lnTo>
                <a:lnTo>
                  <a:pt x="470862" y="34869"/>
                </a:lnTo>
                <a:lnTo>
                  <a:pt x="487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6693157" y="3189667"/>
            <a:ext cx="366236" cy="296704"/>
          </a:xfrm>
          <a:custGeom>
            <a:avLst/>
            <a:gdLst/>
            <a:ahLst/>
            <a:cxnLst/>
            <a:rect l="l" t="t" r="r" b="b"/>
            <a:pathLst>
              <a:path w="488315" h="395604">
                <a:moveTo>
                  <a:pt x="425669" y="351001"/>
                </a:moveTo>
                <a:lnTo>
                  <a:pt x="404713" y="376952"/>
                </a:lnTo>
                <a:lnTo>
                  <a:pt x="487954" y="395167"/>
                </a:lnTo>
                <a:lnTo>
                  <a:pt x="471449" y="358984"/>
                </a:lnTo>
                <a:lnTo>
                  <a:pt x="435559" y="358984"/>
                </a:lnTo>
                <a:lnTo>
                  <a:pt x="425669" y="351001"/>
                </a:lnTo>
                <a:close/>
              </a:path>
              <a:path w="488315" h="395604">
                <a:moveTo>
                  <a:pt x="431648" y="343598"/>
                </a:moveTo>
                <a:lnTo>
                  <a:pt x="425669" y="351001"/>
                </a:lnTo>
                <a:lnTo>
                  <a:pt x="435559" y="358984"/>
                </a:lnTo>
                <a:lnTo>
                  <a:pt x="441533" y="351577"/>
                </a:lnTo>
                <a:lnTo>
                  <a:pt x="431648" y="343598"/>
                </a:lnTo>
                <a:close/>
              </a:path>
              <a:path w="488315" h="395604">
                <a:moveTo>
                  <a:pt x="452597" y="317656"/>
                </a:moveTo>
                <a:lnTo>
                  <a:pt x="431648" y="343598"/>
                </a:lnTo>
                <a:lnTo>
                  <a:pt x="441533" y="351577"/>
                </a:lnTo>
                <a:lnTo>
                  <a:pt x="435559" y="358984"/>
                </a:lnTo>
                <a:lnTo>
                  <a:pt x="471449" y="358984"/>
                </a:lnTo>
                <a:lnTo>
                  <a:pt x="452597" y="317656"/>
                </a:lnTo>
                <a:close/>
              </a:path>
              <a:path w="488315" h="395604">
                <a:moveTo>
                  <a:pt x="6004" y="0"/>
                </a:moveTo>
                <a:lnTo>
                  <a:pt x="0" y="7403"/>
                </a:lnTo>
                <a:lnTo>
                  <a:pt x="425669" y="351001"/>
                </a:lnTo>
                <a:lnTo>
                  <a:pt x="431648" y="343598"/>
                </a:lnTo>
                <a:lnTo>
                  <a:pt x="6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6692264" y="3190773"/>
            <a:ext cx="367188" cy="690563"/>
          </a:xfrm>
          <a:custGeom>
            <a:avLst/>
            <a:gdLst/>
            <a:ahLst/>
            <a:cxnLst/>
            <a:rect l="l" t="t" r="r" b="b"/>
            <a:pathLst>
              <a:path w="489584" h="920750">
                <a:moveTo>
                  <a:pt x="449323" y="855080"/>
                </a:moveTo>
                <a:lnTo>
                  <a:pt x="419861" y="870645"/>
                </a:lnTo>
                <a:lnTo>
                  <a:pt x="489143" y="920221"/>
                </a:lnTo>
                <a:lnTo>
                  <a:pt x="487927" y="866299"/>
                </a:lnTo>
                <a:lnTo>
                  <a:pt x="455249" y="866299"/>
                </a:lnTo>
                <a:lnTo>
                  <a:pt x="449323" y="855080"/>
                </a:lnTo>
                <a:close/>
              </a:path>
              <a:path w="489584" h="920750">
                <a:moveTo>
                  <a:pt x="457757" y="850624"/>
                </a:moveTo>
                <a:lnTo>
                  <a:pt x="449323" y="855080"/>
                </a:lnTo>
                <a:lnTo>
                  <a:pt x="455249" y="866299"/>
                </a:lnTo>
                <a:lnTo>
                  <a:pt x="463692" y="861858"/>
                </a:lnTo>
                <a:lnTo>
                  <a:pt x="457757" y="850624"/>
                </a:lnTo>
                <a:close/>
              </a:path>
              <a:path w="489584" h="920750">
                <a:moveTo>
                  <a:pt x="487222" y="835057"/>
                </a:moveTo>
                <a:lnTo>
                  <a:pt x="457757" y="850624"/>
                </a:lnTo>
                <a:lnTo>
                  <a:pt x="463692" y="861858"/>
                </a:lnTo>
                <a:lnTo>
                  <a:pt x="455249" y="866299"/>
                </a:lnTo>
                <a:lnTo>
                  <a:pt x="487927" y="866299"/>
                </a:lnTo>
                <a:lnTo>
                  <a:pt x="487222" y="835057"/>
                </a:lnTo>
                <a:close/>
              </a:path>
              <a:path w="489584" h="920750">
                <a:moveTo>
                  <a:pt x="8412" y="0"/>
                </a:moveTo>
                <a:lnTo>
                  <a:pt x="0" y="4453"/>
                </a:lnTo>
                <a:lnTo>
                  <a:pt x="449323" y="855080"/>
                </a:lnTo>
                <a:lnTo>
                  <a:pt x="457757" y="850624"/>
                </a:lnTo>
                <a:lnTo>
                  <a:pt x="8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 txBox="1"/>
          <p:nvPr/>
        </p:nvSpPr>
        <p:spPr>
          <a:xfrm>
            <a:off x="1143000" y="3029073"/>
            <a:ext cx="875348" cy="230832"/>
          </a:xfrm>
          <a:prstGeom prst="rect">
            <a:avLst/>
          </a:prstGeom>
          <a:ln w="9524">
            <a:solidFill>
              <a:srgbClr val="00B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726"/>
            <a:r>
              <a:rPr sz="1500" i="1" dirty="0">
                <a:solidFill>
                  <a:srgbClr val="00B050"/>
                </a:solidFill>
                <a:latin typeface="Calibri"/>
                <a:cs typeface="Calibri"/>
              </a:rPr>
              <a:t>&lt;</a:t>
            </a:r>
            <a:r>
              <a:rPr sz="1500" i="1" spc="-4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1500" i="1" spc="-11" dirty="0">
                <a:solidFill>
                  <a:srgbClr val="00B050"/>
                </a:solidFill>
                <a:latin typeface="Calibri"/>
                <a:cs typeface="Calibri"/>
              </a:rPr>
              <a:t>TAR</a:t>
            </a:r>
            <a:r>
              <a:rPr sz="1500" i="1" spc="-4" dirty="0">
                <a:solidFill>
                  <a:srgbClr val="00B050"/>
                </a:solidFill>
                <a:latin typeface="Calibri"/>
                <a:cs typeface="Calibri"/>
              </a:rPr>
              <a:t>T&gt;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731860" y="2330545"/>
            <a:ext cx="428149" cy="327184"/>
          </a:xfrm>
          <a:custGeom>
            <a:avLst/>
            <a:gdLst/>
            <a:ahLst/>
            <a:cxnLst/>
            <a:rect l="l" t="t" r="r" b="b"/>
            <a:pathLst>
              <a:path w="570865" h="436245">
                <a:moveTo>
                  <a:pt x="0" y="435662"/>
                </a:moveTo>
                <a:lnTo>
                  <a:pt x="570536" y="435662"/>
                </a:lnTo>
                <a:lnTo>
                  <a:pt x="570536" y="0"/>
                </a:lnTo>
                <a:lnTo>
                  <a:pt x="0" y="0"/>
                </a:lnTo>
                <a:lnTo>
                  <a:pt x="0" y="435662"/>
                </a:lnTo>
                <a:close/>
              </a:path>
            </a:pathLst>
          </a:custGeom>
          <a:ln w="952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 txBox="1"/>
          <p:nvPr/>
        </p:nvSpPr>
        <p:spPr>
          <a:xfrm>
            <a:off x="1842233" y="2388487"/>
            <a:ext cx="20764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i="1" spc="-11" dirty="0">
                <a:solidFill>
                  <a:srgbClr val="00B050"/>
                </a:solidFill>
                <a:latin typeface="Calibri"/>
                <a:cs typeface="Calibri"/>
              </a:rPr>
              <a:t>he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31860" y="3728027"/>
            <a:ext cx="428149" cy="230832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500" i="1" spc="-4" dirty="0">
                <a:latin typeface="Calibri"/>
                <a:cs typeface="Calibri"/>
              </a:rPr>
              <a:t>I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578118" y="2657292"/>
            <a:ext cx="368141" cy="374332"/>
          </a:xfrm>
          <a:custGeom>
            <a:avLst/>
            <a:gdLst/>
            <a:ahLst/>
            <a:cxnLst/>
            <a:rect l="l" t="t" r="r" b="b"/>
            <a:pathLst>
              <a:path w="490855" h="499110">
                <a:moveTo>
                  <a:pt x="433462" y="51035"/>
                </a:moveTo>
                <a:lnTo>
                  <a:pt x="0" y="492376"/>
                </a:lnTo>
                <a:lnTo>
                  <a:pt x="6797" y="499042"/>
                </a:lnTo>
                <a:lnTo>
                  <a:pt x="440258" y="57711"/>
                </a:lnTo>
                <a:lnTo>
                  <a:pt x="433462" y="51035"/>
                </a:lnTo>
                <a:close/>
              </a:path>
              <a:path w="490855" h="499110">
                <a:moveTo>
                  <a:pt x="476691" y="41970"/>
                </a:moveTo>
                <a:lnTo>
                  <a:pt x="442365" y="41970"/>
                </a:lnTo>
                <a:lnTo>
                  <a:pt x="449162" y="48646"/>
                </a:lnTo>
                <a:lnTo>
                  <a:pt x="440258" y="57711"/>
                </a:lnTo>
                <a:lnTo>
                  <a:pt x="464045" y="81076"/>
                </a:lnTo>
                <a:lnTo>
                  <a:pt x="476691" y="41970"/>
                </a:lnTo>
                <a:close/>
              </a:path>
              <a:path w="490855" h="499110">
                <a:moveTo>
                  <a:pt x="442365" y="41970"/>
                </a:moveTo>
                <a:lnTo>
                  <a:pt x="433462" y="51035"/>
                </a:lnTo>
                <a:lnTo>
                  <a:pt x="440258" y="57711"/>
                </a:lnTo>
                <a:lnTo>
                  <a:pt x="449162" y="48646"/>
                </a:lnTo>
                <a:lnTo>
                  <a:pt x="442365" y="41970"/>
                </a:lnTo>
                <a:close/>
              </a:path>
              <a:path w="490855" h="499110">
                <a:moveTo>
                  <a:pt x="490264" y="0"/>
                </a:moveTo>
                <a:lnTo>
                  <a:pt x="409681" y="27675"/>
                </a:lnTo>
                <a:lnTo>
                  <a:pt x="433462" y="51035"/>
                </a:lnTo>
                <a:lnTo>
                  <a:pt x="442365" y="41970"/>
                </a:lnTo>
                <a:lnTo>
                  <a:pt x="476691" y="41970"/>
                </a:lnTo>
                <a:lnTo>
                  <a:pt x="490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1578118" y="3353313"/>
            <a:ext cx="368141" cy="374809"/>
          </a:xfrm>
          <a:custGeom>
            <a:avLst/>
            <a:gdLst/>
            <a:ahLst/>
            <a:cxnLst/>
            <a:rect l="l" t="t" r="r" b="b"/>
            <a:pathLst>
              <a:path w="490855" h="499745">
                <a:moveTo>
                  <a:pt x="433494" y="448562"/>
                </a:moveTo>
                <a:lnTo>
                  <a:pt x="409706" y="471903"/>
                </a:lnTo>
                <a:lnTo>
                  <a:pt x="490264" y="499622"/>
                </a:lnTo>
                <a:lnTo>
                  <a:pt x="476710" y="457626"/>
                </a:lnTo>
                <a:lnTo>
                  <a:pt x="442386" y="457626"/>
                </a:lnTo>
                <a:lnTo>
                  <a:pt x="433494" y="448562"/>
                </a:lnTo>
                <a:close/>
              </a:path>
              <a:path w="490855" h="499745">
                <a:moveTo>
                  <a:pt x="440304" y="441881"/>
                </a:moveTo>
                <a:lnTo>
                  <a:pt x="433494" y="448562"/>
                </a:lnTo>
                <a:lnTo>
                  <a:pt x="442386" y="457626"/>
                </a:lnTo>
                <a:lnTo>
                  <a:pt x="449198" y="450948"/>
                </a:lnTo>
                <a:lnTo>
                  <a:pt x="440304" y="441881"/>
                </a:lnTo>
                <a:close/>
              </a:path>
              <a:path w="490855" h="499745">
                <a:moveTo>
                  <a:pt x="464094" y="418539"/>
                </a:moveTo>
                <a:lnTo>
                  <a:pt x="440304" y="441881"/>
                </a:lnTo>
                <a:lnTo>
                  <a:pt x="449198" y="450948"/>
                </a:lnTo>
                <a:lnTo>
                  <a:pt x="442386" y="457626"/>
                </a:lnTo>
                <a:lnTo>
                  <a:pt x="476710" y="457626"/>
                </a:lnTo>
                <a:lnTo>
                  <a:pt x="464094" y="418539"/>
                </a:lnTo>
                <a:close/>
              </a:path>
              <a:path w="490855" h="499745">
                <a:moveTo>
                  <a:pt x="6797" y="0"/>
                </a:moveTo>
                <a:lnTo>
                  <a:pt x="0" y="6678"/>
                </a:lnTo>
                <a:lnTo>
                  <a:pt x="433494" y="448562"/>
                </a:lnTo>
                <a:lnTo>
                  <a:pt x="440304" y="441881"/>
                </a:lnTo>
                <a:lnTo>
                  <a:pt x="67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 txBox="1"/>
          <p:nvPr/>
        </p:nvSpPr>
        <p:spPr>
          <a:xfrm>
            <a:off x="1788460" y="2129025"/>
            <a:ext cx="28813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-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0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7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788460" y="4117847"/>
            <a:ext cx="28813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-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0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9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19684" y="3294886"/>
            <a:ext cx="28813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-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1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6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719684" y="4300728"/>
            <a:ext cx="28813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-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1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8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719684" y="1900425"/>
            <a:ext cx="28813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-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1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7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719684" y="2890264"/>
            <a:ext cx="28813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-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2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9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810958" y="2682238"/>
            <a:ext cx="28813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-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2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810958" y="1676397"/>
            <a:ext cx="28813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-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2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8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810958" y="4094988"/>
            <a:ext cx="28813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-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3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8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10958" y="3098290"/>
            <a:ext cx="28813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-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2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9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101083" y="571501"/>
            <a:ext cx="2878074" cy="438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 txBox="1"/>
          <p:nvPr/>
        </p:nvSpPr>
        <p:spPr>
          <a:xfrm>
            <a:off x="4956814" y="3400042"/>
            <a:ext cx="28813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-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3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956814" y="2110738"/>
            <a:ext cx="288131" cy="543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-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3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4</a:t>
            </a:r>
            <a:endParaRPr sz="1350">
              <a:latin typeface="Calibri"/>
              <a:cs typeface="Calibri"/>
            </a:endParaRPr>
          </a:p>
          <a:p>
            <a:pPr marL="9525">
              <a:spcBef>
                <a:spcPts val="1009"/>
              </a:spcBef>
            </a:pP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-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3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956814" y="1130043"/>
            <a:ext cx="28813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-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4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147633" y="2119882"/>
            <a:ext cx="288131" cy="530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-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4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5</a:t>
            </a:r>
            <a:endParaRPr sz="1350">
              <a:latin typeface="Calibri"/>
              <a:cs typeface="Calibri"/>
            </a:endParaRPr>
          </a:p>
          <a:p>
            <a:pPr marL="9525">
              <a:spcBef>
                <a:spcPts val="900"/>
              </a:spcBef>
            </a:pP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-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3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7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147633" y="3402329"/>
            <a:ext cx="28813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-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4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147633" y="1116327"/>
            <a:ext cx="28813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-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4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8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317012" y="1756407"/>
            <a:ext cx="28813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-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4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317012" y="2730244"/>
            <a:ext cx="28813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-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4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6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317012" y="3123436"/>
            <a:ext cx="28813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-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5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317012" y="4088129"/>
            <a:ext cx="28813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-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5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3</a:t>
            </a:r>
            <a:endParaRPr sz="13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837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033505" y="4898517"/>
            <a:ext cx="4755356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i="1" spc="-4" dirty="0">
                <a:latin typeface="Calibri"/>
                <a:cs typeface="Calibri"/>
              </a:rPr>
              <a:t>Si</a:t>
            </a:r>
            <a:r>
              <a:rPr sz="900" i="1" dirty="0">
                <a:latin typeface="Calibri"/>
                <a:cs typeface="Calibri"/>
              </a:rPr>
              <a:t>x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spc="-4" dirty="0">
                <a:latin typeface="Calibri"/>
                <a:cs typeface="Calibri"/>
              </a:rPr>
              <a:t>Chall</a:t>
            </a:r>
            <a:r>
              <a:rPr sz="900" i="1" spc="-8" dirty="0">
                <a:latin typeface="Calibri"/>
                <a:cs typeface="Calibri"/>
              </a:rPr>
              <a:t>e</a:t>
            </a:r>
            <a:r>
              <a:rPr sz="900" i="1" spc="-4" dirty="0">
                <a:latin typeface="Calibri"/>
                <a:cs typeface="Calibri"/>
              </a:rPr>
              <a:t>ng</a:t>
            </a:r>
            <a:r>
              <a:rPr sz="900" i="1" spc="-8" dirty="0">
                <a:latin typeface="Calibri"/>
                <a:cs typeface="Calibri"/>
              </a:rPr>
              <a:t>e</a:t>
            </a:r>
            <a:r>
              <a:rPr sz="900" i="1" dirty="0">
                <a:latin typeface="Calibri"/>
                <a:cs typeface="Calibri"/>
              </a:rPr>
              <a:t>s</a:t>
            </a:r>
            <a:r>
              <a:rPr sz="900" i="1" spc="-23" dirty="0">
                <a:latin typeface="Times New Roman"/>
                <a:cs typeface="Times New Roman"/>
              </a:rPr>
              <a:t> </a:t>
            </a:r>
            <a:r>
              <a:rPr sz="900" i="1" spc="-15" dirty="0">
                <a:latin typeface="Calibri"/>
                <a:cs typeface="Calibri"/>
              </a:rPr>
              <a:t>f</a:t>
            </a:r>
            <a:r>
              <a:rPr sz="900" i="1" spc="-4" dirty="0">
                <a:latin typeface="Calibri"/>
                <a:cs typeface="Calibri"/>
              </a:rPr>
              <a:t>or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i="1" spc="-8" dirty="0">
                <a:latin typeface="Calibri"/>
                <a:cs typeface="Calibri"/>
              </a:rPr>
              <a:t>Ne</a:t>
            </a:r>
            <a:r>
              <a:rPr sz="900" i="1" spc="-4" dirty="0">
                <a:latin typeface="Calibri"/>
                <a:cs typeface="Calibri"/>
              </a:rPr>
              <a:t>ura</a:t>
            </a:r>
            <a:r>
              <a:rPr sz="900" i="1" dirty="0">
                <a:latin typeface="Calibri"/>
                <a:cs typeface="Calibri"/>
              </a:rPr>
              <a:t>l</a:t>
            </a:r>
            <a:r>
              <a:rPr sz="900" i="1" spc="-23" dirty="0">
                <a:latin typeface="Times New Roman"/>
                <a:cs typeface="Times New Roman"/>
              </a:rPr>
              <a:t> </a:t>
            </a:r>
            <a:r>
              <a:rPr sz="900" i="1" spc="-4" dirty="0">
                <a:latin typeface="Calibri"/>
                <a:cs typeface="Calibri"/>
              </a:rPr>
              <a:t>Ma</a:t>
            </a:r>
            <a:r>
              <a:rPr sz="900" i="1" dirty="0">
                <a:latin typeface="Calibri"/>
                <a:cs typeface="Calibri"/>
              </a:rPr>
              <a:t>c</a:t>
            </a:r>
            <a:r>
              <a:rPr sz="900" i="1" spc="-4" dirty="0">
                <a:latin typeface="Calibri"/>
                <a:cs typeface="Calibri"/>
              </a:rPr>
              <a:t>hin</a:t>
            </a:r>
            <a:r>
              <a:rPr sz="900" i="1" spc="-8" dirty="0">
                <a:latin typeface="Calibri"/>
                <a:cs typeface="Calibri"/>
              </a:rPr>
              <a:t>e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i="1" spc="-41" dirty="0">
                <a:latin typeface="Calibri"/>
                <a:cs typeface="Calibri"/>
              </a:rPr>
              <a:t>T</a:t>
            </a:r>
            <a:r>
              <a:rPr sz="900" i="1" dirty="0">
                <a:latin typeface="Calibri"/>
                <a:cs typeface="Calibri"/>
              </a:rPr>
              <a:t>r</a:t>
            </a:r>
            <a:r>
              <a:rPr sz="900" i="1" spc="-4" dirty="0">
                <a:latin typeface="Calibri"/>
                <a:cs typeface="Calibri"/>
              </a:rPr>
              <a:t>ans</a:t>
            </a:r>
            <a:r>
              <a:rPr sz="900" i="1" dirty="0">
                <a:latin typeface="Calibri"/>
                <a:cs typeface="Calibri"/>
              </a:rPr>
              <a:t>l</a:t>
            </a:r>
            <a:r>
              <a:rPr sz="900" i="1" spc="-4" dirty="0">
                <a:latin typeface="Calibri"/>
                <a:cs typeface="Calibri"/>
              </a:rPr>
              <a:t>a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dirty="0">
                <a:latin typeface="Calibri"/>
                <a:cs typeface="Calibri"/>
              </a:rPr>
              <a:t>i</a:t>
            </a:r>
            <a:r>
              <a:rPr sz="900" i="1" spc="-4" dirty="0">
                <a:latin typeface="Calibri"/>
                <a:cs typeface="Calibri"/>
              </a:rPr>
              <a:t>o</a:t>
            </a:r>
            <a:r>
              <a:rPr sz="900" i="1" spc="-8" dirty="0">
                <a:latin typeface="Calibri"/>
                <a:cs typeface="Calibri"/>
              </a:rPr>
              <a:t>n</a:t>
            </a:r>
            <a:r>
              <a:rPr sz="900" spc="-4" dirty="0">
                <a:latin typeface="Calibri"/>
                <a:cs typeface="Calibri"/>
              </a:rPr>
              <a:t>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23" dirty="0">
                <a:latin typeface="Calibri"/>
                <a:cs typeface="Calibri"/>
              </a:rPr>
              <a:t>K</a:t>
            </a:r>
            <a:r>
              <a:rPr sz="900" dirty="0">
                <a:latin typeface="Calibri"/>
                <a:cs typeface="Calibri"/>
              </a:rPr>
              <a:t>o</a:t>
            </a:r>
            <a:r>
              <a:rPr sz="900" spc="-8" dirty="0">
                <a:latin typeface="Calibri"/>
                <a:cs typeface="Calibri"/>
              </a:rPr>
              <a:t>eh</a:t>
            </a:r>
            <a:r>
              <a:rPr sz="900" dirty="0">
                <a:latin typeface="Calibri"/>
                <a:cs typeface="Calibri"/>
              </a:rPr>
              <a:t>n</a:t>
            </a:r>
            <a:r>
              <a:rPr sz="900" spc="-26" dirty="0">
                <a:latin typeface="Times New Roman"/>
                <a:cs typeface="Times New Roman"/>
              </a:rPr>
              <a:t> </a:t>
            </a:r>
            <a:r>
              <a:rPr sz="900" spc="-11" dirty="0">
                <a:latin typeface="Calibri"/>
                <a:cs typeface="Calibri"/>
              </a:rPr>
              <a:t>e</a:t>
            </a:r>
            <a:r>
              <a:rPr sz="900" spc="-4" dirty="0">
                <a:latin typeface="Calibri"/>
                <a:cs typeface="Calibri"/>
              </a:rPr>
              <a:t>t</a:t>
            </a:r>
            <a:r>
              <a:rPr sz="900" spc="-23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4" dirty="0">
                <a:latin typeface="Calibri"/>
                <a:cs typeface="Calibri"/>
              </a:rPr>
              <a:t>l,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2017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</a:rPr>
              <a:t>ht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p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:/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x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900" u="heavy" spc="-86" dirty="0">
                <a:solidFill>
                  <a:srgbClr val="EF8E1C"/>
                </a:solidFill>
                <a:latin typeface="Calibri"/>
                <a:cs typeface="Calibri"/>
              </a:rPr>
              <a:t>v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19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f/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1706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03872.pdf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400" spc="-4" dirty="0">
                <a:latin typeface="Calibri"/>
                <a:cs typeface="Calibri"/>
              </a:rPr>
              <a:t>W</a:t>
            </a:r>
            <a:r>
              <a:rPr sz="2400" spc="-19" dirty="0">
                <a:latin typeface="Calibri"/>
                <a:cs typeface="Calibri"/>
              </a:rPr>
              <a:t>ha</a:t>
            </a:r>
            <a:r>
              <a:rPr sz="2400" spc="-11" dirty="0">
                <a:latin typeface="Calibri"/>
                <a:cs typeface="Calibri"/>
              </a:rPr>
              <a:t>t’s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spc="-19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effe</a:t>
            </a:r>
            <a:r>
              <a:rPr sz="2400" spc="-4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Calibri"/>
                <a:cs typeface="Calibri"/>
              </a:rPr>
              <a:t>ch</a:t>
            </a:r>
            <a:r>
              <a:rPr sz="2400" spc="-19" dirty="0">
                <a:latin typeface="Calibri"/>
                <a:cs typeface="Calibri"/>
              </a:rPr>
              <a:t>an</a:t>
            </a:r>
            <a:r>
              <a:rPr sz="2400" spc="-4" dirty="0">
                <a:latin typeface="Calibri"/>
                <a:cs typeface="Calibri"/>
              </a:rPr>
              <a:t>g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ze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6700" indent="-257175"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lang="en-US" spc="-4" dirty="0">
                <a:solidFill>
                  <a:srgbClr val="4285F4"/>
                </a:solidFill>
                <a:cs typeface="Calibri"/>
              </a:rPr>
              <a:t>Sm</a:t>
            </a:r>
            <a:r>
              <a:rPr lang="en-US" dirty="0">
                <a:solidFill>
                  <a:srgbClr val="4285F4"/>
                </a:solidFill>
                <a:cs typeface="Calibri"/>
              </a:rPr>
              <a:t>a</a:t>
            </a:r>
            <a:r>
              <a:rPr lang="en-US" spc="-4" dirty="0">
                <a:solidFill>
                  <a:srgbClr val="4285F4"/>
                </a:solidFill>
                <a:cs typeface="Calibri"/>
              </a:rPr>
              <a:t>l</a:t>
            </a:r>
            <a:r>
              <a:rPr lang="en-US" dirty="0">
                <a:solidFill>
                  <a:srgbClr val="4285F4"/>
                </a:solidFill>
                <a:cs typeface="Calibri"/>
              </a:rPr>
              <a:t>l</a:t>
            </a:r>
            <a:r>
              <a:rPr lang="en-US" spc="-49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i="1" spc="-11" dirty="0">
                <a:solidFill>
                  <a:srgbClr val="4285F4"/>
                </a:solidFill>
                <a:cs typeface="Calibri"/>
              </a:rPr>
              <a:t>k</a:t>
            </a:r>
            <a:r>
              <a:rPr lang="en-US" i="1" spc="-53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has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spc="-4" dirty="0">
                <a:cs typeface="Calibri"/>
              </a:rPr>
              <a:t>s</a:t>
            </a:r>
            <a:r>
              <a:rPr lang="en-US" dirty="0">
                <a:cs typeface="Calibri"/>
              </a:rPr>
              <a:t>i</a:t>
            </a:r>
            <a:r>
              <a:rPr lang="en-US" spc="-23" dirty="0">
                <a:cs typeface="Calibri"/>
              </a:rPr>
              <a:t>m</a:t>
            </a:r>
            <a:r>
              <a:rPr lang="en-US" dirty="0">
                <a:cs typeface="Calibri"/>
              </a:rPr>
              <a:t>ila</a:t>
            </a:r>
            <a:r>
              <a:rPr lang="en-US" spc="-8" dirty="0">
                <a:cs typeface="Calibri"/>
              </a:rPr>
              <a:t>r</a:t>
            </a:r>
            <a:r>
              <a:rPr lang="en-US" spc="-53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p</a:t>
            </a:r>
            <a:r>
              <a:rPr lang="en-US" spc="-8" dirty="0">
                <a:cs typeface="Calibri"/>
              </a:rPr>
              <a:t>r</a:t>
            </a:r>
            <a:r>
              <a:rPr lang="en-US" spc="-15" dirty="0">
                <a:cs typeface="Calibri"/>
              </a:rPr>
              <a:t>o</a:t>
            </a:r>
            <a:r>
              <a:rPr lang="en-US" dirty="0">
                <a:cs typeface="Calibri"/>
              </a:rPr>
              <a:t>b</a:t>
            </a:r>
            <a:r>
              <a:rPr lang="en-US" spc="-4" dirty="0">
                <a:cs typeface="Calibri"/>
              </a:rPr>
              <a:t>l</a:t>
            </a:r>
            <a:r>
              <a:rPr lang="en-US" spc="-8" dirty="0">
                <a:cs typeface="Calibri"/>
              </a:rPr>
              <a:t>e</a:t>
            </a:r>
            <a:r>
              <a:rPr lang="en-US" spc="-19" dirty="0">
                <a:cs typeface="Calibri"/>
              </a:rPr>
              <a:t>m</a:t>
            </a:r>
            <a:r>
              <a:rPr lang="en-US" dirty="0">
                <a:cs typeface="Calibri"/>
              </a:rPr>
              <a:t>s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spc="-4" dirty="0">
                <a:cs typeface="Calibri"/>
              </a:rPr>
              <a:t>t</a:t>
            </a:r>
            <a:r>
              <a:rPr lang="en-US" dirty="0">
                <a:cs typeface="Calibri"/>
              </a:rPr>
              <a:t>o</a:t>
            </a:r>
            <a:r>
              <a:rPr lang="en-US" spc="-53" dirty="0"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g</a:t>
            </a:r>
            <a:r>
              <a:rPr lang="en-US" spc="-8" dirty="0">
                <a:cs typeface="Calibri"/>
              </a:rPr>
              <a:t>ree</a:t>
            </a:r>
            <a:r>
              <a:rPr lang="en-US" dirty="0">
                <a:cs typeface="Calibri"/>
              </a:rPr>
              <a:t>d</a:t>
            </a:r>
            <a:r>
              <a:rPr lang="en-US" spc="-11" dirty="0">
                <a:cs typeface="Calibri"/>
              </a:rPr>
              <a:t>y</a:t>
            </a:r>
            <a:r>
              <a:rPr lang="en-US" spc="-49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d</a:t>
            </a:r>
            <a:r>
              <a:rPr lang="en-US" spc="-8" dirty="0">
                <a:cs typeface="Calibri"/>
              </a:rPr>
              <a:t>e</a:t>
            </a:r>
            <a:r>
              <a:rPr lang="en-US" spc="-15" dirty="0">
                <a:cs typeface="Calibri"/>
              </a:rPr>
              <a:t>c</a:t>
            </a:r>
            <a:r>
              <a:rPr lang="en-US" spc="-4" dirty="0">
                <a:cs typeface="Calibri"/>
              </a:rPr>
              <a:t>o</a:t>
            </a:r>
            <a:r>
              <a:rPr lang="en-US" dirty="0">
                <a:cs typeface="Calibri"/>
              </a:rPr>
              <a:t>d</a:t>
            </a:r>
            <a:r>
              <a:rPr lang="en-US" spc="-4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11" dirty="0">
                <a:cs typeface="Calibri"/>
              </a:rPr>
              <a:t>g</a:t>
            </a:r>
            <a:r>
              <a:rPr lang="en-US" spc="-53" dirty="0">
                <a:latin typeface="Times New Roman"/>
                <a:cs typeface="Times New Roman"/>
              </a:rPr>
              <a:t> </a:t>
            </a:r>
            <a:r>
              <a:rPr lang="en-US" spc="-4" dirty="0">
                <a:cs typeface="Calibri"/>
              </a:rPr>
              <a:t>(</a:t>
            </a:r>
            <a:r>
              <a:rPr lang="en-US" i="1" spc="-15" dirty="0">
                <a:cs typeface="Calibri"/>
              </a:rPr>
              <a:t>k</a:t>
            </a:r>
            <a:r>
              <a:rPr lang="en-US" spc="-11" dirty="0">
                <a:cs typeface="Calibri"/>
              </a:rPr>
              <a:t>=</a:t>
            </a:r>
            <a:r>
              <a:rPr lang="en-US" spc="-15" dirty="0">
                <a:cs typeface="Calibri"/>
              </a:rPr>
              <a:t>1</a:t>
            </a:r>
            <a:r>
              <a:rPr lang="en-US" dirty="0">
                <a:cs typeface="Calibri"/>
              </a:rPr>
              <a:t>)</a:t>
            </a:r>
          </a:p>
          <a:p>
            <a:pPr marL="523875" lvl="1" indent="-171450">
              <a:spcBef>
                <a:spcPts val="469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lang="en-US" spc="-19" dirty="0">
                <a:solidFill>
                  <a:srgbClr val="C00000"/>
                </a:solidFill>
                <a:cs typeface="Calibri"/>
              </a:rPr>
              <a:t>U</a:t>
            </a:r>
            <a:r>
              <a:rPr lang="en-US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g</a:t>
            </a:r>
            <a:r>
              <a:rPr lang="en-US" spc="-8" dirty="0">
                <a:solidFill>
                  <a:srgbClr val="C00000"/>
                </a:solidFill>
                <a:cs typeface="Calibri"/>
              </a:rPr>
              <a:t>ra</a:t>
            </a:r>
            <a:r>
              <a:rPr lang="en-US" spc="-19" dirty="0">
                <a:solidFill>
                  <a:srgbClr val="C00000"/>
                </a:solidFill>
                <a:cs typeface="Calibri"/>
              </a:rPr>
              <a:t>mm</a:t>
            </a:r>
            <a:r>
              <a:rPr lang="en-US" dirty="0">
                <a:solidFill>
                  <a:srgbClr val="C00000"/>
                </a:solidFill>
                <a:cs typeface="Calibri"/>
              </a:rPr>
              <a:t>a</a:t>
            </a:r>
            <a:r>
              <a:rPr lang="en-US" spc="-11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pc="-4" dirty="0">
                <a:solidFill>
                  <a:srgbClr val="C00000"/>
                </a:solidFill>
                <a:cs typeface="Calibri"/>
              </a:rPr>
              <a:t>i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c</a:t>
            </a:r>
            <a:r>
              <a:rPr lang="en-US" dirty="0">
                <a:solidFill>
                  <a:srgbClr val="C00000"/>
                </a:solidFill>
                <a:cs typeface="Calibri"/>
              </a:rPr>
              <a:t>a</a:t>
            </a:r>
            <a:r>
              <a:rPr lang="en-US" spc="-4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spc="-8" dirty="0">
                <a:solidFill>
                  <a:srgbClr val="C00000"/>
                </a:solidFill>
                <a:cs typeface="Calibri"/>
              </a:rPr>
              <a:t>,</a:t>
            </a:r>
            <a:r>
              <a:rPr lang="en-US" spc="-4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unna</a:t>
            </a:r>
            <a:r>
              <a:rPr lang="en-US" spc="-11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dirty="0">
                <a:solidFill>
                  <a:srgbClr val="C00000"/>
                </a:solidFill>
                <a:cs typeface="Calibri"/>
              </a:rPr>
              <a:t>u</a:t>
            </a:r>
            <a:r>
              <a:rPr lang="en-US" spc="-8" dirty="0">
                <a:solidFill>
                  <a:srgbClr val="C00000"/>
                </a:solidFill>
                <a:cs typeface="Calibri"/>
              </a:rPr>
              <a:t>ra</a:t>
            </a:r>
            <a:r>
              <a:rPr lang="en-US" spc="-4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spc="-8" dirty="0">
                <a:solidFill>
                  <a:srgbClr val="C00000"/>
                </a:solidFill>
                <a:cs typeface="Calibri"/>
              </a:rPr>
              <a:t>,</a:t>
            </a:r>
            <a:r>
              <a:rPr lang="en-US" spc="-4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spc="-4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spc="-4" dirty="0">
                <a:solidFill>
                  <a:srgbClr val="C00000"/>
                </a:solidFill>
                <a:cs typeface="Calibri"/>
              </a:rPr>
              <a:t>s</a:t>
            </a:r>
            <a:r>
              <a:rPr lang="en-US" spc="-8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spc="-4" dirty="0">
                <a:solidFill>
                  <a:srgbClr val="C00000"/>
                </a:solidFill>
                <a:cs typeface="Calibri"/>
              </a:rPr>
              <a:t>si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c</a:t>
            </a:r>
            <a:r>
              <a:rPr lang="en-US" dirty="0">
                <a:solidFill>
                  <a:srgbClr val="C00000"/>
                </a:solidFill>
                <a:cs typeface="Calibri"/>
              </a:rPr>
              <a:t>a</a:t>
            </a:r>
            <a:r>
              <a:rPr lang="en-US" spc="-4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spc="-8" dirty="0">
                <a:solidFill>
                  <a:srgbClr val="C00000"/>
                </a:solidFill>
                <a:cs typeface="Calibri"/>
              </a:rPr>
              <a:t>,</a:t>
            </a:r>
            <a:r>
              <a:rPr lang="en-US" spc="-4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4" dirty="0" smtClean="0">
                <a:solidFill>
                  <a:srgbClr val="C00000"/>
                </a:solidFill>
                <a:cs typeface="Calibri"/>
              </a:rPr>
              <a:t>i</a:t>
            </a:r>
            <a:r>
              <a:rPr lang="en-US" dirty="0" smtClean="0">
                <a:solidFill>
                  <a:srgbClr val="C00000"/>
                </a:solidFill>
                <a:cs typeface="Calibri"/>
              </a:rPr>
              <a:t>n</a:t>
            </a:r>
            <a:r>
              <a:rPr lang="en-US" spc="-15" dirty="0" smtClean="0">
                <a:solidFill>
                  <a:srgbClr val="C00000"/>
                </a:solidFill>
                <a:cs typeface="Calibri"/>
              </a:rPr>
              <a:t>c</a:t>
            </a:r>
            <a:r>
              <a:rPr lang="en-US" spc="-4" dirty="0" smtClean="0">
                <a:solidFill>
                  <a:srgbClr val="C00000"/>
                </a:solidFill>
                <a:cs typeface="Calibri"/>
              </a:rPr>
              <a:t>o</a:t>
            </a:r>
            <a:r>
              <a:rPr lang="en-US" spc="-8" dirty="0" smtClean="0">
                <a:solidFill>
                  <a:srgbClr val="C00000"/>
                </a:solidFill>
                <a:cs typeface="Calibri"/>
              </a:rPr>
              <a:t>rre</a:t>
            </a:r>
            <a:r>
              <a:rPr lang="en-US" spc="-15" dirty="0" smtClean="0">
                <a:solidFill>
                  <a:srgbClr val="C00000"/>
                </a:solidFill>
                <a:cs typeface="Calibri"/>
              </a:rPr>
              <a:t>c</a:t>
            </a:r>
            <a:r>
              <a:rPr lang="en-US" spc="-8" dirty="0" smtClean="0">
                <a:solidFill>
                  <a:srgbClr val="C00000"/>
                </a:solidFill>
                <a:cs typeface="Calibri"/>
              </a:rPr>
              <a:t>t</a:t>
            </a:r>
            <a:endParaRPr lang="en-US" sz="2588" dirty="0">
              <a:latin typeface="Times New Roman"/>
              <a:cs typeface="Times New Roman"/>
            </a:endParaRPr>
          </a:p>
          <a:p>
            <a:pPr marL="266700" indent="-257175"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lang="en-US" sz="2600" dirty="0">
                <a:solidFill>
                  <a:srgbClr val="4285F4"/>
                </a:solidFill>
                <a:cs typeface="Calibri"/>
              </a:rPr>
              <a:t>La</a:t>
            </a:r>
            <a:r>
              <a:rPr lang="en-US" sz="2600" spc="-8" dirty="0">
                <a:solidFill>
                  <a:srgbClr val="4285F4"/>
                </a:solidFill>
                <a:cs typeface="Calibri"/>
              </a:rPr>
              <a:t>r</a:t>
            </a:r>
            <a:r>
              <a:rPr lang="en-US" sz="2600" spc="-15" dirty="0">
                <a:solidFill>
                  <a:srgbClr val="4285F4"/>
                </a:solidFill>
                <a:cs typeface="Calibri"/>
              </a:rPr>
              <a:t>g</a:t>
            </a:r>
            <a:r>
              <a:rPr lang="en-US" sz="2600" spc="-8" dirty="0">
                <a:solidFill>
                  <a:srgbClr val="4285F4"/>
                </a:solidFill>
                <a:cs typeface="Calibri"/>
              </a:rPr>
              <a:t>er</a:t>
            </a:r>
            <a:r>
              <a:rPr lang="en-US" sz="2600" spc="-49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600" i="1" spc="-11" dirty="0">
                <a:solidFill>
                  <a:srgbClr val="4285F4"/>
                </a:solidFill>
                <a:cs typeface="Calibri"/>
              </a:rPr>
              <a:t>k</a:t>
            </a:r>
            <a:r>
              <a:rPr lang="en-US" sz="2600" i="1" spc="-53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600" spc="-19" dirty="0">
                <a:cs typeface="Calibri"/>
              </a:rPr>
              <a:t>m</a:t>
            </a:r>
            <a:r>
              <a:rPr lang="en-US" sz="2600" spc="-8" dirty="0">
                <a:cs typeface="Calibri"/>
              </a:rPr>
              <a:t>e</a:t>
            </a:r>
            <a:r>
              <a:rPr lang="en-US" sz="2600" spc="-4" dirty="0">
                <a:cs typeface="Calibri"/>
              </a:rPr>
              <a:t>a</a:t>
            </a:r>
            <a:r>
              <a:rPr lang="en-US" sz="2600" dirty="0">
                <a:cs typeface="Calibri"/>
              </a:rPr>
              <a:t>ns</a:t>
            </a:r>
            <a:r>
              <a:rPr lang="en-US" sz="2600" spc="-49" dirty="0">
                <a:latin typeface="Times New Roman"/>
                <a:cs typeface="Times New Roman"/>
              </a:rPr>
              <a:t> </a:t>
            </a:r>
            <a:r>
              <a:rPr lang="en-US" sz="2600" spc="-11" dirty="0">
                <a:cs typeface="Calibri"/>
              </a:rPr>
              <a:t>y</a:t>
            </a:r>
            <a:r>
              <a:rPr lang="en-US" sz="2600" spc="-15" dirty="0">
                <a:cs typeface="Calibri"/>
              </a:rPr>
              <a:t>o</a:t>
            </a:r>
            <a:r>
              <a:rPr lang="en-US" sz="2600" dirty="0">
                <a:cs typeface="Calibri"/>
              </a:rPr>
              <a:t>u</a:t>
            </a:r>
            <a:r>
              <a:rPr lang="en-US" sz="2600" spc="-49" dirty="0">
                <a:latin typeface="Times New Roman"/>
                <a:cs typeface="Times New Roman"/>
              </a:rPr>
              <a:t> </a:t>
            </a:r>
            <a:r>
              <a:rPr lang="en-US" sz="2600" spc="-4" dirty="0">
                <a:cs typeface="Calibri"/>
              </a:rPr>
              <a:t>co</a:t>
            </a:r>
            <a:r>
              <a:rPr lang="en-US" sz="2600" dirty="0">
                <a:cs typeface="Calibri"/>
              </a:rPr>
              <a:t>n</a:t>
            </a:r>
            <a:r>
              <a:rPr lang="en-US" sz="2600" spc="-4" dirty="0">
                <a:cs typeface="Calibri"/>
              </a:rPr>
              <a:t>si</a:t>
            </a:r>
            <a:r>
              <a:rPr lang="en-US" sz="2600" dirty="0">
                <a:cs typeface="Calibri"/>
              </a:rPr>
              <a:t>d</a:t>
            </a:r>
            <a:r>
              <a:rPr lang="en-US" sz="2600" spc="-8" dirty="0">
                <a:cs typeface="Calibri"/>
              </a:rPr>
              <a:t>er</a:t>
            </a:r>
            <a:r>
              <a:rPr lang="en-US" sz="2600" spc="-49" dirty="0">
                <a:latin typeface="Times New Roman"/>
                <a:cs typeface="Times New Roman"/>
              </a:rPr>
              <a:t> </a:t>
            </a:r>
            <a:r>
              <a:rPr lang="en-US" sz="2600" spc="-19" dirty="0">
                <a:cs typeface="Calibri"/>
              </a:rPr>
              <a:t>m</a:t>
            </a:r>
            <a:r>
              <a:rPr lang="en-US" sz="2600" spc="-4" dirty="0">
                <a:cs typeface="Calibri"/>
              </a:rPr>
              <a:t>o</a:t>
            </a:r>
            <a:r>
              <a:rPr lang="en-US" sz="2600" spc="-11" dirty="0">
                <a:cs typeface="Calibri"/>
              </a:rPr>
              <a:t>re</a:t>
            </a:r>
            <a:r>
              <a:rPr lang="en-US" sz="2600" spc="-45" dirty="0">
                <a:latin typeface="Times New Roman"/>
                <a:cs typeface="Times New Roman"/>
              </a:rPr>
              <a:t> </a:t>
            </a:r>
            <a:r>
              <a:rPr lang="en-US" sz="2600" dirty="0">
                <a:cs typeface="Calibri"/>
              </a:rPr>
              <a:t>hyp</a:t>
            </a:r>
            <a:r>
              <a:rPr lang="en-US" sz="2600" spc="-4" dirty="0">
                <a:cs typeface="Calibri"/>
              </a:rPr>
              <a:t>o</a:t>
            </a:r>
            <a:r>
              <a:rPr lang="en-US" sz="2600" spc="-11" dirty="0">
                <a:cs typeface="Calibri"/>
              </a:rPr>
              <a:t>t</a:t>
            </a:r>
            <a:r>
              <a:rPr lang="en-US" sz="2600" dirty="0">
                <a:cs typeface="Calibri"/>
              </a:rPr>
              <a:t>h</a:t>
            </a:r>
            <a:r>
              <a:rPr lang="en-US" sz="2600" spc="-8" dirty="0">
                <a:cs typeface="Calibri"/>
              </a:rPr>
              <a:t>e</a:t>
            </a:r>
            <a:r>
              <a:rPr lang="en-US" sz="2600" spc="-11" dirty="0">
                <a:cs typeface="Calibri"/>
              </a:rPr>
              <a:t>s</a:t>
            </a:r>
            <a:r>
              <a:rPr lang="en-US" sz="2600" spc="-8" dirty="0">
                <a:cs typeface="Calibri"/>
              </a:rPr>
              <a:t>e</a:t>
            </a:r>
            <a:r>
              <a:rPr lang="en-US" sz="2600" dirty="0">
                <a:cs typeface="Calibri"/>
              </a:rPr>
              <a:t>s</a:t>
            </a:r>
          </a:p>
          <a:p>
            <a:pPr marL="523875" lvl="1" indent="-171450">
              <a:spcBef>
                <a:spcPts val="469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lang="en-US" sz="2200" spc="-11" dirty="0">
                <a:cs typeface="Calibri"/>
              </a:rPr>
              <a:t>I</a:t>
            </a:r>
            <a:r>
              <a:rPr lang="en-US" sz="2200" dirty="0">
                <a:cs typeface="Calibri"/>
              </a:rPr>
              <a:t>n</a:t>
            </a:r>
            <a:r>
              <a:rPr lang="en-US" sz="2200" spc="-15" dirty="0">
                <a:cs typeface="Calibri"/>
              </a:rPr>
              <a:t>c</a:t>
            </a:r>
            <a:r>
              <a:rPr lang="en-US" sz="2200" spc="-8" dirty="0">
                <a:cs typeface="Calibri"/>
              </a:rPr>
              <a:t>re</a:t>
            </a:r>
            <a:r>
              <a:rPr lang="en-US" sz="2200" dirty="0">
                <a:cs typeface="Calibri"/>
              </a:rPr>
              <a:t>a</a:t>
            </a:r>
            <a:r>
              <a:rPr lang="en-US" sz="2200" spc="-4" dirty="0">
                <a:cs typeface="Calibri"/>
              </a:rPr>
              <a:t>si</a:t>
            </a:r>
            <a:r>
              <a:rPr lang="en-US" sz="2200" dirty="0">
                <a:cs typeface="Calibri"/>
              </a:rPr>
              <a:t>n</a:t>
            </a:r>
            <a:r>
              <a:rPr lang="en-US" sz="2200" spc="-11" dirty="0">
                <a:cs typeface="Calibri"/>
              </a:rPr>
              <a:t>g</a:t>
            </a:r>
            <a:r>
              <a:rPr lang="en-US" sz="2200" spc="-53" dirty="0">
                <a:latin typeface="Times New Roman"/>
                <a:cs typeface="Times New Roman"/>
              </a:rPr>
              <a:t> </a:t>
            </a:r>
            <a:r>
              <a:rPr lang="en-US" sz="2200" i="1" spc="-11" dirty="0">
                <a:cs typeface="Calibri"/>
              </a:rPr>
              <a:t>k</a:t>
            </a:r>
            <a:r>
              <a:rPr lang="en-US" sz="2200" i="1" spc="-53" dirty="0">
                <a:latin typeface="Times New Roman"/>
                <a:cs typeface="Times New Roman"/>
              </a:rPr>
              <a:t> </a:t>
            </a:r>
            <a:r>
              <a:rPr lang="en-US" sz="2200" spc="-8" dirty="0">
                <a:solidFill>
                  <a:srgbClr val="00B050"/>
                </a:solidFill>
                <a:cs typeface="Calibri"/>
              </a:rPr>
              <a:t>re</a:t>
            </a:r>
            <a:r>
              <a:rPr lang="en-US" sz="2200" dirty="0">
                <a:solidFill>
                  <a:srgbClr val="00B050"/>
                </a:solidFill>
                <a:cs typeface="Calibri"/>
              </a:rPr>
              <a:t>du</a:t>
            </a:r>
            <a:r>
              <a:rPr lang="en-US" sz="2200" spc="-15" dirty="0">
                <a:solidFill>
                  <a:srgbClr val="00B050"/>
                </a:solidFill>
                <a:cs typeface="Calibri"/>
              </a:rPr>
              <a:t>c</a:t>
            </a:r>
            <a:r>
              <a:rPr lang="en-US" sz="2200" spc="-8" dirty="0">
                <a:solidFill>
                  <a:srgbClr val="00B050"/>
                </a:solidFill>
                <a:cs typeface="Calibri"/>
              </a:rPr>
              <a:t>e</a:t>
            </a:r>
            <a:r>
              <a:rPr lang="en-US" sz="2200" dirty="0">
                <a:solidFill>
                  <a:srgbClr val="00B050"/>
                </a:solidFill>
                <a:cs typeface="Calibri"/>
              </a:rPr>
              <a:t>s</a:t>
            </a:r>
            <a:r>
              <a:rPr lang="en-US" sz="2200" spc="-49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200" spc="-4" dirty="0">
                <a:solidFill>
                  <a:srgbClr val="00B050"/>
                </a:solidFill>
                <a:cs typeface="Calibri"/>
              </a:rPr>
              <a:t>so</a:t>
            </a:r>
            <a:r>
              <a:rPr lang="en-US" sz="2200" spc="-19" dirty="0">
                <a:solidFill>
                  <a:srgbClr val="00B050"/>
                </a:solidFill>
                <a:cs typeface="Calibri"/>
              </a:rPr>
              <a:t>m</a:t>
            </a:r>
            <a:r>
              <a:rPr lang="en-US" sz="2200" spc="-11" dirty="0">
                <a:solidFill>
                  <a:srgbClr val="00B050"/>
                </a:solidFill>
                <a:cs typeface="Calibri"/>
              </a:rPr>
              <a:t>e</a:t>
            </a:r>
            <a:r>
              <a:rPr lang="en-US" sz="2200" spc="-4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200" spc="-4" dirty="0">
                <a:solidFill>
                  <a:srgbClr val="00B050"/>
                </a:solidFill>
                <a:cs typeface="Calibri"/>
              </a:rPr>
              <a:t>o</a:t>
            </a:r>
            <a:r>
              <a:rPr lang="en-US" sz="2200" dirty="0">
                <a:solidFill>
                  <a:srgbClr val="00B050"/>
                </a:solidFill>
                <a:cs typeface="Calibri"/>
              </a:rPr>
              <a:t>f</a:t>
            </a:r>
            <a:r>
              <a:rPr lang="en-US" sz="2200" spc="-4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200" spc="-11" dirty="0">
                <a:solidFill>
                  <a:srgbClr val="00B050"/>
                </a:solidFill>
                <a:cs typeface="Calibri"/>
              </a:rPr>
              <a:t>t</a:t>
            </a:r>
            <a:r>
              <a:rPr lang="en-US" sz="2200" dirty="0">
                <a:solidFill>
                  <a:srgbClr val="00B050"/>
                </a:solidFill>
                <a:cs typeface="Calibri"/>
              </a:rPr>
              <a:t>h</a:t>
            </a:r>
            <a:r>
              <a:rPr lang="en-US" sz="2200" spc="-11" dirty="0">
                <a:solidFill>
                  <a:srgbClr val="00B050"/>
                </a:solidFill>
                <a:cs typeface="Calibri"/>
              </a:rPr>
              <a:t>e</a:t>
            </a:r>
            <a:r>
              <a:rPr lang="en-US" sz="2200" spc="-4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00B050"/>
                </a:solidFill>
                <a:cs typeface="Calibri"/>
              </a:rPr>
              <a:t>p</a:t>
            </a:r>
            <a:r>
              <a:rPr lang="en-US" sz="2200" spc="-8" dirty="0">
                <a:solidFill>
                  <a:srgbClr val="00B050"/>
                </a:solidFill>
                <a:cs typeface="Calibri"/>
              </a:rPr>
              <a:t>r</a:t>
            </a:r>
            <a:r>
              <a:rPr lang="en-US" sz="2200" spc="-15" dirty="0">
                <a:solidFill>
                  <a:srgbClr val="00B050"/>
                </a:solidFill>
                <a:cs typeface="Calibri"/>
              </a:rPr>
              <a:t>o</a:t>
            </a:r>
            <a:r>
              <a:rPr lang="en-US" sz="2200" dirty="0">
                <a:solidFill>
                  <a:srgbClr val="00B050"/>
                </a:solidFill>
                <a:cs typeface="Calibri"/>
              </a:rPr>
              <a:t>b</a:t>
            </a:r>
            <a:r>
              <a:rPr lang="en-US" sz="2200" spc="-4" dirty="0">
                <a:solidFill>
                  <a:srgbClr val="00B050"/>
                </a:solidFill>
                <a:cs typeface="Calibri"/>
              </a:rPr>
              <a:t>l</a:t>
            </a:r>
            <a:r>
              <a:rPr lang="en-US" sz="2200" spc="-8" dirty="0">
                <a:solidFill>
                  <a:srgbClr val="00B050"/>
                </a:solidFill>
                <a:cs typeface="Calibri"/>
              </a:rPr>
              <a:t>e</a:t>
            </a:r>
            <a:r>
              <a:rPr lang="en-US" sz="2200" spc="-19" dirty="0">
                <a:solidFill>
                  <a:srgbClr val="00B050"/>
                </a:solidFill>
                <a:cs typeface="Calibri"/>
              </a:rPr>
              <a:t>m</a:t>
            </a:r>
            <a:r>
              <a:rPr lang="en-US" sz="2200" dirty="0">
                <a:solidFill>
                  <a:srgbClr val="00B050"/>
                </a:solidFill>
                <a:cs typeface="Calibri"/>
              </a:rPr>
              <a:t>s</a:t>
            </a:r>
            <a:r>
              <a:rPr lang="en-US" sz="2200" spc="-49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cs typeface="Calibri"/>
              </a:rPr>
              <a:t>ab</a:t>
            </a:r>
            <a:r>
              <a:rPr lang="en-US" sz="2200" spc="-4" dirty="0">
                <a:cs typeface="Calibri"/>
              </a:rPr>
              <a:t>o</a:t>
            </a:r>
            <a:r>
              <a:rPr lang="en-US" sz="2200" spc="-11" dirty="0">
                <a:cs typeface="Calibri"/>
              </a:rPr>
              <a:t>ve</a:t>
            </a:r>
            <a:endParaRPr lang="en-US" sz="2200" dirty="0">
              <a:cs typeface="Calibri"/>
            </a:endParaRPr>
          </a:p>
          <a:p>
            <a:pPr marL="523875" lvl="1" indent="-171450">
              <a:spcBef>
                <a:spcPts val="394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lang="en-US" sz="2200" dirty="0">
                <a:cs typeface="Calibri"/>
              </a:rPr>
              <a:t>La</a:t>
            </a:r>
            <a:r>
              <a:rPr lang="en-US" sz="2200" spc="-8" dirty="0">
                <a:cs typeface="Calibri"/>
              </a:rPr>
              <a:t>r</a:t>
            </a:r>
            <a:r>
              <a:rPr lang="en-US" sz="2200" spc="-15" dirty="0">
                <a:cs typeface="Calibri"/>
              </a:rPr>
              <a:t>g</a:t>
            </a:r>
            <a:r>
              <a:rPr lang="en-US" sz="2200" spc="-8" dirty="0">
                <a:cs typeface="Calibri"/>
              </a:rPr>
              <a:t>er</a:t>
            </a:r>
            <a:r>
              <a:rPr lang="en-US" sz="2200" spc="-49" dirty="0">
                <a:latin typeface="Times New Roman"/>
                <a:cs typeface="Times New Roman"/>
              </a:rPr>
              <a:t> </a:t>
            </a:r>
            <a:r>
              <a:rPr lang="en-US" sz="2200" i="1" spc="-11" dirty="0">
                <a:cs typeface="Calibri"/>
              </a:rPr>
              <a:t>k</a:t>
            </a:r>
            <a:r>
              <a:rPr lang="en-US" sz="2200" i="1" spc="-53" dirty="0">
                <a:latin typeface="Times New Roman"/>
                <a:cs typeface="Times New Roman"/>
              </a:rPr>
              <a:t> </a:t>
            </a:r>
            <a:r>
              <a:rPr lang="en-US" sz="2200" spc="-4" dirty="0">
                <a:cs typeface="Calibri"/>
              </a:rPr>
              <a:t>i</a:t>
            </a:r>
            <a:r>
              <a:rPr lang="en-US" sz="2200" dirty="0">
                <a:cs typeface="Calibri"/>
              </a:rPr>
              <a:t>s</a:t>
            </a:r>
            <a:r>
              <a:rPr lang="en-US" sz="2200" spc="-49" dirty="0">
                <a:latin typeface="Times New Roman"/>
                <a:cs typeface="Times New Roman"/>
              </a:rPr>
              <a:t> </a:t>
            </a:r>
            <a:r>
              <a:rPr lang="en-US" sz="2200" spc="-19" dirty="0">
                <a:cs typeface="Calibri"/>
              </a:rPr>
              <a:t>m</a:t>
            </a:r>
            <a:r>
              <a:rPr lang="en-US" sz="2200" spc="-4" dirty="0">
                <a:cs typeface="Calibri"/>
              </a:rPr>
              <a:t>o</a:t>
            </a:r>
            <a:r>
              <a:rPr lang="en-US" sz="2200" spc="-11" dirty="0">
                <a:cs typeface="Calibri"/>
              </a:rPr>
              <a:t>re</a:t>
            </a:r>
            <a:r>
              <a:rPr lang="en-US" sz="2200" spc="-45" dirty="0">
                <a:latin typeface="Times New Roman"/>
                <a:cs typeface="Times New Roman"/>
              </a:rPr>
              <a:t> </a:t>
            </a:r>
            <a:r>
              <a:rPr lang="en-US" sz="2200" spc="-4" dirty="0">
                <a:solidFill>
                  <a:srgbClr val="C00000"/>
                </a:solidFill>
                <a:cs typeface="Calibri"/>
              </a:rPr>
              <a:t>co</a:t>
            </a:r>
            <a:r>
              <a:rPr lang="en-US" sz="2200" spc="-8" dirty="0">
                <a:solidFill>
                  <a:srgbClr val="C00000"/>
                </a:solidFill>
                <a:cs typeface="Calibri"/>
              </a:rPr>
              <a:t>m</a:t>
            </a:r>
            <a:r>
              <a:rPr lang="en-US" sz="2200" dirty="0">
                <a:solidFill>
                  <a:srgbClr val="C00000"/>
                </a:solidFill>
                <a:cs typeface="Calibri"/>
              </a:rPr>
              <a:t>pu</a:t>
            </a:r>
            <a:r>
              <a:rPr lang="en-US" sz="2200" spc="-11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z="2200" spc="-4" dirty="0">
                <a:solidFill>
                  <a:srgbClr val="C00000"/>
                </a:solidFill>
                <a:cs typeface="Calibri"/>
              </a:rPr>
              <a:t>a</a:t>
            </a:r>
            <a:r>
              <a:rPr lang="en-US" sz="2200" spc="-11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z="2200" spc="-4" dirty="0">
                <a:solidFill>
                  <a:srgbClr val="C00000"/>
                </a:solidFill>
                <a:cs typeface="Calibri"/>
              </a:rPr>
              <a:t>io</a:t>
            </a:r>
            <a:r>
              <a:rPr lang="en-US" sz="2200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sz="2200" spc="-4" dirty="0">
                <a:solidFill>
                  <a:srgbClr val="C00000"/>
                </a:solidFill>
                <a:cs typeface="Calibri"/>
              </a:rPr>
              <a:t>all</a:t>
            </a:r>
            <a:r>
              <a:rPr lang="en-US" sz="2200" spc="-11" dirty="0">
                <a:solidFill>
                  <a:srgbClr val="C00000"/>
                </a:solidFill>
                <a:cs typeface="Calibri"/>
              </a:rPr>
              <a:t>y</a:t>
            </a:r>
            <a:r>
              <a:rPr lang="en-US" sz="2200" spc="-4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200" spc="-8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z="2200" spc="-4" dirty="0">
                <a:solidFill>
                  <a:srgbClr val="C00000"/>
                </a:solidFill>
                <a:cs typeface="Calibri"/>
              </a:rPr>
              <a:t>x</a:t>
            </a:r>
            <a:r>
              <a:rPr lang="en-US" sz="2200" dirty="0">
                <a:solidFill>
                  <a:srgbClr val="C00000"/>
                </a:solidFill>
                <a:cs typeface="Calibri"/>
              </a:rPr>
              <a:t>p</a:t>
            </a:r>
            <a:r>
              <a:rPr lang="en-US" sz="2200" spc="-8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z="2200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sz="2200" spc="-4" dirty="0">
                <a:solidFill>
                  <a:srgbClr val="C00000"/>
                </a:solidFill>
                <a:cs typeface="Calibri"/>
              </a:rPr>
              <a:t>si</a:t>
            </a:r>
            <a:r>
              <a:rPr lang="en-US" sz="2200" spc="-11" dirty="0">
                <a:solidFill>
                  <a:srgbClr val="C00000"/>
                </a:solidFill>
                <a:cs typeface="Calibri"/>
              </a:rPr>
              <a:t>ve</a:t>
            </a:r>
            <a:endParaRPr lang="en-US" sz="2200" dirty="0">
              <a:cs typeface="Calibri"/>
            </a:endParaRPr>
          </a:p>
          <a:p>
            <a:pPr marL="523875" lvl="1" indent="-171450">
              <a:spcBef>
                <a:spcPts val="469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lang="en-US" sz="2200" spc="-19" dirty="0">
                <a:cs typeface="Calibri"/>
              </a:rPr>
              <a:t>B</a:t>
            </a:r>
            <a:r>
              <a:rPr lang="en-US" sz="2200" dirty="0">
                <a:cs typeface="Calibri"/>
              </a:rPr>
              <a:t>u</a:t>
            </a:r>
            <a:r>
              <a:rPr lang="en-US" sz="2200" spc="-8" dirty="0">
                <a:cs typeface="Calibri"/>
              </a:rPr>
              <a:t>t</a:t>
            </a:r>
            <a:r>
              <a:rPr lang="en-US" sz="2200" spc="-53" dirty="0">
                <a:latin typeface="Times New Roman"/>
                <a:cs typeface="Times New Roman"/>
              </a:rPr>
              <a:t> </a:t>
            </a:r>
            <a:r>
              <a:rPr lang="en-US" sz="2200" spc="-4" dirty="0">
                <a:cs typeface="Calibri"/>
              </a:rPr>
              <a:t>i</a:t>
            </a:r>
            <a:r>
              <a:rPr lang="en-US" sz="2200" dirty="0">
                <a:cs typeface="Calibri"/>
              </a:rPr>
              <a:t>n</a:t>
            </a:r>
            <a:r>
              <a:rPr lang="en-US" sz="2200" spc="-15" dirty="0">
                <a:cs typeface="Calibri"/>
              </a:rPr>
              <a:t>c</a:t>
            </a:r>
            <a:r>
              <a:rPr lang="en-US" sz="2200" spc="-8" dirty="0">
                <a:cs typeface="Calibri"/>
              </a:rPr>
              <a:t>re</a:t>
            </a:r>
            <a:r>
              <a:rPr lang="en-US" sz="2200" dirty="0">
                <a:cs typeface="Calibri"/>
              </a:rPr>
              <a:t>a</a:t>
            </a:r>
            <a:r>
              <a:rPr lang="en-US" sz="2200" spc="-4" dirty="0">
                <a:cs typeface="Calibri"/>
              </a:rPr>
              <a:t>si</a:t>
            </a:r>
            <a:r>
              <a:rPr lang="en-US" sz="2200" dirty="0">
                <a:cs typeface="Calibri"/>
              </a:rPr>
              <a:t>n</a:t>
            </a:r>
            <a:r>
              <a:rPr lang="en-US" sz="2200" spc="-11" dirty="0">
                <a:cs typeface="Calibri"/>
              </a:rPr>
              <a:t>g</a:t>
            </a:r>
            <a:r>
              <a:rPr lang="en-US" sz="2200" spc="-53" dirty="0">
                <a:latin typeface="Times New Roman"/>
                <a:cs typeface="Times New Roman"/>
              </a:rPr>
              <a:t> </a:t>
            </a:r>
            <a:r>
              <a:rPr lang="en-US" sz="2200" i="1" spc="-11" dirty="0">
                <a:cs typeface="Calibri"/>
              </a:rPr>
              <a:t>k</a:t>
            </a:r>
            <a:r>
              <a:rPr lang="en-US" sz="2200" i="1" spc="-53" dirty="0">
                <a:latin typeface="Times New Roman"/>
                <a:cs typeface="Times New Roman"/>
              </a:rPr>
              <a:t> </a:t>
            </a:r>
            <a:r>
              <a:rPr lang="en-US" sz="2200" spc="-15" dirty="0">
                <a:cs typeface="Calibri"/>
              </a:rPr>
              <a:t>ca</a:t>
            </a:r>
            <a:r>
              <a:rPr lang="en-US" sz="2200" dirty="0">
                <a:cs typeface="Calibri"/>
              </a:rPr>
              <a:t>n</a:t>
            </a:r>
            <a:r>
              <a:rPr lang="en-US" sz="2200" spc="-49" dirty="0">
                <a:latin typeface="Times New Roman"/>
                <a:cs typeface="Times New Roman"/>
              </a:rPr>
              <a:t> </a:t>
            </a:r>
            <a:r>
              <a:rPr lang="en-US" sz="2200" spc="-4" dirty="0">
                <a:solidFill>
                  <a:srgbClr val="C00000"/>
                </a:solidFill>
                <a:cs typeface="Calibri"/>
              </a:rPr>
              <a:t>i</a:t>
            </a:r>
            <a:r>
              <a:rPr lang="en-US" sz="2200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sz="2200" spc="-11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z="2200" spc="-8" dirty="0">
                <a:solidFill>
                  <a:srgbClr val="C00000"/>
                </a:solidFill>
                <a:cs typeface="Calibri"/>
              </a:rPr>
              <a:t>r</a:t>
            </a:r>
            <a:r>
              <a:rPr lang="en-US" sz="2200" spc="-15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sz="2200" dirty="0">
                <a:solidFill>
                  <a:srgbClr val="C00000"/>
                </a:solidFill>
                <a:cs typeface="Calibri"/>
              </a:rPr>
              <a:t>du</a:t>
            </a:r>
            <a:r>
              <a:rPr lang="en-US" sz="2200" spc="-15" dirty="0">
                <a:solidFill>
                  <a:srgbClr val="C00000"/>
                </a:solidFill>
                <a:cs typeface="Calibri"/>
              </a:rPr>
              <a:t>c</a:t>
            </a:r>
            <a:r>
              <a:rPr lang="en-US" sz="2200" spc="-11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z="22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200" spc="-4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sz="2200" spc="-11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z="2200" dirty="0">
                <a:solidFill>
                  <a:srgbClr val="C00000"/>
                </a:solidFill>
                <a:cs typeface="Calibri"/>
              </a:rPr>
              <a:t>h</a:t>
            </a:r>
            <a:r>
              <a:rPr lang="en-US" sz="2200" spc="-8" dirty="0">
                <a:solidFill>
                  <a:srgbClr val="C00000"/>
                </a:solidFill>
                <a:cs typeface="Calibri"/>
              </a:rPr>
              <a:t>er</a:t>
            </a:r>
            <a:r>
              <a:rPr lang="en-US" sz="2200" spc="-4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C00000"/>
                </a:solidFill>
                <a:cs typeface="Calibri"/>
              </a:rPr>
              <a:t>p</a:t>
            </a:r>
            <a:r>
              <a:rPr lang="en-US" sz="2200" spc="-8" dirty="0">
                <a:solidFill>
                  <a:srgbClr val="C00000"/>
                </a:solidFill>
                <a:cs typeface="Calibri"/>
              </a:rPr>
              <a:t>r</a:t>
            </a:r>
            <a:r>
              <a:rPr lang="en-US" sz="2200" spc="-15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sz="2200" dirty="0">
                <a:solidFill>
                  <a:srgbClr val="C00000"/>
                </a:solidFill>
                <a:cs typeface="Calibri"/>
              </a:rPr>
              <a:t>b</a:t>
            </a:r>
            <a:r>
              <a:rPr lang="en-US" sz="2200" spc="-4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sz="2200" spc="-8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z="2200" spc="-19" dirty="0">
                <a:solidFill>
                  <a:srgbClr val="C00000"/>
                </a:solidFill>
                <a:cs typeface="Calibri"/>
              </a:rPr>
              <a:t>m</a:t>
            </a:r>
            <a:r>
              <a:rPr lang="en-US" sz="2200" spc="-4" dirty="0">
                <a:solidFill>
                  <a:srgbClr val="C00000"/>
                </a:solidFill>
                <a:cs typeface="Calibri"/>
              </a:rPr>
              <a:t>s</a:t>
            </a:r>
            <a:r>
              <a:rPr lang="en-US" sz="2200" spc="-8" dirty="0">
                <a:cs typeface="Calibri"/>
              </a:rPr>
              <a:t>:</a:t>
            </a:r>
            <a:endParaRPr lang="en-US" sz="2200" dirty="0">
              <a:cs typeface="Calibri"/>
            </a:endParaRPr>
          </a:p>
          <a:p>
            <a:pPr marL="781050" marR="3810" lvl="2" indent="-171450">
              <a:spcBef>
                <a:spcPts val="390"/>
              </a:spcBef>
              <a:buClr>
                <a:srgbClr val="CC0000"/>
              </a:buClr>
              <a:buFont typeface="Times New Roman"/>
              <a:buChar char="•"/>
              <a:tabLst>
                <a:tab pos="781050" algn="l"/>
              </a:tabLst>
            </a:pPr>
            <a:r>
              <a:rPr lang="en-US" sz="1500" spc="4" dirty="0">
                <a:cs typeface="Calibri"/>
              </a:rPr>
              <a:t>F</a:t>
            </a:r>
            <a:r>
              <a:rPr lang="en-US" sz="1500" spc="-4" dirty="0">
                <a:cs typeface="Calibri"/>
              </a:rPr>
              <a:t>o</a:t>
            </a:r>
            <a:r>
              <a:rPr lang="en-US" sz="1500" spc="-8" dirty="0">
                <a:cs typeface="Calibri"/>
              </a:rPr>
              <a:t>r</a:t>
            </a:r>
            <a:r>
              <a:rPr lang="en-US" sz="1500" spc="-38" dirty="0">
                <a:latin typeface="Times New Roman"/>
                <a:cs typeface="Times New Roman"/>
              </a:rPr>
              <a:t> </a:t>
            </a:r>
            <a:r>
              <a:rPr lang="en-US" sz="1500" spc="-15" dirty="0">
                <a:cs typeface="Calibri"/>
              </a:rPr>
              <a:t>NM</a:t>
            </a:r>
            <a:r>
              <a:rPr lang="en-US" sz="1500" dirty="0">
                <a:cs typeface="Calibri"/>
              </a:rPr>
              <a:t>T</a:t>
            </a:r>
            <a:r>
              <a:rPr lang="en-US" sz="1500" spc="-4" dirty="0">
                <a:cs typeface="Calibri"/>
              </a:rPr>
              <a:t>,</a:t>
            </a:r>
            <a:r>
              <a:rPr lang="en-US" sz="1500" spc="-38" dirty="0">
                <a:latin typeface="Times New Roman"/>
                <a:cs typeface="Times New Roman"/>
              </a:rPr>
              <a:t> </a:t>
            </a:r>
            <a:r>
              <a:rPr lang="en-US" sz="1500" dirty="0">
                <a:solidFill>
                  <a:srgbClr val="C00000"/>
                </a:solidFill>
                <a:cs typeface="Calibri"/>
              </a:rPr>
              <a:t>i</a:t>
            </a:r>
            <a:r>
              <a:rPr lang="en-US" sz="1500" spc="-4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sz="1500" dirty="0">
                <a:solidFill>
                  <a:srgbClr val="C00000"/>
                </a:solidFill>
                <a:cs typeface="Calibri"/>
              </a:rPr>
              <a:t>c</a:t>
            </a:r>
            <a:r>
              <a:rPr lang="en-US" sz="1500" spc="-8" dirty="0">
                <a:solidFill>
                  <a:srgbClr val="C00000"/>
                </a:solidFill>
                <a:cs typeface="Calibri"/>
              </a:rPr>
              <a:t>r</a:t>
            </a:r>
            <a:r>
              <a:rPr lang="en-US" sz="1500" spc="-4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z="1500" dirty="0">
                <a:solidFill>
                  <a:srgbClr val="C00000"/>
                </a:solidFill>
                <a:cs typeface="Calibri"/>
              </a:rPr>
              <a:t>a</a:t>
            </a:r>
            <a:r>
              <a:rPr lang="en-US" sz="1500" spc="4" dirty="0">
                <a:solidFill>
                  <a:srgbClr val="C00000"/>
                </a:solidFill>
                <a:cs typeface="Calibri"/>
              </a:rPr>
              <a:t>s</a:t>
            </a:r>
            <a:r>
              <a:rPr lang="en-US" sz="1500" dirty="0">
                <a:solidFill>
                  <a:srgbClr val="C00000"/>
                </a:solidFill>
                <a:cs typeface="Calibri"/>
              </a:rPr>
              <a:t>i</a:t>
            </a:r>
            <a:r>
              <a:rPr lang="en-US" sz="1500" spc="-4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sz="1500" dirty="0">
                <a:solidFill>
                  <a:srgbClr val="C00000"/>
                </a:solidFill>
                <a:cs typeface="Calibri"/>
              </a:rPr>
              <a:t>g</a:t>
            </a:r>
            <a:r>
              <a:rPr lang="en-US" sz="1500" spc="-4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1500" i="1" spc="-8" dirty="0">
                <a:solidFill>
                  <a:srgbClr val="C00000"/>
                </a:solidFill>
                <a:cs typeface="Calibri"/>
              </a:rPr>
              <a:t>k</a:t>
            </a:r>
            <a:r>
              <a:rPr lang="en-US" sz="1500" i="1" spc="-38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-4" dirty="0">
                <a:solidFill>
                  <a:srgbClr val="C00000"/>
                </a:solidFill>
                <a:cs typeface="Calibri"/>
              </a:rPr>
              <a:t>to</a:t>
            </a:r>
            <a:r>
              <a:rPr lang="en-US" sz="1500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sz="1500" spc="-4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-15" dirty="0">
                <a:solidFill>
                  <a:srgbClr val="C00000"/>
                </a:solidFill>
                <a:cs typeface="Calibri"/>
              </a:rPr>
              <a:t>m</a:t>
            </a:r>
            <a:r>
              <a:rPr lang="en-US" sz="1500" spc="-4" dirty="0">
                <a:solidFill>
                  <a:srgbClr val="C00000"/>
                </a:solidFill>
                <a:cs typeface="Calibri"/>
              </a:rPr>
              <a:t>u</a:t>
            </a:r>
            <a:r>
              <a:rPr lang="en-US" sz="1500" dirty="0">
                <a:solidFill>
                  <a:srgbClr val="C00000"/>
                </a:solidFill>
                <a:cs typeface="Calibri"/>
              </a:rPr>
              <a:t>ch</a:t>
            </a:r>
            <a:r>
              <a:rPr lang="en-US" sz="1500" spc="-4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1500" u="heavy" spc="-15" dirty="0">
                <a:solidFill>
                  <a:srgbClr val="C00000"/>
                </a:solidFill>
                <a:cs typeface="Calibri"/>
              </a:rPr>
              <a:t>d</a:t>
            </a:r>
            <a:r>
              <a:rPr lang="en-US" sz="1500" u="heavy" spc="-4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z="1500" u="heavy" spc="-8" dirty="0">
                <a:solidFill>
                  <a:srgbClr val="C00000"/>
                </a:solidFill>
                <a:cs typeface="Calibri"/>
              </a:rPr>
              <a:t>cr</a:t>
            </a:r>
            <a:r>
              <a:rPr lang="en-US" sz="1500" u="heavy" spc="-4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z="1500" u="heavy" dirty="0">
                <a:solidFill>
                  <a:srgbClr val="C00000"/>
                </a:solidFill>
                <a:cs typeface="Calibri"/>
              </a:rPr>
              <a:t>a</a:t>
            </a:r>
            <a:r>
              <a:rPr lang="en-US" sz="1500" u="heavy" spc="4" dirty="0">
                <a:solidFill>
                  <a:srgbClr val="C00000"/>
                </a:solidFill>
                <a:cs typeface="Calibri"/>
              </a:rPr>
              <a:t>s</a:t>
            </a:r>
            <a:r>
              <a:rPr lang="en-US" sz="1500" u="heavy" spc="-4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z="1500" u="heavy" dirty="0">
                <a:solidFill>
                  <a:srgbClr val="C00000"/>
                </a:solidFill>
                <a:cs typeface="Calibri"/>
              </a:rPr>
              <a:t>s</a:t>
            </a:r>
            <a:r>
              <a:rPr lang="en-US" sz="1500" spc="-3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-4" dirty="0">
                <a:solidFill>
                  <a:srgbClr val="C00000"/>
                </a:solidFill>
                <a:cs typeface="Calibri"/>
              </a:rPr>
              <a:t>BL</a:t>
            </a:r>
            <a:r>
              <a:rPr lang="en-US" sz="1500" spc="-11" dirty="0">
                <a:solidFill>
                  <a:srgbClr val="C00000"/>
                </a:solidFill>
                <a:cs typeface="Calibri"/>
              </a:rPr>
              <a:t>EU</a:t>
            </a:r>
            <a:r>
              <a:rPr lang="en-US" sz="1500" spc="-38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4" dirty="0">
                <a:solidFill>
                  <a:srgbClr val="C00000"/>
                </a:solidFill>
                <a:cs typeface="Calibri"/>
              </a:rPr>
              <a:t>s</a:t>
            </a:r>
            <a:r>
              <a:rPr lang="en-US" sz="1500" spc="-8" dirty="0">
                <a:solidFill>
                  <a:srgbClr val="C00000"/>
                </a:solidFill>
                <a:cs typeface="Calibri"/>
              </a:rPr>
              <a:t>c</a:t>
            </a:r>
            <a:r>
              <a:rPr lang="en-US" sz="1500" spc="-4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sz="1500" spc="-8" dirty="0">
                <a:solidFill>
                  <a:srgbClr val="C00000"/>
                </a:solidFill>
                <a:cs typeface="Calibri"/>
              </a:rPr>
              <a:t>re</a:t>
            </a:r>
            <a:r>
              <a:rPr lang="en-US" sz="1500" spc="-3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4" dirty="0">
                <a:cs typeface="Calibri"/>
              </a:rPr>
              <a:t>(</a:t>
            </a:r>
            <a:r>
              <a:rPr lang="en-US" sz="1500" dirty="0" err="1">
                <a:cs typeface="Calibri"/>
              </a:rPr>
              <a:t>Tu</a:t>
            </a:r>
            <a:r>
              <a:rPr lang="en-US" sz="1500" spc="-41" dirty="0">
                <a:latin typeface="Times New Roman"/>
                <a:cs typeface="Times New Roman"/>
              </a:rPr>
              <a:t> </a:t>
            </a:r>
            <a:r>
              <a:rPr lang="en-US" sz="1500" spc="-4" dirty="0">
                <a:cs typeface="Calibri"/>
              </a:rPr>
              <a:t>e</a:t>
            </a:r>
            <a:r>
              <a:rPr lang="en-US" sz="1500" spc="-8" dirty="0">
                <a:cs typeface="Calibri"/>
              </a:rPr>
              <a:t>t</a:t>
            </a:r>
            <a:r>
              <a:rPr lang="en-US" sz="1500" spc="-34" dirty="0">
                <a:latin typeface="Times New Roman"/>
                <a:cs typeface="Times New Roman"/>
              </a:rPr>
              <a:t> </a:t>
            </a:r>
            <a:r>
              <a:rPr lang="en-US" sz="1500" dirty="0">
                <a:cs typeface="Calibri"/>
              </a:rPr>
              <a:t>al</a:t>
            </a:r>
            <a:r>
              <a:rPr lang="en-US" sz="1500" spc="-4" dirty="0">
                <a:cs typeface="Calibri"/>
              </a:rPr>
              <a:t>,</a:t>
            </a:r>
            <a:r>
              <a:rPr lang="en-US" sz="1500" spc="-38" dirty="0">
                <a:latin typeface="Times New Roman"/>
                <a:cs typeface="Times New Roman"/>
              </a:rPr>
              <a:t> </a:t>
            </a:r>
            <a:r>
              <a:rPr lang="en-US" sz="1500" spc="-15" dirty="0">
                <a:cs typeface="Calibri"/>
              </a:rPr>
              <a:t>K</a:t>
            </a:r>
            <a:r>
              <a:rPr lang="en-US" sz="1500" spc="-4" dirty="0">
                <a:cs typeface="Calibri"/>
              </a:rPr>
              <a:t>oehn</a:t>
            </a:r>
            <a:r>
              <a:rPr lang="en-US" sz="1500" spc="-4" dirty="0">
                <a:latin typeface="Times New Roman"/>
                <a:cs typeface="Times New Roman"/>
              </a:rPr>
              <a:t> </a:t>
            </a:r>
            <a:r>
              <a:rPr lang="en-US" sz="1500" spc="-4" dirty="0">
                <a:cs typeface="Calibri"/>
              </a:rPr>
              <a:t>e</a:t>
            </a:r>
            <a:r>
              <a:rPr lang="en-US" sz="1500" spc="-8" dirty="0">
                <a:cs typeface="Calibri"/>
              </a:rPr>
              <a:t>t</a:t>
            </a:r>
            <a:r>
              <a:rPr lang="en-US" sz="1500" spc="-34" dirty="0">
                <a:latin typeface="Times New Roman"/>
                <a:cs typeface="Times New Roman"/>
              </a:rPr>
              <a:t> </a:t>
            </a:r>
            <a:r>
              <a:rPr lang="en-US" sz="1500" dirty="0">
                <a:cs typeface="Calibri"/>
              </a:rPr>
              <a:t>al</a:t>
            </a:r>
            <a:r>
              <a:rPr lang="en-US" sz="1500" spc="4" dirty="0">
                <a:cs typeface="Calibri"/>
              </a:rPr>
              <a:t>)</a:t>
            </a:r>
            <a:r>
              <a:rPr lang="en-US" sz="1500" dirty="0">
                <a:cs typeface="Calibri"/>
              </a:rPr>
              <a:t>.</a:t>
            </a:r>
            <a:r>
              <a:rPr lang="en-US" sz="1500" spc="-41" dirty="0">
                <a:latin typeface="Times New Roman"/>
                <a:cs typeface="Times New Roman"/>
              </a:rPr>
              <a:t> </a:t>
            </a:r>
            <a:r>
              <a:rPr lang="en-US" sz="1500" dirty="0">
                <a:cs typeface="Calibri"/>
              </a:rPr>
              <a:t>T</a:t>
            </a:r>
            <a:r>
              <a:rPr lang="en-US" sz="1500" spc="-4" dirty="0">
                <a:cs typeface="Calibri"/>
              </a:rPr>
              <a:t>h</a:t>
            </a:r>
            <a:r>
              <a:rPr lang="en-US" sz="1500" dirty="0">
                <a:cs typeface="Calibri"/>
              </a:rPr>
              <a:t>is</a:t>
            </a:r>
            <a:r>
              <a:rPr lang="en-US" sz="1500" spc="-34" dirty="0">
                <a:latin typeface="Times New Roman"/>
                <a:cs typeface="Times New Roman"/>
              </a:rPr>
              <a:t> </a:t>
            </a:r>
            <a:r>
              <a:rPr lang="en-US" sz="1500" dirty="0">
                <a:cs typeface="Calibri"/>
              </a:rPr>
              <a:t>is</a:t>
            </a:r>
            <a:r>
              <a:rPr lang="en-US" sz="1500" spc="-34" dirty="0">
                <a:latin typeface="Times New Roman"/>
                <a:cs typeface="Times New Roman"/>
              </a:rPr>
              <a:t> </a:t>
            </a:r>
            <a:r>
              <a:rPr lang="en-US" sz="1500" spc="-4" dirty="0">
                <a:cs typeface="Calibri"/>
              </a:rPr>
              <a:t>p</a:t>
            </a:r>
            <a:r>
              <a:rPr lang="en-US" sz="1500" dirty="0">
                <a:cs typeface="Calibri"/>
              </a:rPr>
              <a:t>ri</a:t>
            </a:r>
            <a:r>
              <a:rPr lang="en-US" sz="1500" spc="-15" dirty="0">
                <a:cs typeface="Calibri"/>
              </a:rPr>
              <a:t>m</a:t>
            </a:r>
            <a:r>
              <a:rPr lang="en-US" sz="1500" dirty="0">
                <a:cs typeface="Calibri"/>
              </a:rPr>
              <a:t>a</a:t>
            </a:r>
            <a:r>
              <a:rPr lang="en-US" sz="1500" spc="-8" dirty="0">
                <a:cs typeface="Calibri"/>
              </a:rPr>
              <a:t>r</a:t>
            </a:r>
            <a:r>
              <a:rPr lang="en-US" sz="1500" dirty="0">
                <a:cs typeface="Calibri"/>
              </a:rPr>
              <a:t>il</a:t>
            </a:r>
            <a:r>
              <a:rPr lang="en-US" sz="1500" spc="-8" dirty="0">
                <a:cs typeface="Calibri"/>
              </a:rPr>
              <a:t>y</a:t>
            </a:r>
            <a:r>
              <a:rPr lang="en-US" sz="1500" spc="-45" dirty="0">
                <a:latin typeface="Times New Roman"/>
                <a:cs typeface="Times New Roman"/>
              </a:rPr>
              <a:t> </a:t>
            </a:r>
            <a:r>
              <a:rPr lang="en-US" sz="1500" spc="-15" dirty="0">
                <a:cs typeface="Calibri"/>
              </a:rPr>
              <a:t>b</a:t>
            </a:r>
            <a:r>
              <a:rPr lang="en-US" sz="1500" spc="-4" dirty="0">
                <a:cs typeface="Calibri"/>
              </a:rPr>
              <a:t>e</a:t>
            </a:r>
            <a:r>
              <a:rPr lang="en-US" sz="1500" spc="-8" dirty="0">
                <a:cs typeface="Calibri"/>
              </a:rPr>
              <a:t>c</a:t>
            </a:r>
            <a:r>
              <a:rPr lang="en-US" sz="1500" dirty="0">
                <a:cs typeface="Calibri"/>
              </a:rPr>
              <a:t>a</a:t>
            </a:r>
            <a:r>
              <a:rPr lang="en-US" sz="1500" spc="-4" dirty="0">
                <a:cs typeface="Calibri"/>
              </a:rPr>
              <a:t>u</a:t>
            </a:r>
            <a:r>
              <a:rPr lang="en-US" sz="1500" spc="4" dirty="0">
                <a:cs typeface="Calibri"/>
              </a:rPr>
              <a:t>s</a:t>
            </a:r>
            <a:r>
              <a:rPr lang="en-US" sz="1500" spc="-8" dirty="0">
                <a:cs typeface="Calibri"/>
              </a:rPr>
              <a:t>e</a:t>
            </a:r>
            <a:r>
              <a:rPr lang="en-US" sz="1500" spc="-34" dirty="0">
                <a:latin typeface="Times New Roman"/>
                <a:cs typeface="Times New Roman"/>
              </a:rPr>
              <a:t> </a:t>
            </a:r>
            <a:r>
              <a:rPr lang="en-US" sz="1500" dirty="0">
                <a:cs typeface="Calibri"/>
              </a:rPr>
              <a:t>la</a:t>
            </a:r>
            <a:r>
              <a:rPr lang="en-US" sz="1500" spc="-8" dirty="0">
                <a:cs typeface="Calibri"/>
              </a:rPr>
              <a:t>r</a:t>
            </a:r>
            <a:r>
              <a:rPr lang="en-US" sz="1500" spc="-11" dirty="0">
                <a:cs typeface="Calibri"/>
              </a:rPr>
              <a:t>g</a:t>
            </a:r>
            <a:r>
              <a:rPr lang="en-US" sz="1500" spc="-8" dirty="0">
                <a:cs typeface="Calibri"/>
              </a:rPr>
              <a:t>e</a:t>
            </a:r>
            <a:r>
              <a:rPr lang="en-US" sz="1500" dirty="0">
                <a:cs typeface="Calibri"/>
              </a:rPr>
              <a:t>-</a:t>
            </a:r>
            <a:r>
              <a:rPr lang="en-US" sz="1500" spc="-8" dirty="0">
                <a:cs typeface="Calibri"/>
              </a:rPr>
              <a:t>k</a:t>
            </a:r>
            <a:r>
              <a:rPr lang="en-US" sz="1500" spc="-38" dirty="0">
                <a:latin typeface="Times New Roman"/>
                <a:cs typeface="Times New Roman"/>
              </a:rPr>
              <a:t> </a:t>
            </a:r>
            <a:r>
              <a:rPr lang="en-US" sz="1500" spc="-15" dirty="0">
                <a:cs typeface="Calibri"/>
              </a:rPr>
              <a:t>b</a:t>
            </a:r>
            <a:r>
              <a:rPr lang="en-US" sz="1500" spc="-4" dirty="0">
                <a:cs typeface="Calibri"/>
              </a:rPr>
              <a:t>e</a:t>
            </a:r>
            <a:r>
              <a:rPr lang="en-US" sz="1500" dirty="0">
                <a:cs typeface="Calibri"/>
              </a:rPr>
              <a:t>a</a:t>
            </a:r>
            <a:r>
              <a:rPr lang="en-US" sz="1500" spc="-15" dirty="0">
                <a:cs typeface="Calibri"/>
              </a:rPr>
              <a:t>m</a:t>
            </a:r>
            <a:r>
              <a:rPr lang="en-US" sz="1500" spc="-38" dirty="0">
                <a:latin typeface="Times New Roman"/>
                <a:cs typeface="Times New Roman"/>
              </a:rPr>
              <a:t> </a:t>
            </a:r>
            <a:r>
              <a:rPr lang="en-US" sz="1500" spc="4" dirty="0">
                <a:cs typeface="Calibri"/>
              </a:rPr>
              <a:t>s</a:t>
            </a:r>
            <a:r>
              <a:rPr lang="en-US" sz="1500" spc="-4" dirty="0">
                <a:cs typeface="Calibri"/>
              </a:rPr>
              <a:t>e</a:t>
            </a:r>
            <a:r>
              <a:rPr lang="en-US" sz="1500" dirty="0">
                <a:cs typeface="Calibri"/>
              </a:rPr>
              <a:t>a</a:t>
            </a:r>
            <a:r>
              <a:rPr lang="en-US" sz="1500" spc="-8" dirty="0">
                <a:cs typeface="Calibri"/>
              </a:rPr>
              <a:t>rc</a:t>
            </a:r>
            <a:r>
              <a:rPr lang="en-US" sz="1500" dirty="0">
                <a:cs typeface="Calibri"/>
              </a:rPr>
              <a:t>h</a:t>
            </a:r>
            <a:r>
              <a:rPr lang="en-US" sz="1500" spc="-41" dirty="0">
                <a:latin typeface="Times New Roman"/>
                <a:cs typeface="Times New Roman"/>
              </a:rPr>
              <a:t> </a:t>
            </a:r>
            <a:r>
              <a:rPr lang="en-US" sz="1500" spc="-4" dirty="0">
                <a:cs typeface="Calibri"/>
              </a:rPr>
              <a:t>p</a:t>
            </a:r>
            <a:r>
              <a:rPr lang="en-US" sz="1500" dirty="0">
                <a:cs typeface="Calibri"/>
              </a:rPr>
              <a:t>r</a:t>
            </a:r>
            <a:r>
              <a:rPr lang="en-US" sz="1500" spc="-4" dirty="0">
                <a:cs typeface="Calibri"/>
              </a:rPr>
              <a:t>odu</a:t>
            </a:r>
            <a:r>
              <a:rPr lang="en-US" sz="1500" dirty="0">
                <a:cs typeface="Calibri"/>
              </a:rPr>
              <a:t>c</a:t>
            </a:r>
            <a:r>
              <a:rPr lang="en-US" sz="1500" spc="-4" dirty="0">
                <a:cs typeface="Calibri"/>
              </a:rPr>
              <a:t>e</a:t>
            </a:r>
            <a:r>
              <a:rPr lang="en-US" sz="1500" dirty="0">
                <a:cs typeface="Calibri"/>
              </a:rPr>
              <a:t>s</a:t>
            </a:r>
            <a:r>
              <a:rPr lang="en-US" sz="1500" spc="-34" dirty="0">
                <a:latin typeface="Times New Roman"/>
                <a:cs typeface="Times New Roman"/>
              </a:rPr>
              <a:t> </a:t>
            </a:r>
            <a:r>
              <a:rPr lang="en-US" sz="1500" spc="-4" dirty="0">
                <a:cs typeface="Calibri"/>
              </a:rPr>
              <a:t>too</a:t>
            </a:r>
            <a:r>
              <a:rPr lang="en-US" sz="1500" dirty="0">
                <a:cs typeface="Calibri"/>
              </a:rPr>
              <a:t>-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4" dirty="0">
                <a:cs typeface="Calibri"/>
              </a:rPr>
              <a:t>s</a:t>
            </a:r>
            <a:r>
              <a:rPr lang="en-US" sz="1500" spc="-4" dirty="0">
                <a:cs typeface="Calibri"/>
              </a:rPr>
              <a:t>ho</a:t>
            </a:r>
            <a:r>
              <a:rPr lang="en-US" sz="1500" spc="-8" dirty="0">
                <a:cs typeface="Calibri"/>
              </a:rPr>
              <a:t>rt</a:t>
            </a:r>
            <a:r>
              <a:rPr lang="en-US" sz="1500" spc="-34" dirty="0">
                <a:latin typeface="Times New Roman"/>
                <a:cs typeface="Times New Roman"/>
              </a:rPr>
              <a:t> </a:t>
            </a:r>
            <a:r>
              <a:rPr lang="en-US" sz="1500" spc="-4" dirty="0">
                <a:cs typeface="Calibri"/>
              </a:rPr>
              <a:t>t</a:t>
            </a:r>
            <a:r>
              <a:rPr lang="en-US" sz="1500" spc="-8" dirty="0">
                <a:cs typeface="Calibri"/>
              </a:rPr>
              <a:t>r</a:t>
            </a:r>
            <a:r>
              <a:rPr lang="en-US" sz="1500" dirty="0">
                <a:cs typeface="Calibri"/>
              </a:rPr>
              <a:t>a</a:t>
            </a:r>
            <a:r>
              <a:rPr lang="en-US" sz="1500" spc="-4" dirty="0">
                <a:cs typeface="Calibri"/>
              </a:rPr>
              <a:t>n</a:t>
            </a:r>
            <a:r>
              <a:rPr lang="en-US" sz="1500" spc="4" dirty="0">
                <a:cs typeface="Calibri"/>
              </a:rPr>
              <a:t>s</a:t>
            </a:r>
            <a:r>
              <a:rPr lang="en-US" sz="1500" dirty="0">
                <a:cs typeface="Calibri"/>
              </a:rPr>
              <a:t>la</a:t>
            </a:r>
            <a:r>
              <a:rPr lang="en-US" sz="1500" spc="-4" dirty="0">
                <a:cs typeface="Calibri"/>
              </a:rPr>
              <a:t>t</a:t>
            </a:r>
            <a:r>
              <a:rPr lang="en-US" sz="1500" dirty="0">
                <a:cs typeface="Calibri"/>
              </a:rPr>
              <a:t>i</a:t>
            </a:r>
            <a:r>
              <a:rPr lang="en-US" sz="1500" spc="-4" dirty="0">
                <a:cs typeface="Calibri"/>
              </a:rPr>
              <a:t>on</a:t>
            </a:r>
            <a:r>
              <a:rPr lang="en-US" sz="1500" dirty="0">
                <a:cs typeface="Calibri"/>
              </a:rPr>
              <a:t>s</a:t>
            </a:r>
            <a:r>
              <a:rPr lang="en-US" sz="1500" spc="-34" dirty="0">
                <a:latin typeface="Times New Roman"/>
                <a:cs typeface="Times New Roman"/>
              </a:rPr>
              <a:t> </a:t>
            </a:r>
            <a:r>
              <a:rPr lang="en-US" sz="1500" spc="4" dirty="0">
                <a:cs typeface="Calibri"/>
              </a:rPr>
              <a:t>(</a:t>
            </a:r>
            <a:r>
              <a:rPr lang="en-US" sz="1500" spc="-4" dirty="0">
                <a:cs typeface="Calibri"/>
              </a:rPr>
              <a:t>e</a:t>
            </a:r>
            <a:r>
              <a:rPr lang="en-US" sz="1500" spc="-11" dirty="0">
                <a:cs typeface="Calibri"/>
              </a:rPr>
              <a:t>v</a:t>
            </a:r>
            <a:r>
              <a:rPr lang="en-US" sz="1500" spc="-4" dirty="0">
                <a:cs typeface="Calibri"/>
              </a:rPr>
              <a:t>e</a:t>
            </a:r>
            <a:r>
              <a:rPr lang="en-US" sz="1500" dirty="0">
                <a:cs typeface="Calibri"/>
              </a:rPr>
              <a:t>n</a:t>
            </a:r>
            <a:r>
              <a:rPr lang="en-US" sz="1500" spc="-41" dirty="0">
                <a:latin typeface="Times New Roman"/>
                <a:cs typeface="Times New Roman"/>
              </a:rPr>
              <a:t> </a:t>
            </a:r>
            <a:r>
              <a:rPr lang="en-US" sz="1500" spc="-15" dirty="0">
                <a:cs typeface="Calibri"/>
              </a:rPr>
              <a:t>w</a:t>
            </a:r>
            <a:r>
              <a:rPr lang="en-US" sz="1500" dirty="0">
                <a:cs typeface="Calibri"/>
              </a:rPr>
              <a:t>i</a:t>
            </a:r>
            <a:r>
              <a:rPr lang="en-US" sz="1500" spc="-4" dirty="0">
                <a:cs typeface="Calibri"/>
              </a:rPr>
              <a:t>t</a:t>
            </a:r>
            <a:r>
              <a:rPr lang="en-US" sz="1500" dirty="0">
                <a:cs typeface="Calibri"/>
              </a:rPr>
              <a:t>h</a:t>
            </a:r>
            <a:r>
              <a:rPr lang="en-US" sz="1500" spc="-41" dirty="0">
                <a:latin typeface="Times New Roman"/>
                <a:cs typeface="Times New Roman"/>
              </a:rPr>
              <a:t> </a:t>
            </a:r>
            <a:r>
              <a:rPr lang="en-US" sz="1500" spc="4" dirty="0">
                <a:cs typeface="Calibri"/>
              </a:rPr>
              <a:t>s</a:t>
            </a:r>
            <a:r>
              <a:rPr lang="en-US" sz="1500" spc="-8" dirty="0">
                <a:cs typeface="Calibri"/>
              </a:rPr>
              <a:t>c</a:t>
            </a:r>
            <a:r>
              <a:rPr lang="en-US" sz="1500" spc="-4" dirty="0">
                <a:cs typeface="Calibri"/>
              </a:rPr>
              <a:t>o</a:t>
            </a:r>
            <a:r>
              <a:rPr lang="en-US" sz="1500" spc="-8" dirty="0">
                <a:cs typeface="Calibri"/>
              </a:rPr>
              <a:t>re</a:t>
            </a:r>
            <a:r>
              <a:rPr lang="en-US" sz="1500" spc="-34" dirty="0">
                <a:latin typeface="Times New Roman"/>
                <a:cs typeface="Times New Roman"/>
              </a:rPr>
              <a:t> </a:t>
            </a:r>
            <a:r>
              <a:rPr lang="en-US" sz="1500" spc="-4" dirty="0">
                <a:cs typeface="Calibri"/>
              </a:rPr>
              <a:t>no</a:t>
            </a:r>
            <a:r>
              <a:rPr lang="en-US" sz="1500" spc="-11" dirty="0">
                <a:cs typeface="Calibri"/>
              </a:rPr>
              <a:t>rm</a:t>
            </a:r>
            <a:r>
              <a:rPr lang="en-US" sz="1500" dirty="0">
                <a:cs typeface="Calibri"/>
              </a:rPr>
              <a:t>ali</a:t>
            </a:r>
            <a:r>
              <a:rPr lang="en-US" sz="1500" spc="-4" dirty="0">
                <a:cs typeface="Calibri"/>
              </a:rPr>
              <a:t>z</a:t>
            </a:r>
            <a:r>
              <a:rPr lang="en-US" sz="1500" dirty="0">
                <a:cs typeface="Calibri"/>
              </a:rPr>
              <a:t>a</a:t>
            </a:r>
            <a:r>
              <a:rPr lang="en-US" sz="1500" spc="-4" dirty="0">
                <a:cs typeface="Calibri"/>
              </a:rPr>
              <a:t>t</a:t>
            </a:r>
            <a:r>
              <a:rPr lang="en-US" sz="1500" dirty="0">
                <a:cs typeface="Calibri"/>
              </a:rPr>
              <a:t>i</a:t>
            </a:r>
            <a:r>
              <a:rPr lang="en-US" sz="1500" spc="-4" dirty="0">
                <a:cs typeface="Calibri"/>
              </a:rPr>
              <a:t>on!</a:t>
            </a:r>
            <a:r>
              <a:rPr lang="en-US" sz="1500" dirty="0">
                <a:cs typeface="Calibri"/>
              </a:rPr>
              <a:t>)</a:t>
            </a:r>
          </a:p>
          <a:p>
            <a:pPr marL="781050" marR="169545" lvl="2" indent="-171450">
              <a:spcBef>
                <a:spcPts val="288"/>
              </a:spcBef>
              <a:buClr>
                <a:srgbClr val="CC0000"/>
              </a:buClr>
              <a:buFont typeface="Times New Roman"/>
              <a:buChar char="•"/>
              <a:tabLst>
                <a:tab pos="781050" algn="l"/>
              </a:tabLst>
            </a:pPr>
            <a:r>
              <a:rPr lang="en-US" sz="1500" spc="-8" dirty="0">
                <a:cs typeface="Calibri"/>
              </a:rPr>
              <a:t>I</a:t>
            </a:r>
            <a:r>
              <a:rPr lang="en-US" sz="1500" dirty="0">
                <a:cs typeface="Calibri"/>
              </a:rPr>
              <a:t>n</a:t>
            </a:r>
            <a:r>
              <a:rPr lang="en-US" sz="1500" spc="-41" dirty="0">
                <a:latin typeface="Times New Roman"/>
                <a:cs typeface="Times New Roman"/>
              </a:rPr>
              <a:t> </a:t>
            </a:r>
            <a:r>
              <a:rPr lang="en-US" sz="1500" spc="-4" dirty="0">
                <a:cs typeface="Calibri"/>
              </a:rPr>
              <a:t>o</a:t>
            </a:r>
            <a:r>
              <a:rPr lang="en-US" sz="1500" spc="-15" dirty="0">
                <a:cs typeface="Calibri"/>
              </a:rPr>
              <a:t>p</a:t>
            </a:r>
            <a:r>
              <a:rPr lang="en-US" sz="1500" spc="-4" dirty="0">
                <a:cs typeface="Calibri"/>
              </a:rPr>
              <a:t>en</a:t>
            </a:r>
            <a:r>
              <a:rPr lang="en-US" sz="1500" dirty="0">
                <a:cs typeface="Calibri"/>
              </a:rPr>
              <a:t>-</a:t>
            </a:r>
            <a:r>
              <a:rPr lang="en-US" sz="1500" spc="-4" dirty="0">
                <a:cs typeface="Calibri"/>
              </a:rPr>
              <a:t>end</a:t>
            </a:r>
            <a:r>
              <a:rPr lang="en-US" sz="1500" spc="4" dirty="0">
                <a:cs typeface="Calibri"/>
              </a:rPr>
              <a:t>e</a:t>
            </a:r>
            <a:r>
              <a:rPr lang="en-US" sz="1500" dirty="0">
                <a:cs typeface="Calibri"/>
              </a:rPr>
              <a:t>d</a:t>
            </a:r>
            <a:r>
              <a:rPr lang="en-US" sz="1500" spc="-41" dirty="0">
                <a:latin typeface="Times New Roman"/>
                <a:cs typeface="Times New Roman"/>
              </a:rPr>
              <a:t> </a:t>
            </a:r>
            <a:r>
              <a:rPr lang="en-US" sz="1500" spc="-4" dirty="0">
                <a:cs typeface="Calibri"/>
              </a:rPr>
              <a:t>t</a:t>
            </a:r>
            <a:r>
              <a:rPr lang="en-US" sz="1500" dirty="0">
                <a:cs typeface="Calibri"/>
              </a:rPr>
              <a:t>a</a:t>
            </a:r>
            <a:r>
              <a:rPr lang="en-US" sz="1500" spc="4" dirty="0">
                <a:cs typeface="Calibri"/>
              </a:rPr>
              <a:t>s</a:t>
            </a:r>
            <a:r>
              <a:rPr lang="en-US" sz="1500" spc="-8" dirty="0">
                <a:cs typeface="Calibri"/>
              </a:rPr>
              <a:t>k</a:t>
            </a:r>
            <a:r>
              <a:rPr lang="en-US" sz="1500" dirty="0">
                <a:cs typeface="Calibri"/>
              </a:rPr>
              <a:t>s</a:t>
            </a:r>
            <a:r>
              <a:rPr lang="en-US" sz="1500" spc="-34" dirty="0">
                <a:latin typeface="Times New Roman"/>
                <a:cs typeface="Times New Roman"/>
              </a:rPr>
              <a:t> </a:t>
            </a:r>
            <a:r>
              <a:rPr lang="en-US" sz="1500" dirty="0">
                <a:cs typeface="Calibri"/>
              </a:rPr>
              <a:t>li</a:t>
            </a:r>
            <a:r>
              <a:rPr lang="en-US" sz="1500" spc="-8" dirty="0">
                <a:cs typeface="Calibri"/>
              </a:rPr>
              <a:t>ke</a:t>
            </a:r>
            <a:r>
              <a:rPr lang="en-US" sz="1500" spc="-34" dirty="0">
                <a:latin typeface="Times New Roman"/>
                <a:cs typeface="Times New Roman"/>
              </a:rPr>
              <a:t> </a:t>
            </a:r>
            <a:r>
              <a:rPr lang="en-US" sz="1500" spc="-8" dirty="0">
                <a:cs typeface="Calibri"/>
              </a:rPr>
              <a:t>c</a:t>
            </a:r>
            <a:r>
              <a:rPr lang="en-US" sz="1500" spc="-4" dirty="0">
                <a:cs typeface="Calibri"/>
              </a:rPr>
              <a:t>h</a:t>
            </a:r>
            <a:r>
              <a:rPr lang="en-US" sz="1500" dirty="0">
                <a:cs typeface="Calibri"/>
              </a:rPr>
              <a:t>i</a:t>
            </a:r>
            <a:r>
              <a:rPr lang="en-US" sz="1500" spc="-8" dirty="0">
                <a:cs typeface="Calibri"/>
              </a:rPr>
              <a:t>t</a:t>
            </a:r>
            <a:r>
              <a:rPr lang="en-US" sz="1500" dirty="0">
                <a:cs typeface="Calibri"/>
              </a:rPr>
              <a:t>-</a:t>
            </a:r>
            <a:r>
              <a:rPr lang="en-US" sz="1500" spc="-8" dirty="0">
                <a:cs typeface="Calibri"/>
              </a:rPr>
              <a:t>c</a:t>
            </a:r>
            <a:r>
              <a:rPr lang="en-US" sz="1500" spc="-4" dirty="0">
                <a:cs typeface="Calibri"/>
              </a:rPr>
              <a:t>h</a:t>
            </a:r>
            <a:r>
              <a:rPr lang="en-US" sz="1500" dirty="0">
                <a:cs typeface="Calibri"/>
              </a:rPr>
              <a:t>a</a:t>
            </a:r>
            <a:r>
              <a:rPr lang="en-US" sz="1500" spc="-8" dirty="0">
                <a:cs typeface="Calibri"/>
              </a:rPr>
              <a:t>t</a:t>
            </a:r>
            <a:r>
              <a:rPr lang="en-US" sz="1500" spc="-34" dirty="0">
                <a:latin typeface="Times New Roman"/>
                <a:cs typeface="Times New Roman"/>
              </a:rPr>
              <a:t> </a:t>
            </a:r>
            <a:r>
              <a:rPr lang="en-US" sz="1500" spc="-4" dirty="0">
                <a:cs typeface="Calibri"/>
              </a:rPr>
              <a:t>d</a:t>
            </a:r>
            <a:r>
              <a:rPr lang="en-US" sz="1500" dirty="0">
                <a:cs typeface="Calibri"/>
              </a:rPr>
              <a:t>ial</a:t>
            </a:r>
            <a:r>
              <a:rPr lang="en-US" sz="1500" spc="-4" dirty="0">
                <a:cs typeface="Calibri"/>
              </a:rPr>
              <a:t>o</a:t>
            </a:r>
            <a:r>
              <a:rPr lang="en-US" sz="1500" spc="-11" dirty="0">
                <a:cs typeface="Calibri"/>
              </a:rPr>
              <a:t>gu</a:t>
            </a:r>
            <a:r>
              <a:rPr lang="en-US" sz="1500" spc="-4" dirty="0">
                <a:cs typeface="Calibri"/>
              </a:rPr>
              <a:t>e,</a:t>
            </a:r>
            <a:r>
              <a:rPr lang="en-US" sz="1500" spc="-38" dirty="0">
                <a:latin typeface="Times New Roman"/>
                <a:cs typeface="Times New Roman"/>
              </a:rPr>
              <a:t> </a:t>
            </a:r>
            <a:r>
              <a:rPr lang="en-US" sz="1500" dirty="0">
                <a:cs typeface="Calibri"/>
              </a:rPr>
              <a:t>la</a:t>
            </a:r>
            <a:r>
              <a:rPr lang="en-US" sz="1500" spc="-8" dirty="0">
                <a:cs typeface="Calibri"/>
              </a:rPr>
              <a:t>r</a:t>
            </a:r>
            <a:r>
              <a:rPr lang="en-US" sz="1500" spc="-11" dirty="0">
                <a:cs typeface="Calibri"/>
              </a:rPr>
              <a:t>g</a:t>
            </a:r>
            <a:r>
              <a:rPr lang="en-US" sz="1500" spc="-8" dirty="0">
                <a:cs typeface="Calibri"/>
              </a:rPr>
              <a:t>e</a:t>
            </a:r>
            <a:r>
              <a:rPr lang="en-US" sz="1500" spc="-38" dirty="0">
                <a:latin typeface="Times New Roman"/>
                <a:cs typeface="Times New Roman"/>
              </a:rPr>
              <a:t> </a:t>
            </a:r>
            <a:r>
              <a:rPr lang="en-US" sz="1500" i="1" spc="-8" dirty="0">
                <a:cs typeface="Calibri"/>
              </a:rPr>
              <a:t>k</a:t>
            </a:r>
            <a:r>
              <a:rPr lang="en-US" sz="1500" i="1" spc="-38" dirty="0">
                <a:latin typeface="Times New Roman"/>
                <a:cs typeface="Times New Roman"/>
              </a:rPr>
              <a:t> </a:t>
            </a:r>
            <a:r>
              <a:rPr lang="en-US" sz="1500" spc="-8" dirty="0">
                <a:cs typeface="Calibri"/>
              </a:rPr>
              <a:t>c</a:t>
            </a:r>
            <a:r>
              <a:rPr lang="en-US" sz="1500" dirty="0">
                <a:cs typeface="Calibri"/>
              </a:rPr>
              <a:t>an</a:t>
            </a:r>
            <a:r>
              <a:rPr lang="en-US" sz="1500" spc="-41" dirty="0">
                <a:latin typeface="Times New Roman"/>
                <a:cs typeface="Times New Roman"/>
              </a:rPr>
              <a:t> </a:t>
            </a:r>
            <a:r>
              <a:rPr lang="en-US" sz="1500" spc="-15" dirty="0">
                <a:cs typeface="Calibri"/>
              </a:rPr>
              <a:t>m</a:t>
            </a:r>
            <a:r>
              <a:rPr lang="en-US" sz="1500" dirty="0">
                <a:cs typeface="Calibri"/>
              </a:rPr>
              <a:t>a</a:t>
            </a:r>
            <a:r>
              <a:rPr lang="en-US" sz="1500" spc="-8" dirty="0">
                <a:cs typeface="Calibri"/>
              </a:rPr>
              <a:t>ke</a:t>
            </a:r>
            <a:r>
              <a:rPr lang="en-US" sz="1500" spc="-34" dirty="0">
                <a:latin typeface="Times New Roman"/>
                <a:cs typeface="Times New Roman"/>
              </a:rPr>
              <a:t> </a:t>
            </a:r>
            <a:r>
              <a:rPr lang="en-US" sz="1500" spc="-4" dirty="0">
                <a:cs typeface="Calibri"/>
              </a:rPr>
              <a:t>ou</a:t>
            </a:r>
            <a:r>
              <a:rPr lang="en-US" sz="1500" spc="4" dirty="0">
                <a:cs typeface="Calibri"/>
              </a:rPr>
              <a:t>t</a:t>
            </a:r>
            <a:r>
              <a:rPr lang="en-US" sz="1500" spc="-4" dirty="0">
                <a:cs typeface="Calibri"/>
              </a:rPr>
              <a:t>put</a:t>
            </a:r>
            <a:r>
              <a:rPr lang="en-US" sz="1500" spc="-4" dirty="0">
                <a:latin typeface="Times New Roman"/>
                <a:cs typeface="Times New Roman"/>
              </a:rPr>
              <a:t> </a:t>
            </a:r>
            <a:r>
              <a:rPr lang="en-US" sz="1500" spc="-15" dirty="0">
                <a:solidFill>
                  <a:srgbClr val="C00000"/>
                </a:solidFill>
                <a:cs typeface="Calibri"/>
              </a:rPr>
              <a:t>m</a:t>
            </a:r>
            <a:r>
              <a:rPr lang="en-US" sz="1500" spc="-4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sz="1500" spc="-8" dirty="0">
                <a:solidFill>
                  <a:srgbClr val="C00000"/>
                </a:solidFill>
                <a:cs typeface="Calibri"/>
              </a:rPr>
              <a:t>re</a:t>
            </a:r>
            <a:r>
              <a:rPr lang="en-US" sz="1500" spc="-3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-11" dirty="0">
                <a:solidFill>
                  <a:srgbClr val="C00000"/>
                </a:solidFill>
                <a:cs typeface="Calibri"/>
              </a:rPr>
              <a:t>g</a:t>
            </a:r>
            <a:r>
              <a:rPr lang="en-US" sz="1500" spc="-4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z="1500" spc="-15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sz="1500" spc="-4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z="1500" spc="-8" dirty="0">
                <a:solidFill>
                  <a:srgbClr val="C00000"/>
                </a:solidFill>
                <a:cs typeface="Calibri"/>
              </a:rPr>
              <a:t>r</a:t>
            </a:r>
            <a:r>
              <a:rPr lang="en-US" sz="1500" dirty="0">
                <a:solidFill>
                  <a:srgbClr val="C00000"/>
                </a:solidFill>
                <a:cs typeface="Calibri"/>
              </a:rPr>
              <a:t>i</a:t>
            </a:r>
            <a:r>
              <a:rPr lang="en-US" sz="1500" spc="-8" dirty="0">
                <a:solidFill>
                  <a:srgbClr val="C00000"/>
                </a:solidFill>
                <a:cs typeface="Calibri"/>
              </a:rPr>
              <a:t>c</a:t>
            </a:r>
            <a:r>
              <a:rPr lang="en-US" sz="1500" spc="-38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4" dirty="0">
                <a:cs typeface="Calibri"/>
              </a:rPr>
              <a:t>(s</a:t>
            </a:r>
            <a:r>
              <a:rPr lang="en-US" sz="1500" spc="-4" dirty="0">
                <a:cs typeface="Calibri"/>
              </a:rPr>
              <a:t>e</a:t>
            </a:r>
            <a:r>
              <a:rPr lang="en-US" sz="1500" spc="-8" dirty="0">
                <a:cs typeface="Calibri"/>
              </a:rPr>
              <a:t>e</a:t>
            </a:r>
            <a:r>
              <a:rPr lang="en-US" sz="1500" spc="-34" dirty="0">
                <a:latin typeface="Times New Roman"/>
                <a:cs typeface="Times New Roman"/>
              </a:rPr>
              <a:t> </a:t>
            </a:r>
            <a:r>
              <a:rPr lang="en-US" sz="1500" spc="-15" dirty="0">
                <a:cs typeface="Calibri"/>
              </a:rPr>
              <a:t>n</a:t>
            </a:r>
            <a:r>
              <a:rPr lang="en-US" sz="1500" spc="-4" dirty="0">
                <a:cs typeface="Calibri"/>
              </a:rPr>
              <a:t>ex</a:t>
            </a:r>
            <a:r>
              <a:rPr lang="en-US" sz="1500" spc="-8" dirty="0">
                <a:cs typeface="Calibri"/>
              </a:rPr>
              <a:t>t</a:t>
            </a:r>
            <a:r>
              <a:rPr lang="en-US" sz="1500" spc="-34" dirty="0">
                <a:latin typeface="Times New Roman"/>
                <a:cs typeface="Times New Roman"/>
              </a:rPr>
              <a:t> </a:t>
            </a:r>
            <a:r>
              <a:rPr lang="en-US" sz="1500" spc="4" dirty="0">
                <a:cs typeface="Calibri"/>
              </a:rPr>
              <a:t>s</a:t>
            </a:r>
            <a:r>
              <a:rPr lang="en-US" sz="1500" dirty="0">
                <a:cs typeface="Calibri"/>
              </a:rPr>
              <a:t>li</a:t>
            </a:r>
            <a:r>
              <a:rPr lang="en-US" sz="1500" spc="-15" dirty="0">
                <a:cs typeface="Calibri"/>
              </a:rPr>
              <a:t>d</a:t>
            </a:r>
            <a:r>
              <a:rPr lang="en-US" sz="1500" spc="-4" dirty="0">
                <a:cs typeface="Calibri"/>
              </a:rPr>
              <a:t>e</a:t>
            </a:r>
            <a:r>
              <a:rPr lang="en-US" sz="1500" dirty="0">
                <a:cs typeface="Calibri"/>
              </a:rPr>
              <a:t>)</a:t>
            </a:r>
            <a:endParaRPr lang="en-US" sz="1500" dirty="0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2857" y="4756785"/>
            <a:ext cx="467677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i="1" spc="-8" dirty="0">
                <a:latin typeface="Calibri"/>
                <a:cs typeface="Calibri"/>
              </a:rPr>
              <a:t>Ne</a:t>
            </a:r>
            <a:r>
              <a:rPr sz="900" i="1" spc="-11" dirty="0">
                <a:latin typeface="Calibri"/>
                <a:cs typeface="Calibri"/>
              </a:rPr>
              <a:t>u</a:t>
            </a:r>
            <a:r>
              <a:rPr sz="900" i="1" spc="-4" dirty="0">
                <a:latin typeface="Calibri"/>
                <a:cs typeface="Calibri"/>
              </a:rPr>
              <a:t>r</a:t>
            </a:r>
            <a:r>
              <a:rPr sz="900" i="1" spc="-11" dirty="0">
                <a:latin typeface="Calibri"/>
                <a:cs typeface="Calibri"/>
              </a:rPr>
              <a:t>a</a:t>
            </a:r>
            <a:r>
              <a:rPr sz="900" i="1" dirty="0">
                <a:latin typeface="Calibri"/>
                <a:cs typeface="Calibri"/>
              </a:rPr>
              <a:t>l</a:t>
            </a:r>
            <a:r>
              <a:rPr sz="900" i="1" spc="-23" dirty="0">
                <a:latin typeface="Times New Roman"/>
                <a:cs typeface="Times New Roman"/>
              </a:rPr>
              <a:t> </a:t>
            </a:r>
            <a:r>
              <a:rPr sz="900" i="1" spc="-15" dirty="0">
                <a:latin typeface="Calibri"/>
                <a:cs typeface="Calibri"/>
              </a:rPr>
              <a:t>M</a:t>
            </a:r>
            <a:r>
              <a:rPr sz="900" i="1" spc="-4" dirty="0">
                <a:latin typeface="Calibri"/>
                <a:cs typeface="Calibri"/>
              </a:rPr>
              <a:t>a</a:t>
            </a:r>
            <a:r>
              <a:rPr sz="900" i="1" dirty="0">
                <a:latin typeface="Calibri"/>
                <a:cs typeface="Calibri"/>
              </a:rPr>
              <a:t>c</a:t>
            </a:r>
            <a:r>
              <a:rPr sz="900" i="1" spc="-4" dirty="0">
                <a:latin typeface="Calibri"/>
                <a:cs typeface="Calibri"/>
              </a:rPr>
              <a:t>hin</a:t>
            </a:r>
            <a:r>
              <a:rPr sz="900" i="1" spc="-8" dirty="0">
                <a:latin typeface="Calibri"/>
                <a:cs typeface="Calibri"/>
              </a:rPr>
              <a:t>e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i="1" spc="-41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r</a:t>
            </a:r>
            <a:r>
              <a:rPr sz="900" i="1" spc="-11" dirty="0">
                <a:latin typeface="Calibri"/>
                <a:cs typeface="Calibri"/>
              </a:rPr>
              <a:t>a</a:t>
            </a:r>
            <a:r>
              <a:rPr sz="900" i="1" spc="-4" dirty="0">
                <a:latin typeface="Calibri"/>
                <a:cs typeface="Calibri"/>
              </a:rPr>
              <a:t>nsla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io</a:t>
            </a:r>
            <a:r>
              <a:rPr sz="900" i="1" dirty="0">
                <a:latin typeface="Calibri"/>
                <a:cs typeface="Calibri"/>
              </a:rPr>
              <a:t>n</a:t>
            </a:r>
            <a:r>
              <a:rPr sz="900" i="1" spc="-23" dirty="0">
                <a:latin typeface="Times New Roman"/>
                <a:cs typeface="Times New Roman"/>
              </a:rPr>
              <a:t> </a:t>
            </a:r>
            <a:r>
              <a:rPr sz="900" i="1" spc="-8" dirty="0">
                <a:latin typeface="Calibri"/>
                <a:cs typeface="Calibri"/>
              </a:rPr>
              <a:t>w</a:t>
            </a:r>
            <a:r>
              <a:rPr sz="900" i="1" spc="-4" dirty="0">
                <a:latin typeface="Calibri"/>
                <a:cs typeface="Calibri"/>
              </a:rPr>
              <a:t>i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dirty="0">
                <a:latin typeface="Calibri"/>
                <a:cs typeface="Calibri"/>
              </a:rPr>
              <a:t>h</a:t>
            </a:r>
            <a:r>
              <a:rPr sz="900" i="1" spc="-23" dirty="0">
                <a:latin typeface="Times New Roman"/>
                <a:cs typeface="Times New Roman"/>
              </a:rPr>
              <a:t> </a:t>
            </a:r>
            <a:r>
              <a:rPr sz="900" i="1" spc="-26" dirty="0">
                <a:latin typeface="Calibri"/>
                <a:cs typeface="Calibri"/>
              </a:rPr>
              <a:t>R</a:t>
            </a:r>
            <a:r>
              <a:rPr sz="900" i="1" spc="-8" dirty="0">
                <a:latin typeface="Calibri"/>
                <a:cs typeface="Calibri"/>
              </a:rPr>
              <a:t>e</a:t>
            </a:r>
            <a:r>
              <a:rPr sz="900" i="1" spc="-11" dirty="0">
                <a:latin typeface="Calibri"/>
                <a:cs typeface="Calibri"/>
              </a:rPr>
              <a:t>c</a:t>
            </a:r>
            <a:r>
              <a:rPr sz="900" i="1" spc="-4" dirty="0">
                <a:latin typeface="Calibri"/>
                <a:cs typeface="Calibri"/>
              </a:rPr>
              <a:t>on</a:t>
            </a:r>
            <a:r>
              <a:rPr sz="900" i="1" spc="-15" dirty="0">
                <a:latin typeface="Calibri"/>
                <a:cs typeface="Calibri"/>
              </a:rPr>
              <a:t>s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r</a:t>
            </a:r>
            <a:r>
              <a:rPr sz="900" i="1" spc="-11" dirty="0">
                <a:latin typeface="Calibri"/>
                <a:cs typeface="Calibri"/>
              </a:rPr>
              <a:t>u</a:t>
            </a:r>
            <a:r>
              <a:rPr sz="900" i="1" spc="-4" dirty="0">
                <a:latin typeface="Calibri"/>
                <a:cs typeface="Calibri"/>
              </a:rPr>
              <a:t>c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ion</a:t>
            </a:r>
            <a:r>
              <a:rPr sz="900" spc="-4" dirty="0">
                <a:latin typeface="Calibri"/>
                <a:cs typeface="Calibri"/>
              </a:rPr>
              <a:t>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56" dirty="0">
                <a:latin typeface="Calibri"/>
                <a:cs typeface="Calibri"/>
              </a:rPr>
              <a:t>T</a:t>
            </a:r>
            <a:r>
              <a:rPr sz="900" dirty="0">
                <a:latin typeface="Calibri"/>
                <a:cs typeface="Calibri"/>
              </a:rPr>
              <a:t>u</a:t>
            </a:r>
            <a:r>
              <a:rPr sz="900" spc="-26" dirty="0">
                <a:latin typeface="Times New Roman"/>
                <a:cs typeface="Times New Roman"/>
              </a:rPr>
              <a:t> </a:t>
            </a:r>
            <a:r>
              <a:rPr sz="900" spc="-11" dirty="0">
                <a:latin typeface="Calibri"/>
                <a:cs typeface="Calibri"/>
              </a:rPr>
              <a:t>e</a:t>
            </a:r>
            <a:r>
              <a:rPr sz="900" spc="-4" dirty="0">
                <a:latin typeface="Calibri"/>
                <a:cs typeface="Calibri"/>
              </a:rPr>
              <a:t>t</a:t>
            </a:r>
            <a:r>
              <a:rPr sz="900" spc="-23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4" dirty="0">
                <a:latin typeface="Calibri"/>
                <a:cs typeface="Calibri"/>
              </a:rPr>
              <a:t>l,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2017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</a:rPr>
              <a:t>ht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p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:/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x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900" u="heavy" spc="-86" dirty="0">
                <a:solidFill>
                  <a:srgbClr val="EF8E1C"/>
                </a:solidFill>
                <a:latin typeface="Calibri"/>
                <a:cs typeface="Calibri"/>
              </a:rPr>
              <a:t>v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19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f/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1611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01874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f</a:t>
            </a:r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461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36803"/>
            <a:ext cx="68580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400" spc="-15" dirty="0">
                <a:latin typeface="Calibri"/>
                <a:cs typeface="Calibri"/>
              </a:rPr>
              <a:t>Effe</a:t>
            </a:r>
            <a:r>
              <a:rPr sz="2400" spc="-4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ze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11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Calibri"/>
                <a:cs typeface="Calibri"/>
              </a:rPr>
              <a:t>ch</a:t>
            </a:r>
            <a:r>
              <a:rPr sz="2400" spc="-8" dirty="0">
                <a:latin typeface="Calibri"/>
                <a:cs typeface="Calibri"/>
              </a:rPr>
              <a:t>it</a:t>
            </a:r>
            <a:r>
              <a:rPr sz="2400" spc="-4" dirty="0">
                <a:latin typeface="Calibri"/>
                <a:cs typeface="Calibri"/>
              </a:rPr>
              <a:t>ch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Calibri"/>
                <a:cs typeface="Calibri"/>
              </a:rPr>
              <a:t>d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lo</a:t>
            </a:r>
            <a:r>
              <a:rPr sz="2400" spc="-4" dirty="0">
                <a:latin typeface="Calibri"/>
                <a:cs typeface="Calibri"/>
              </a:rPr>
              <a:t>g</a:t>
            </a:r>
            <a:r>
              <a:rPr sz="2400" spc="-19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2644901"/>
            <a:ext cx="841248" cy="841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430080" y="1223375"/>
            <a:ext cx="1136333" cy="1323975"/>
          </a:xfrm>
          <a:custGeom>
            <a:avLst/>
            <a:gdLst/>
            <a:ahLst/>
            <a:cxnLst/>
            <a:rect l="l" t="t" r="r" b="b"/>
            <a:pathLst>
              <a:path w="1515110" h="1765300">
                <a:moveTo>
                  <a:pt x="1262158" y="1191798"/>
                </a:moveTo>
                <a:lnTo>
                  <a:pt x="883514" y="1191798"/>
                </a:lnTo>
                <a:lnTo>
                  <a:pt x="819662" y="1764761"/>
                </a:lnTo>
                <a:lnTo>
                  <a:pt x="1262158" y="1191798"/>
                </a:lnTo>
                <a:close/>
              </a:path>
              <a:path w="1515110" h="1765300">
                <a:moveTo>
                  <a:pt x="1315949" y="0"/>
                </a:moveTo>
                <a:lnTo>
                  <a:pt x="198644" y="0"/>
                </a:lnTo>
                <a:lnTo>
                  <a:pt x="182352" y="658"/>
                </a:lnTo>
                <a:lnTo>
                  <a:pt x="135859" y="10127"/>
                </a:lnTo>
                <a:lnTo>
                  <a:pt x="94008" y="29762"/>
                </a:lnTo>
                <a:lnTo>
                  <a:pt x="58183" y="58182"/>
                </a:lnTo>
                <a:lnTo>
                  <a:pt x="29762" y="94007"/>
                </a:lnTo>
                <a:lnTo>
                  <a:pt x="10127" y="135855"/>
                </a:lnTo>
                <a:lnTo>
                  <a:pt x="658" y="182347"/>
                </a:lnTo>
                <a:lnTo>
                  <a:pt x="0" y="198638"/>
                </a:lnTo>
                <a:lnTo>
                  <a:pt x="0" y="993160"/>
                </a:lnTo>
                <a:lnTo>
                  <a:pt x="5773" y="1040902"/>
                </a:lnTo>
                <a:lnTo>
                  <a:pt x="22173" y="1084456"/>
                </a:lnTo>
                <a:lnTo>
                  <a:pt x="47818" y="1122441"/>
                </a:lnTo>
                <a:lnTo>
                  <a:pt x="81329" y="1153479"/>
                </a:lnTo>
                <a:lnTo>
                  <a:pt x="121324" y="1176191"/>
                </a:lnTo>
                <a:lnTo>
                  <a:pt x="166424" y="1189199"/>
                </a:lnTo>
                <a:lnTo>
                  <a:pt x="198644" y="1191798"/>
                </a:lnTo>
                <a:lnTo>
                  <a:pt x="1315949" y="1191798"/>
                </a:lnTo>
                <a:lnTo>
                  <a:pt x="1363684" y="1186026"/>
                </a:lnTo>
                <a:lnTo>
                  <a:pt x="1407236" y="1169631"/>
                </a:lnTo>
                <a:lnTo>
                  <a:pt x="1445223" y="1143990"/>
                </a:lnTo>
                <a:lnTo>
                  <a:pt x="1476265" y="1110483"/>
                </a:lnTo>
                <a:lnTo>
                  <a:pt x="1498982" y="1070489"/>
                </a:lnTo>
                <a:lnTo>
                  <a:pt x="1511993" y="1025386"/>
                </a:lnTo>
                <a:lnTo>
                  <a:pt x="1514593" y="993160"/>
                </a:lnTo>
                <a:lnTo>
                  <a:pt x="1514593" y="198638"/>
                </a:lnTo>
                <a:lnTo>
                  <a:pt x="1508820" y="150905"/>
                </a:lnTo>
                <a:lnTo>
                  <a:pt x="1492420" y="107355"/>
                </a:lnTo>
                <a:lnTo>
                  <a:pt x="1466775" y="69369"/>
                </a:lnTo>
                <a:lnTo>
                  <a:pt x="1433264" y="38327"/>
                </a:lnTo>
                <a:lnTo>
                  <a:pt x="1393268" y="15610"/>
                </a:lnTo>
                <a:lnTo>
                  <a:pt x="1348169" y="2600"/>
                </a:lnTo>
                <a:lnTo>
                  <a:pt x="1315949" y="0"/>
                </a:lnTo>
                <a:close/>
              </a:path>
            </a:pathLst>
          </a:custGeom>
          <a:solidFill>
            <a:srgbClr val="BDD7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1532775" y="1318637"/>
            <a:ext cx="873443" cy="746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00800"/>
              </a:lnSpc>
            </a:pPr>
            <a:r>
              <a:rPr sz="1200" i="1" spc="-4" dirty="0">
                <a:latin typeface="Calibri"/>
                <a:cs typeface="Calibri"/>
              </a:rPr>
              <a:t>I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spc="-4" dirty="0">
                <a:latin typeface="Calibri"/>
                <a:cs typeface="Calibri"/>
              </a:rPr>
              <a:t>m</a:t>
            </a:r>
            <a:r>
              <a:rPr sz="1200" i="1" dirty="0">
                <a:latin typeface="Calibri"/>
                <a:cs typeface="Calibri"/>
              </a:rPr>
              <a:t>o</a:t>
            </a:r>
            <a:r>
              <a:rPr sz="1200" i="1" spc="-15" dirty="0">
                <a:latin typeface="Calibri"/>
                <a:cs typeface="Calibri"/>
              </a:rPr>
              <a:t>s</a:t>
            </a:r>
            <a:r>
              <a:rPr sz="1200" i="1" spc="-8" dirty="0">
                <a:latin typeface="Calibri"/>
                <a:cs typeface="Calibri"/>
              </a:rPr>
              <a:t>t</a:t>
            </a:r>
            <a:r>
              <a:rPr sz="1200" i="1" spc="-4" dirty="0">
                <a:latin typeface="Calibri"/>
                <a:cs typeface="Calibri"/>
              </a:rPr>
              <a:t>l</a:t>
            </a:r>
            <a:r>
              <a:rPr sz="1200" i="1" dirty="0">
                <a:latin typeface="Calibri"/>
                <a:cs typeface="Calibri"/>
              </a:rPr>
              <a:t>y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spc="-11" dirty="0">
                <a:latin typeface="Calibri"/>
                <a:cs typeface="Calibri"/>
              </a:rPr>
              <a:t>e</a:t>
            </a:r>
            <a:r>
              <a:rPr sz="1200" i="1" dirty="0">
                <a:latin typeface="Calibri"/>
                <a:cs typeface="Calibri"/>
              </a:rPr>
              <a:t>a</a:t>
            </a:r>
            <a:r>
              <a:rPr sz="1200" i="1" spc="-8" dirty="0">
                <a:latin typeface="Calibri"/>
                <a:cs typeface="Calibri"/>
              </a:rPr>
              <a:t>t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a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8" dirty="0">
                <a:latin typeface="Calibri"/>
                <a:cs typeface="Calibri"/>
              </a:rPr>
              <a:t>fr</a:t>
            </a:r>
            <a:r>
              <a:rPr sz="1200" i="1" spc="-11" dirty="0">
                <a:latin typeface="Calibri"/>
                <a:cs typeface="Calibri"/>
              </a:rPr>
              <a:t>e</a:t>
            </a:r>
            <a:r>
              <a:rPr sz="1200" i="1" dirty="0">
                <a:latin typeface="Calibri"/>
                <a:cs typeface="Calibri"/>
              </a:rPr>
              <a:t>sh</a:t>
            </a:r>
            <a:r>
              <a:rPr sz="1200" i="1" spc="-26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and</a:t>
            </a:r>
            <a:r>
              <a:rPr sz="1200" i="1" spc="-26" dirty="0">
                <a:latin typeface="Times New Roman"/>
                <a:cs typeface="Times New Roman"/>
              </a:rPr>
              <a:t> </a:t>
            </a:r>
            <a:r>
              <a:rPr sz="1200" i="1" spc="-8" dirty="0">
                <a:latin typeface="Calibri"/>
                <a:cs typeface="Calibri"/>
              </a:rPr>
              <a:t>r</a:t>
            </a:r>
            <a:r>
              <a:rPr sz="1200" i="1" dirty="0">
                <a:latin typeface="Calibri"/>
                <a:cs typeface="Calibri"/>
              </a:rPr>
              <a:t>a</a:t>
            </a:r>
            <a:r>
              <a:rPr sz="1200" i="1" spc="-11" dirty="0">
                <a:latin typeface="Calibri"/>
                <a:cs typeface="Calibri"/>
              </a:rPr>
              <a:t>w</a:t>
            </a:r>
            <a:r>
              <a:rPr sz="1200" i="1" spc="-4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d</a:t>
            </a:r>
            <a:r>
              <a:rPr sz="1200" i="1" spc="-4" dirty="0">
                <a:latin typeface="Calibri"/>
                <a:cs typeface="Calibri"/>
              </a:rPr>
              <a:t>i</a:t>
            </a:r>
            <a:r>
              <a:rPr sz="1200" i="1" spc="-19" dirty="0">
                <a:latin typeface="Calibri"/>
                <a:cs typeface="Calibri"/>
              </a:rPr>
              <a:t>e</a:t>
            </a:r>
            <a:r>
              <a:rPr sz="1200" i="1" spc="-4" dirty="0">
                <a:latin typeface="Calibri"/>
                <a:cs typeface="Calibri"/>
              </a:rPr>
              <a:t>t,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so</a:t>
            </a:r>
            <a:r>
              <a:rPr sz="1200" i="1" spc="-26" dirty="0">
                <a:latin typeface="Times New Roman"/>
                <a:cs typeface="Times New Roman"/>
              </a:rPr>
              <a:t> </a:t>
            </a:r>
            <a:r>
              <a:rPr sz="1200" i="1" spc="-4" dirty="0">
                <a:latin typeface="Calibri"/>
                <a:cs typeface="Calibri"/>
              </a:rPr>
              <a:t>I</a:t>
            </a:r>
            <a:r>
              <a:rPr sz="1200" i="1" spc="-34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sa</a:t>
            </a:r>
            <a:r>
              <a:rPr sz="1200" i="1" spc="-11" dirty="0">
                <a:latin typeface="Calibri"/>
                <a:cs typeface="Calibri"/>
              </a:rPr>
              <a:t>v</a:t>
            </a:r>
            <a:r>
              <a:rPr sz="1200" i="1" spc="-8" dirty="0">
                <a:latin typeface="Calibri"/>
                <a:cs typeface="Calibri"/>
              </a:rPr>
              <a:t>e</a:t>
            </a:r>
            <a:r>
              <a:rPr sz="1200" i="1" spc="-4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on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g</a:t>
            </a:r>
            <a:r>
              <a:rPr sz="1200" i="1" spc="-8" dirty="0">
                <a:latin typeface="Calibri"/>
                <a:cs typeface="Calibri"/>
              </a:rPr>
              <a:t>r</a:t>
            </a:r>
            <a:r>
              <a:rPr sz="1200" i="1" dirty="0">
                <a:latin typeface="Calibri"/>
                <a:cs typeface="Calibri"/>
              </a:rPr>
              <a:t>o</a:t>
            </a:r>
            <a:r>
              <a:rPr sz="1200" i="1" spc="-11" dirty="0">
                <a:latin typeface="Calibri"/>
                <a:cs typeface="Calibri"/>
              </a:rPr>
              <a:t>ce</a:t>
            </a:r>
            <a:r>
              <a:rPr sz="1200" i="1" spc="-8" dirty="0">
                <a:latin typeface="Calibri"/>
                <a:cs typeface="Calibri"/>
              </a:rPr>
              <a:t>r</a:t>
            </a:r>
            <a:r>
              <a:rPr sz="1200" i="1" spc="-4" dirty="0">
                <a:latin typeface="Calibri"/>
                <a:cs typeface="Calibri"/>
              </a:rPr>
              <a:t>i</a:t>
            </a:r>
            <a:r>
              <a:rPr sz="1200" i="1" spc="-11" dirty="0">
                <a:latin typeface="Calibri"/>
                <a:cs typeface="Calibri"/>
              </a:rPr>
              <a:t>e</a:t>
            </a:r>
            <a:r>
              <a:rPr sz="1200" i="1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2779" y="3662933"/>
            <a:ext cx="626745" cy="617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-40005" algn="ctr">
              <a:lnSpc>
                <a:spcPct val="99400"/>
              </a:lnSpc>
            </a:pPr>
            <a:r>
              <a:rPr sz="1350" dirty="0">
                <a:latin typeface="Calibri"/>
                <a:cs typeface="Calibri"/>
              </a:rPr>
              <a:t>Human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chi</a:t>
            </a:r>
            <a:r>
              <a:rPr sz="1350" spc="-45" dirty="0">
                <a:latin typeface="Calibri"/>
                <a:cs typeface="Calibri"/>
              </a:rPr>
              <a:t>t</a:t>
            </a:r>
            <a:r>
              <a:rPr sz="1350" spc="-4" dirty="0">
                <a:latin typeface="Calibri"/>
                <a:cs typeface="Calibri"/>
              </a:rPr>
              <a:t>-</a:t>
            </a:r>
            <a:r>
              <a:rPr sz="1350" dirty="0">
                <a:latin typeface="Calibri"/>
                <a:cs typeface="Calibri"/>
              </a:rPr>
              <a:t>ch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8" dirty="0">
                <a:latin typeface="Calibri"/>
                <a:cs typeface="Calibri"/>
              </a:rPr>
              <a:t>t</a:t>
            </a:r>
            <a:r>
              <a:rPr sz="1350" spc="-4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p</a:t>
            </a:r>
            <a:r>
              <a:rPr sz="1350" spc="-4" dirty="0">
                <a:latin typeface="Calibri"/>
                <a:cs typeface="Calibri"/>
              </a:rPr>
              <a:t>a</a:t>
            </a:r>
            <a:r>
              <a:rPr sz="1350" spc="-11" dirty="0">
                <a:latin typeface="Calibri"/>
                <a:cs typeface="Calibri"/>
              </a:rPr>
              <a:t>rt</a:t>
            </a:r>
            <a:r>
              <a:rPr sz="1350" spc="-8" dirty="0">
                <a:latin typeface="Calibri"/>
                <a:cs typeface="Calibri"/>
              </a:rPr>
              <a:t>ner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86613" y="1188978"/>
            <a:ext cx="95250" cy="2931795"/>
          </a:xfrm>
          <a:custGeom>
            <a:avLst/>
            <a:gdLst/>
            <a:ahLst/>
            <a:cxnLst/>
            <a:rect l="l" t="t" r="r" b="b"/>
            <a:pathLst>
              <a:path w="127000" h="3909060">
                <a:moveTo>
                  <a:pt x="53980" y="3782055"/>
                </a:moveTo>
                <a:lnTo>
                  <a:pt x="0" y="3782055"/>
                </a:lnTo>
                <a:lnTo>
                  <a:pt x="63520" y="3909047"/>
                </a:lnTo>
                <a:lnTo>
                  <a:pt x="120658" y="3794759"/>
                </a:lnTo>
                <a:lnTo>
                  <a:pt x="53980" y="3794759"/>
                </a:lnTo>
                <a:lnTo>
                  <a:pt x="53980" y="3782055"/>
                </a:lnTo>
                <a:close/>
              </a:path>
              <a:path w="127000" h="3909060">
                <a:moveTo>
                  <a:pt x="73030" y="0"/>
                </a:moveTo>
                <a:lnTo>
                  <a:pt x="53980" y="0"/>
                </a:lnTo>
                <a:lnTo>
                  <a:pt x="53980" y="3794759"/>
                </a:lnTo>
                <a:lnTo>
                  <a:pt x="73030" y="3794759"/>
                </a:lnTo>
                <a:lnTo>
                  <a:pt x="73030" y="0"/>
                </a:lnTo>
                <a:close/>
              </a:path>
              <a:path w="127000" h="3909060">
                <a:moveTo>
                  <a:pt x="127010" y="3782055"/>
                </a:moveTo>
                <a:lnTo>
                  <a:pt x="73030" y="3782055"/>
                </a:lnTo>
                <a:lnTo>
                  <a:pt x="73030" y="3794759"/>
                </a:lnTo>
                <a:lnTo>
                  <a:pt x="120658" y="3794759"/>
                </a:lnTo>
                <a:lnTo>
                  <a:pt x="127010" y="3782055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6506161" y="1232913"/>
            <a:ext cx="1297781" cy="824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99400"/>
              </a:lnSpc>
            </a:pPr>
            <a:r>
              <a:rPr sz="1350" b="1" u="heavy" spc="-8" dirty="0">
                <a:solidFill>
                  <a:srgbClr val="4285F4"/>
                </a:solidFill>
                <a:latin typeface="Calibri"/>
                <a:cs typeface="Calibri"/>
              </a:rPr>
              <a:t>L</a:t>
            </a:r>
            <a:r>
              <a:rPr sz="1350" b="1" u="heavy" spc="-15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1350" b="1" u="heavy" dirty="0">
                <a:solidFill>
                  <a:srgbClr val="4285F4"/>
                </a:solidFill>
                <a:latin typeface="Calibri"/>
                <a:cs typeface="Calibri"/>
              </a:rPr>
              <a:t>w </a:t>
            </a:r>
            <a:r>
              <a:rPr sz="1350" b="1" u="heavy" spc="-11" dirty="0">
                <a:solidFill>
                  <a:srgbClr val="4285F4"/>
                </a:solidFill>
                <a:latin typeface="Calibri"/>
                <a:cs typeface="Calibri"/>
              </a:rPr>
              <a:t>b</a:t>
            </a:r>
            <a:r>
              <a:rPr sz="1350" b="1" u="heavy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350" b="1" u="heavy" spc="-11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1350" b="1" u="heavy" dirty="0">
                <a:solidFill>
                  <a:srgbClr val="4285F4"/>
                </a:solidFill>
                <a:latin typeface="Calibri"/>
                <a:cs typeface="Calibri"/>
              </a:rPr>
              <a:t>m </a:t>
            </a:r>
            <a:r>
              <a:rPr sz="1350" b="1" u="heavy" spc="-15" dirty="0">
                <a:solidFill>
                  <a:srgbClr val="4285F4"/>
                </a:solidFill>
                <a:latin typeface="Calibri"/>
                <a:cs typeface="Calibri"/>
              </a:rPr>
              <a:t>si</a:t>
            </a:r>
            <a:r>
              <a:rPr sz="1350" b="1" u="heavy" spc="-30" dirty="0">
                <a:solidFill>
                  <a:srgbClr val="4285F4"/>
                </a:solidFill>
                <a:latin typeface="Calibri"/>
                <a:cs typeface="Calibri"/>
              </a:rPr>
              <a:t>z</a:t>
            </a:r>
            <a:r>
              <a:rPr sz="1350" b="1" u="heavy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350" b="1" u="heavy" spc="-4" dirty="0">
                <a:solidFill>
                  <a:srgbClr val="4285F4"/>
                </a:solidFill>
                <a:latin typeface="Calibri"/>
                <a:cs typeface="Calibri"/>
              </a:rPr>
              <a:t>:</a:t>
            </a:r>
            <a:r>
              <a:rPr sz="1350" b="1" spc="-4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M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1350" spc="-30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350" spc="-26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on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-</a:t>
            </a:r>
            <a:r>
              <a:rPr sz="1350" spc="-19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opi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1350" spc="-3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bu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350" spc="-4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non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si</a:t>
            </a:r>
            <a:r>
              <a:rPr sz="1350" spc="-19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al;</a:t>
            </a:r>
            <a:endParaRPr sz="1350">
              <a:latin typeface="Calibri"/>
              <a:cs typeface="Calibri"/>
            </a:endParaRPr>
          </a:p>
          <a:p>
            <a:pPr marL="9525">
              <a:spcBef>
                <a:spcPts val="34"/>
              </a:spcBef>
            </a:pP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b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d</a:t>
            </a:r>
            <a:r>
              <a:rPr sz="1350" spc="-26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ng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lis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h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6160" y="3066286"/>
            <a:ext cx="1369695" cy="1028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99400"/>
              </a:lnSpc>
            </a:pPr>
            <a:r>
              <a:rPr sz="1350" b="1" u="heavy" spc="-11" dirty="0">
                <a:solidFill>
                  <a:srgbClr val="4285F4"/>
                </a:solidFill>
                <a:latin typeface="Calibri"/>
                <a:cs typeface="Calibri"/>
              </a:rPr>
              <a:t>H</a:t>
            </a:r>
            <a:r>
              <a:rPr sz="1350" b="1" u="heavy" spc="-8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1350" b="1" u="heavy" spc="-4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z="1350" b="1" u="heavy" spc="-8" dirty="0">
                <a:solidFill>
                  <a:srgbClr val="4285F4"/>
                </a:solidFill>
                <a:latin typeface="Calibri"/>
                <a:cs typeface="Calibri"/>
              </a:rPr>
              <a:t>h</a:t>
            </a:r>
            <a:r>
              <a:rPr sz="1350" b="1" u="heavy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1350" b="1" u="heavy" spc="-11" dirty="0">
                <a:solidFill>
                  <a:srgbClr val="4285F4"/>
                </a:solidFill>
                <a:latin typeface="Calibri"/>
                <a:cs typeface="Calibri"/>
              </a:rPr>
              <a:t>b</a:t>
            </a:r>
            <a:r>
              <a:rPr sz="1350" b="1" u="heavy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350" b="1" u="heavy" spc="-11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1350" b="1" u="heavy" dirty="0">
                <a:solidFill>
                  <a:srgbClr val="4285F4"/>
                </a:solidFill>
                <a:latin typeface="Calibri"/>
                <a:cs typeface="Calibri"/>
              </a:rPr>
              <a:t>m </a:t>
            </a:r>
            <a:r>
              <a:rPr sz="1350" b="1" u="heavy" spc="-15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1350" b="1" u="heavy" spc="-8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1350" b="1" u="heavy" spc="-30" dirty="0">
                <a:solidFill>
                  <a:srgbClr val="4285F4"/>
                </a:solidFill>
                <a:latin typeface="Calibri"/>
                <a:cs typeface="Calibri"/>
              </a:rPr>
              <a:t>z</a:t>
            </a:r>
            <a:r>
              <a:rPr sz="1350" b="1" u="heavy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350" b="1" u="heavy" spc="-4" dirty="0">
                <a:solidFill>
                  <a:srgbClr val="4285F4"/>
                </a:solidFill>
                <a:latin typeface="Calibri"/>
                <a:cs typeface="Calibri"/>
              </a:rPr>
              <a:t>:</a:t>
            </a:r>
            <a:r>
              <a:rPr sz="1350" b="1" spc="-4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Co</a:t>
            </a:r>
            <a:r>
              <a:rPr sz="1350" spc="-23" dirty="0">
                <a:solidFill>
                  <a:srgbClr val="4285F4"/>
                </a:solidFill>
                <a:latin typeface="Calibri"/>
                <a:cs typeface="Calibri"/>
              </a:rPr>
              <a:t>nv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350" spc="-30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350" spc="-19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1350" spc="-34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350" spc="-26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1350" spc="-3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1350" spc="-11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1350" spc="-34" dirty="0">
                <a:solidFill>
                  <a:srgbClr val="4285F4"/>
                </a:solidFill>
                <a:latin typeface="Calibri"/>
                <a:cs typeface="Calibri"/>
              </a:rPr>
              <a:t>f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e,</a:t>
            </a:r>
            <a:r>
              <a:rPr sz="1350" spc="-4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350" spc="-68" dirty="0">
                <a:solidFill>
                  <a:srgbClr val="4285F4"/>
                </a:solidFill>
                <a:latin typeface="Calibri"/>
                <a:cs typeface="Calibri"/>
              </a:rPr>
              <a:t>“</a:t>
            </a:r>
            <a:r>
              <a:rPr sz="1350" spc="-19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1350" spc="-11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350" spc="-30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ec</a:t>
            </a:r>
            <a:r>
              <a:rPr sz="1350" spc="34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”</a:t>
            </a:r>
            <a:r>
              <a:rPr sz="1350" spc="-34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350" spc="-30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pon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e,</a:t>
            </a:r>
            <a:r>
              <a:rPr sz="1350" spc="-4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but</a:t>
            </a:r>
            <a:r>
              <a:rPr sz="1350" spc="-34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1350" spc="34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350" spc="-86" dirty="0">
                <a:solidFill>
                  <a:srgbClr val="4285F4"/>
                </a:solidFill>
                <a:latin typeface="Calibri"/>
                <a:cs typeface="Calibri"/>
              </a:rPr>
              <a:t>’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1350" spc="-34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350" spc="-19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ene</a:t>
            </a:r>
            <a:r>
              <a:rPr sz="1350" spc="-11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1350" spc="-3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nd</a:t>
            </a:r>
            <a:r>
              <a:rPr sz="135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l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1350" spc="-34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350" spc="-30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le</a:t>
            </a:r>
            <a:r>
              <a:rPr sz="1350" spc="-30" dirty="0">
                <a:solidFill>
                  <a:srgbClr val="4285F4"/>
                </a:solidFill>
                <a:latin typeface="Calibri"/>
                <a:cs typeface="Calibri"/>
              </a:rPr>
              <a:t>v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1350" spc="-11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92830" y="1176712"/>
          <a:ext cx="3374494" cy="2931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927"/>
                <a:gridCol w="2528567"/>
              </a:tblGrid>
              <a:tr h="325754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200" b="1" spc="-10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200" b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1200" b="1" spc="-30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1200" b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Mod</a:t>
                      </a:r>
                      <a:r>
                        <a:rPr sz="1200" b="1" spc="-10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200" b="1" spc="-4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spc="-10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200" b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pon</a:t>
                      </a:r>
                      <a:r>
                        <a:rPr sz="1200" b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200" b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257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lov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spc="-20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200" i="1" spc="-3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200" i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i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i="1" spc="-30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200" i="1" spc="-4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i="1" spc="-3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200" i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i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i="1" spc="-30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257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200" i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hat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good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sz="1200" i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ng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spc="-20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200" i="1" spc="-3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ha</a:t>
                      </a:r>
                      <a:r>
                        <a:rPr sz="1200" i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257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am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i="1" spc="-3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nurse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so</a:t>
                      </a:r>
                      <a:r>
                        <a:rPr sz="1200" i="1" spc="-3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1200" i="1" spc="-3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raw</a:t>
                      </a:r>
                      <a:r>
                        <a:rPr sz="1200" i="1" spc="-3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spc="-2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ood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257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am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i="1" spc="-3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nurse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so</a:t>
                      </a:r>
                      <a:r>
                        <a:rPr sz="1200" i="1" spc="-3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am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i="1" spc="-3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nurse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2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1200" i="1" spc="-3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ha</a:t>
                      </a:r>
                      <a:r>
                        <a:rPr sz="1200" i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i="1" spc="-4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i="1" spc="-30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200" i="1" spc="-4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hobb</a:t>
                      </a:r>
                      <a:r>
                        <a:rPr sz="1200" i="1" spc="-10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i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s?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257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1200" i="1" spc="-3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200" i="1" spc="-3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1200" i="1" spc="-3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spc="-2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livi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ng?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257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1200" i="1" spc="-3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200" i="1" spc="-3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1200" i="1" spc="-3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spc="-2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livi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ng?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257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1200" i="1" spc="-3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200" i="1" spc="-3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1200" i="1" spc="-3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spc="-2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i="1" spc="-4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spc="-5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livi</a:t>
                      </a:r>
                      <a:r>
                        <a:rPr sz="1200" i="1" dirty="0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ng?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9E9E9E"/>
                      </a:solidFill>
                      <a:prstDash val="solid"/>
                    </a:lnL>
                    <a:lnR w="9524">
                      <a:solidFill>
                        <a:srgbClr val="9E9E9E"/>
                      </a:solidFill>
                      <a:prstDash val="solid"/>
                    </a:lnR>
                    <a:lnT w="9524">
                      <a:solidFill>
                        <a:srgbClr val="9E9E9E"/>
                      </a:solidFill>
                      <a:prstDash val="solid"/>
                    </a:lnT>
                    <a:lnB w="9524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47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36390" y="4839081"/>
            <a:ext cx="3852386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dirty="0">
                <a:latin typeface="Calibri"/>
                <a:cs typeface="Calibri"/>
              </a:rPr>
              <a:t>*</a:t>
            </a:r>
            <a:r>
              <a:rPr sz="900" spc="-4" dirty="0">
                <a:latin typeface="Calibri"/>
                <a:cs typeface="Calibri"/>
              </a:rPr>
              <a:t>U</a:t>
            </a:r>
            <a:r>
              <a:rPr sz="900" spc="4" dirty="0">
                <a:latin typeface="Calibri"/>
                <a:cs typeface="Calibri"/>
              </a:rPr>
              <a:t>s</a:t>
            </a:r>
            <a:r>
              <a:rPr sz="900" spc="-8" dirty="0">
                <a:latin typeface="Calibri"/>
                <a:cs typeface="Calibri"/>
              </a:rPr>
              <a:t>u</a:t>
            </a:r>
            <a:r>
              <a:rPr sz="900" dirty="0">
                <a:latin typeface="Calibri"/>
                <a:cs typeface="Calibri"/>
              </a:rPr>
              <a:t>ally</a:t>
            </a:r>
            <a:r>
              <a:rPr sz="900" spc="-26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c</a:t>
            </a:r>
            <a:r>
              <a:rPr sz="900" dirty="0">
                <a:latin typeface="Calibri"/>
                <a:cs typeface="Calibri"/>
              </a:rPr>
              <a:t>alled</a:t>
            </a:r>
            <a:r>
              <a:rPr sz="900" spc="-26" dirty="0">
                <a:latin typeface="Times New Roman"/>
                <a:cs typeface="Times New Roman"/>
              </a:rPr>
              <a:t> </a:t>
            </a:r>
            <a:r>
              <a:rPr sz="900" spc="-15" dirty="0">
                <a:latin typeface="Calibri"/>
                <a:cs typeface="Calibri"/>
              </a:rPr>
              <a:t>t</a:t>
            </a:r>
            <a:r>
              <a:rPr sz="900" dirty="0">
                <a:latin typeface="Calibri"/>
                <a:cs typeface="Calibri"/>
              </a:rPr>
              <a:t>o</a:t>
            </a:r>
            <a:r>
              <a:rPr sz="900" spc="-8" dirty="0">
                <a:latin typeface="Calibri"/>
                <a:cs typeface="Calibri"/>
              </a:rPr>
              <a:t>p</a:t>
            </a:r>
            <a:r>
              <a:rPr sz="900" spc="-4" dirty="0">
                <a:latin typeface="Calibri"/>
                <a:cs typeface="Calibri"/>
              </a:rPr>
              <a:t>-</a:t>
            </a:r>
            <a:r>
              <a:rPr sz="900" i="1" spc="-8" dirty="0">
                <a:latin typeface="Calibri"/>
                <a:cs typeface="Calibri"/>
              </a:rPr>
              <a:t>k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spc="4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8" dirty="0">
                <a:latin typeface="Calibri"/>
                <a:cs typeface="Calibri"/>
              </a:rPr>
              <a:t>mp</a:t>
            </a:r>
            <a:r>
              <a:rPr sz="900" spc="-4" dirty="0">
                <a:latin typeface="Calibri"/>
                <a:cs typeface="Calibri"/>
              </a:rPr>
              <a:t>li</a:t>
            </a:r>
            <a:r>
              <a:rPr sz="900" spc="-8" dirty="0">
                <a:latin typeface="Calibri"/>
                <a:cs typeface="Calibri"/>
              </a:rPr>
              <a:t>n</a:t>
            </a:r>
            <a:r>
              <a:rPr sz="900" dirty="0">
                <a:latin typeface="Calibri"/>
                <a:cs typeface="Calibri"/>
              </a:rPr>
              <a:t>g</a:t>
            </a:r>
            <a:r>
              <a:rPr sz="900" spc="-4" dirty="0">
                <a:latin typeface="Calibri"/>
                <a:cs typeface="Calibri"/>
              </a:rPr>
              <a:t>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bu</a:t>
            </a:r>
            <a:r>
              <a:rPr sz="900" spc="-4" dirty="0">
                <a:latin typeface="Calibri"/>
                <a:cs typeface="Calibri"/>
              </a:rPr>
              <a:t>t</a:t>
            </a:r>
            <a:r>
              <a:rPr sz="900" spc="-23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he</a:t>
            </a:r>
            <a:r>
              <a:rPr sz="900" spc="-23" dirty="0">
                <a:latin typeface="Calibri"/>
                <a:cs typeface="Calibri"/>
              </a:rPr>
              <a:t>r</a:t>
            </a:r>
            <a:r>
              <a:rPr sz="900" spc="-8" dirty="0">
                <a:latin typeface="Calibri"/>
                <a:cs typeface="Calibri"/>
              </a:rPr>
              <a:t>e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15" dirty="0">
                <a:latin typeface="Calibri"/>
                <a:cs typeface="Calibri"/>
              </a:rPr>
              <a:t>w</a:t>
            </a:r>
            <a:r>
              <a:rPr sz="900" spc="-8" dirty="0">
                <a:latin typeface="Calibri"/>
                <a:cs typeface="Calibri"/>
              </a:rPr>
              <a:t>e</a:t>
            </a:r>
            <a:r>
              <a:rPr sz="900" spc="-26" dirty="0">
                <a:latin typeface="Calibri"/>
                <a:cs typeface="Calibri"/>
              </a:rPr>
              <a:t>’</a:t>
            </a:r>
            <a:r>
              <a:rPr sz="900" spc="-23" dirty="0">
                <a:latin typeface="Calibri"/>
                <a:cs typeface="Calibri"/>
              </a:rPr>
              <a:t>r</a:t>
            </a:r>
            <a:r>
              <a:rPr sz="900" spc="-8" dirty="0">
                <a:latin typeface="Calibri"/>
                <a:cs typeface="Calibri"/>
              </a:rPr>
              <a:t>e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15" dirty="0">
                <a:latin typeface="Calibri"/>
                <a:cs typeface="Calibri"/>
              </a:rPr>
              <a:t>a</a:t>
            </a:r>
            <a:r>
              <a:rPr sz="900" spc="-23" dirty="0">
                <a:latin typeface="Calibri"/>
                <a:cs typeface="Calibri"/>
              </a:rPr>
              <a:t>v</a:t>
            </a:r>
            <a:r>
              <a:rPr sz="900" dirty="0">
                <a:latin typeface="Calibri"/>
                <a:cs typeface="Calibri"/>
              </a:rPr>
              <a:t>o</a:t>
            </a:r>
            <a:r>
              <a:rPr sz="900" spc="-4" dirty="0">
                <a:latin typeface="Calibri"/>
                <a:cs typeface="Calibri"/>
              </a:rPr>
              <a:t>i</a:t>
            </a:r>
            <a:r>
              <a:rPr sz="900" spc="-8" dirty="0">
                <a:latin typeface="Calibri"/>
                <a:cs typeface="Calibri"/>
              </a:rPr>
              <a:t>d</a:t>
            </a:r>
            <a:r>
              <a:rPr sz="900" spc="-4" dirty="0">
                <a:latin typeface="Calibri"/>
                <a:cs typeface="Calibri"/>
              </a:rPr>
              <a:t>i</a:t>
            </a:r>
            <a:r>
              <a:rPr sz="900" spc="-8" dirty="0">
                <a:latin typeface="Calibri"/>
                <a:cs typeface="Calibri"/>
              </a:rPr>
              <a:t>ng</a:t>
            </a:r>
            <a:r>
              <a:rPr sz="900" spc="-23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c</a:t>
            </a:r>
            <a:r>
              <a:rPr sz="900" dirty="0">
                <a:latin typeface="Calibri"/>
                <a:cs typeface="Calibri"/>
              </a:rPr>
              <a:t>o</a:t>
            </a:r>
            <a:r>
              <a:rPr sz="900" spc="-11" dirty="0">
                <a:latin typeface="Calibri"/>
                <a:cs typeface="Calibri"/>
              </a:rPr>
              <a:t>n</a:t>
            </a:r>
            <a:r>
              <a:rPr sz="900" spc="-4" dirty="0">
                <a:latin typeface="Calibri"/>
                <a:cs typeface="Calibri"/>
              </a:rPr>
              <a:t>f</a:t>
            </a:r>
            <a:r>
              <a:rPr sz="900" spc="-8" dirty="0">
                <a:latin typeface="Calibri"/>
                <a:cs typeface="Calibri"/>
              </a:rPr>
              <a:t>u</a:t>
            </a:r>
            <a:r>
              <a:rPr sz="900" spc="4" dirty="0">
                <a:latin typeface="Calibri"/>
                <a:cs typeface="Calibri"/>
              </a:rPr>
              <a:t>s</a:t>
            </a:r>
            <a:r>
              <a:rPr sz="900" spc="-4" dirty="0">
                <a:latin typeface="Calibri"/>
                <a:cs typeface="Calibri"/>
              </a:rPr>
              <a:t>i</a:t>
            </a:r>
            <a:r>
              <a:rPr sz="900" dirty="0">
                <a:latin typeface="Calibri"/>
                <a:cs typeface="Calibri"/>
              </a:rPr>
              <a:t>on</a:t>
            </a:r>
            <a:r>
              <a:rPr sz="900" spc="-26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w</a:t>
            </a:r>
            <a:r>
              <a:rPr sz="900" spc="-4" dirty="0">
                <a:latin typeface="Calibri"/>
                <a:cs typeface="Calibri"/>
              </a:rPr>
              <a:t>i</a:t>
            </a:r>
            <a:r>
              <a:rPr sz="900" spc="-8" dirty="0">
                <a:latin typeface="Calibri"/>
                <a:cs typeface="Calibri"/>
              </a:rPr>
              <a:t>t</a:t>
            </a:r>
            <a:r>
              <a:rPr sz="900" dirty="0">
                <a:latin typeface="Calibri"/>
                <a:cs typeface="Calibri"/>
              </a:rPr>
              <a:t>h</a:t>
            </a:r>
            <a:r>
              <a:rPr sz="900" spc="-26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be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8" dirty="0">
                <a:latin typeface="Calibri"/>
                <a:cs typeface="Calibri"/>
              </a:rPr>
              <a:t>m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4" dirty="0">
                <a:latin typeface="Calibri"/>
                <a:cs typeface="Calibri"/>
              </a:rPr>
              <a:t>s</a:t>
            </a:r>
            <a:r>
              <a:rPr sz="900" spc="-4" dirty="0">
                <a:latin typeface="Calibri"/>
                <a:cs typeface="Calibri"/>
              </a:rPr>
              <a:t>i</a:t>
            </a:r>
            <a:r>
              <a:rPr sz="900" spc="-23" dirty="0">
                <a:latin typeface="Calibri"/>
                <a:cs typeface="Calibri"/>
              </a:rPr>
              <a:t>z</a:t>
            </a:r>
            <a:r>
              <a:rPr sz="900" spc="-8" dirty="0">
                <a:latin typeface="Calibri"/>
                <a:cs typeface="Calibri"/>
              </a:rPr>
              <a:t>e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i="1" spc="-8" dirty="0">
                <a:latin typeface="Calibri"/>
                <a:cs typeface="Calibri"/>
              </a:rPr>
              <a:t>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0656" y="4844796"/>
            <a:ext cx="154781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spc="-8" dirty="0">
                <a:latin typeface="Calibri"/>
                <a:cs typeface="Calibri"/>
              </a:rPr>
              <a:t>16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3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m</a:t>
            </a:r>
            <a:r>
              <a:rPr sz="2400" spc="-8" dirty="0">
                <a:latin typeface="Calibri"/>
                <a:cs typeface="Calibri"/>
              </a:rPr>
              <a:t>pli</a:t>
            </a:r>
            <a:r>
              <a:rPr sz="2400" spc="-23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4" dirty="0">
                <a:latin typeface="Calibri"/>
                <a:cs typeface="Calibri"/>
              </a:rPr>
              <a:t>-</a:t>
            </a:r>
            <a:r>
              <a:rPr sz="2400" spc="-19" dirty="0">
                <a:latin typeface="Calibri"/>
                <a:cs typeface="Calibri"/>
              </a:rPr>
              <a:t>bas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9" dirty="0">
                <a:latin typeface="Calibri"/>
                <a:cs typeface="Calibri"/>
              </a:rPr>
              <a:t>d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6700" indent="-257175"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lang="en-US" sz="2200" spc="-15" dirty="0">
                <a:solidFill>
                  <a:srgbClr val="4285F4"/>
                </a:solidFill>
                <a:cs typeface="Calibri"/>
              </a:rPr>
              <a:t>P</a:t>
            </a:r>
            <a:r>
              <a:rPr lang="en-US" sz="2200" dirty="0">
                <a:solidFill>
                  <a:srgbClr val="4285F4"/>
                </a:solidFill>
                <a:cs typeface="Calibri"/>
              </a:rPr>
              <a:t>u</a:t>
            </a:r>
            <a:r>
              <a:rPr lang="en-US" sz="2200" spc="-11" dirty="0">
                <a:solidFill>
                  <a:srgbClr val="4285F4"/>
                </a:solidFill>
                <a:cs typeface="Calibri"/>
              </a:rPr>
              <a:t>re</a:t>
            </a:r>
            <a:r>
              <a:rPr lang="en-US" sz="2200" spc="-4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200" spc="-4" dirty="0">
                <a:solidFill>
                  <a:srgbClr val="4285F4"/>
                </a:solidFill>
                <a:cs typeface="Calibri"/>
              </a:rPr>
              <a:t>s</a:t>
            </a:r>
            <a:r>
              <a:rPr lang="en-US" sz="2200" dirty="0">
                <a:solidFill>
                  <a:srgbClr val="4285F4"/>
                </a:solidFill>
                <a:cs typeface="Calibri"/>
              </a:rPr>
              <a:t>a</a:t>
            </a:r>
            <a:r>
              <a:rPr lang="en-US" sz="2200" spc="-19" dirty="0">
                <a:solidFill>
                  <a:srgbClr val="4285F4"/>
                </a:solidFill>
                <a:cs typeface="Calibri"/>
              </a:rPr>
              <a:t>m</a:t>
            </a:r>
            <a:r>
              <a:rPr lang="en-US" sz="2200" dirty="0">
                <a:solidFill>
                  <a:srgbClr val="4285F4"/>
                </a:solidFill>
                <a:cs typeface="Calibri"/>
              </a:rPr>
              <a:t>p</a:t>
            </a:r>
            <a:r>
              <a:rPr lang="en-US" sz="2200" spc="-4" dirty="0">
                <a:solidFill>
                  <a:srgbClr val="4285F4"/>
                </a:solidFill>
                <a:cs typeface="Calibri"/>
              </a:rPr>
              <a:t>li</a:t>
            </a:r>
            <a:r>
              <a:rPr lang="en-US" sz="2200" dirty="0">
                <a:solidFill>
                  <a:srgbClr val="4285F4"/>
                </a:solidFill>
                <a:cs typeface="Calibri"/>
              </a:rPr>
              <a:t>n</a:t>
            </a:r>
            <a:r>
              <a:rPr lang="en-US" sz="2200" spc="-11" dirty="0">
                <a:solidFill>
                  <a:srgbClr val="4285F4"/>
                </a:solidFill>
                <a:cs typeface="Calibri"/>
              </a:rPr>
              <a:t>g</a:t>
            </a:r>
            <a:endParaRPr lang="en-US" sz="2200" dirty="0">
              <a:cs typeface="Calibri"/>
            </a:endParaRPr>
          </a:p>
          <a:p>
            <a:pPr marL="523875" marR="579596" lvl="1" indent="-171450">
              <a:lnSpc>
                <a:spcPct val="100800"/>
              </a:lnSpc>
              <a:spcBef>
                <a:spcPts val="450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lang="en-US" sz="1900" spc="-4" dirty="0">
                <a:cs typeface="Calibri"/>
              </a:rPr>
              <a:t>O</a:t>
            </a:r>
            <a:r>
              <a:rPr lang="en-US" sz="1900" dirty="0">
                <a:cs typeface="Calibri"/>
              </a:rPr>
              <a:t>n</a:t>
            </a:r>
            <a:r>
              <a:rPr lang="en-US" sz="1900" spc="-49" dirty="0">
                <a:latin typeface="Times New Roman"/>
                <a:cs typeface="Times New Roman"/>
              </a:rPr>
              <a:t> </a:t>
            </a:r>
            <a:r>
              <a:rPr lang="en-US" sz="1900" spc="-8" dirty="0">
                <a:cs typeface="Calibri"/>
              </a:rPr>
              <a:t>e</a:t>
            </a:r>
            <a:r>
              <a:rPr lang="en-US" sz="1900" dirty="0">
                <a:cs typeface="Calibri"/>
              </a:rPr>
              <a:t>a</a:t>
            </a:r>
            <a:r>
              <a:rPr lang="en-US" sz="1900" spc="-15" dirty="0">
                <a:cs typeface="Calibri"/>
              </a:rPr>
              <a:t>c</a:t>
            </a:r>
            <a:r>
              <a:rPr lang="en-US" sz="1900" dirty="0">
                <a:cs typeface="Calibri"/>
              </a:rPr>
              <a:t>h</a:t>
            </a:r>
            <a:r>
              <a:rPr lang="en-US" sz="1900" spc="-49" dirty="0">
                <a:latin typeface="Times New Roman"/>
                <a:cs typeface="Times New Roman"/>
              </a:rPr>
              <a:t> </a:t>
            </a:r>
            <a:r>
              <a:rPr lang="en-US" sz="1900" spc="-4" dirty="0">
                <a:cs typeface="Calibri"/>
              </a:rPr>
              <a:t>st</a:t>
            </a:r>
            <a:r>
              <a:rPr lang="en-US" sz="1900" spc="-8" dirty="0">
                <a:cs typeface="Calibri"/>
              </a:rPr>
              <a:t>e</a:t>
            </a:r>
            <a:r>
              <a:rPr lang="en-US" sz="1900" dirty="0">
                <a:cs typeface="Calibri"/>
              </a:rPr>
              <a:t>p</a:t>
            </a:r>
            <a:r>
              <a:rPr lang="en-US" sz="1900" spc="-49" dirty="0">
                <a:latin typeface="Times New Roman"/>
                <a:cs typeface="Times New Roman"/>
              </a:rPr>
              <a:t> </a:t>
            </a:r>
            <a:r>
              <a:rPr lang="en-US" sz="1900" i="1" spc="-11" dirty="0">
                <a:cs typeface="Calibri"/>
              </a:rPr>
              <a:t>t</a:t>
            </a:r>
            <a:r>
              <a:rPr lang="en-US" sz="1900" spc="-8" dirty="0">
                <a:cs typeface="Calibri"/>
              </a:rPr>
              <a:t>,</a:t>
            </a:r>
            <a:r>
              <a:rPr lang="en-US" sz="1900" spc="-49" dirty="0">
                <a:latin typeface="Times New Roman"/>
                <a:cs typeface="Times New Roman"/>
              </a:rPr>
              <a:t> </a:t>
            </a:r>
            <a:r>
              <a:rPr lang="en-US" sz="1900" spc="-8" dirty="0">
                <a:solidFill>
                  <a:srgbClr val="BB57BE"/>
                </a:solidFill>
                <a:cs typeface="Calibri"/>
              </a:rPr>
              <a:t>ra</a:t>
            </a:r>
            <a:r>
              <a:rPr lang="en-US" sz="1900" dirty="0">
                <a:solidFill>
                  <a:srgbClr val="BB57BE"/>
                </a:solidFill>
                <a:cs typeface="Calibri"/>
              </a:rPr>
              <a:t>nd</a:t>
            </a:r>
            <a:r>
              <a:rPr lang="en-US" sz="1900" spc="-4" dirty="0">
                <a:solidFill>
                  <a:srgbClr val="BB57BE"/>
                </a:solidFill>
                <a:cs typeface="Calibri"/>
              </a:rPr>
              <a:t>o</a:t>
            </a:r>
            <a:r>
              <a:rPr lang="en-US" sz="1900" spc="-19" dirty="0">
                <a:solidFill>
                  <a:srgbClr val="BB57BE"/>
                </a:solidFill>
                <a:cs typeface="Calibri"/>
              </a:rPr>
              <a:t>m</a:t>
            </a:r>
            <a:r>
              <a:rPr lang="en-US" sz="1900" spc="-4" dirty="0">
                <a:solidFill>
                  <a:srgbClr val="BB57BE"/>
                </a:solidFill>
                <a:cs typeface="Calibri"/>
              </a:rPr>
              <a:t>l</a:t>
            </a:r>
            <a:r>
              <a:rPr lang="en-US" sz="1900" spc="-11" dirty="0">
                <a:solidFill>
                  <a:srgbClr val="BB57BE"/>
                </a:solidFill>
                <a:cs typeface="Calibri"/>
              </a:rPr>
              <a:t>y</a:t>
            </a:r>
            <a:r>
              <a:rPr lang="en-US" sz="1900" spc="-49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z="1900" spc="-4" dirty="0">
                <a:solidFill>
                  <a:srgbClr val="BB57BE"/>
                </a:solidFill>
                <a:cs typeface="Calibri"/>
              </a:rPr>
              <a:t>s</a:t>
            </a:r>
            <a:r>
              <a:rPr lang="en-US" sz="1900" dirty="0">
                <a:solidFill>
                  <a:srgbClr val="BB57BE"/>
                </a:solidFill>
                <a:cs typeface="Calibri"/>
              </a:rPr>
              <a:t>a</a:t>
            </a:r>
            <a:r>
              <a:rPr lang="en-US" sz="1900" spc="-23" dirty="0">
                <a:solidFill>
                  <a:srgbClr val="BB57BE"/>
                </a:solidFill>
                <a:cs typeface="Calibri"/>
              </a:rPr>
              <a:t>m</a:t>
            </a:r>
            <a:r>
              <a:rPr lang="en-US" sz="1900" dirty="0">
                <a:solidFill>
                  <a:srgbClr val="BB57BE"/>
                </a:solidFill>
                <a:cs typeface="Calibri"/>
              </a:rPr>
              <a:t>pl</a:t>
            </a:r>
            <a:r>
              <a:rPr lang="en-US" sz="1900" spc="-11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sz="1900" spc="-45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z="1900" spc="4" dirty="0">
                <a:cs typeface="Calibri"/>
              </a:rPr>
              <a:t>f</a:t>
            </a:r>
            <a:r>
              <a:rPr lang="en-US" sz="1900" spc="-8" dirty="0">
                <a:cs typeface="Calibri"/>
              </a:rPr>
              <a:t>r</a:t>
            </a:r>
            <a:r>
              <a:rPr lang="en-US" sz="1900" spc="-15" dirty="0">
                <a:cs typeface="Calibri"/>
              </a:rPr>
              <a:t>om</a:t>
            </a:r>
            <a:r>
              <a:rPr lang="en-US" sz="1900" spc="-53" dirty="0">
                <a:latin typeface="Times New Roman"/>
                <a:cs typeface="Times New Roman"/>
              </a:rPr>
              <a:t> </a:t>
            </a:r>
            <a:r>
              <a:rPr lang="en-US" sz="1900" spc="-11" dirty="0">
                <a:cs typeface="Calibri"/>
              </a:rPr>
              <a:t>t</a:t>
            </a:r>
            <a:r>
              <a:rPr lang="en-US" sz="1900" dirty="0">
                <a:cs typeface="Calibri"/>
              </a:rPr>
              <a:t>h</a:t>
            </a:r>
            <a:r>
              <a:rPr lang="en-US" sz="1900" spc="-11" dirty="0">
                <a:cs typeface="Calibri"/>
              </a:rPr>
              <a:t>e</a:t>
            </a:r>
            <a:r>
              <a:rPr lang="en-US" sz="1900" spc="-4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cs typeface="Calibri"/>
              </a:rPr>
              <a:t>p</a:t>
            </a:r>
            <a:r>
              <a:rPr lang="en-US" sz="1900" spc="-8" dirty="0">
                <a:cs typeface="Calibri"/>
              </a:rPr>
              <a:t>r</a:t>
            </a:r>
            <a:r>
              <a:rPr lang="en-US" sz="1900" spc="-15" dirty="0">
                <a:cs typeface="Calibri"/>
              </a:rPr>
              <a:t>o</a:t>
            </a:r>
            <a:r>
              <a:rPr lang="en-US" sz="1900" dirty="0">
                <a:cs typeface="Calibri"/>
              </a:rPr>
              <a:t>bab</a:t>
            </a:r>
            <a:r>
              <a:rPr lang="en-US" sz="1900" spc="-4" dirty="0">
                <a:cs typeface="Calibri"/>
              </a:rPr>
              <a:t>ili</a:t>
            </a:r>
            <a:r>
              <a:rPr lang="en-US" sz="1900" spc="-11" dirty="0">
                <a:cs typeface="Calibri"/>
              </a:rPr>
              <a:t>ty</a:t>
            </a:r>
            <a:r>
              <a:rPr lang="en-US" sz="1900" spc="-8" dirty="0">
                <a:latin typeface="Times New Roman"/>
                <a:cs typeface="Times New Roman"/>
              </a:rPr>
              <a:t> </a:t>
            </a:r>
            <a:r>
              <a:rPr lang="en-US" sz="1900" dirty="0">
                <a:cs typeface="Calibri"/>
              </a:rPr>
              <a:t>d</a:t>
            </a:r>
            <a:r>
              <a:rPr lang="en-US" sz="1900" spc="-4" dirty="0">
                <a:cs typeface="Calibri"/>
              </a:rPr>
              <a:t>is</a:t>
            </a:r>
            <a:r>
              <a:rPr lang="en-US" sz="1900" spc="-11" dirty="0">
                <a:cs typeface="Calibri"/>
              </a:rPr>
              <a:t>t</a:t>
            </a:r>
            <a:r>
              <a:rPr lang="en-US" sz="1900" dirty="0">
                <a:cs typeface="Calibri"/>
              </a:rPr>
              <a:t>r</a:t>
            </a:r>
            <a:r>
              <a:rPr lang="en-US" sz="1900" spc="-4" dirty="0">
                <a:cs typeface="Calibri"/>
              </a:rPr>
              <a:t>i</a:t>
            </a:r>
            <a:r>
              <a:rPr lang="en-US" sz="1900" dirty="0">
                <a:cs typeface="Calibri"/>
              </a:rPr>
              <a:t>bu</a:t>
            </a:r>
            <a:r>
              <a:rPr lang="en-US" sz="1900" spc="-11" dirty="0">
                <a:cs typeface="Calibri"/>
              </a:rPr>
              <a:t>t</a:t>
            </a:r>
            <a:r>
              <a:rPr lang="en-US" sz="1900" spc="-4" dirty="0">
                <a:cs typeface="Calibri"/>
              </a:rPr>
              <a:t>io</a:t>
            </a:r>
            <a:r>
              <a:rPr lang="en-US" sz="1900" dirty="0">
                <a:cs typeface="Calibri"/>
              </a:rPr>
              <a:t>n</a:t>
            </a:r>
            <a:r>
              <a:rPr lang="en-US" sz="1900" spc="-49" dirty="0">
                <a:latin typeface="Times New Roman"/>
                <a:cs typeface="Times New Roman"/>
              </a:rPr>
              <a:t> </a:t>
            </a:r>
            <a:r>
              <a:rPr lang="en-US" sz="1900" spc="-15" dirty="0" err="1">
                <a:cs typeface="Calibri"/>
              </a:rPr>
              <a:t>P</a:t>
            </a:r>
            <a:r>
              <a:rPr lang="en-US" sz="1900" spc="-11" baseline="-17361" dirty="0" err="1">
                <a:cs typeface="Calibri"/>
              </a:rPr>
              <a:t>t</a:t>
            </a:r>
            <a:r>
              <a:rPr lang="en-US" sz="1900" spc="152" baseline="-17361" dirty="0">
                <a:latin typeface="Times New Roman"/>
                <a:cs typeface="Times New Roman"/>
              </a:rPr>
              <a:t> </a:t>
            </a:r>
            <a:r>
              <a:rPr lang="en-US" sz="1900" spc="-11" dirty="0">
                <a:cs typeface="Calibri"/>
              </a:rPr>
              <a:t>t</a:t>
            </a:r>
            <a:r>
              <a:rPr lang="en-US" sz="1900" dirty="0">
                <a:cs typeface="Calibri"/>
              </a:rPr>
              <a:t>o</a:t>
            </a:r>
            <a:r>
              <a:rPr lang="en-US" sz="1900" spc="-53" dirty="0">
                <a:latin typeface="Times New Roman"/>
                <a:cs typeface="Times New Roman"/>
              </a:rPr>
              <a:t> </a:t>
            </a:r>
            <a:r>
              <a:rPr lang="en-US" sz="1900" spc="-4" dirty="0">
                <a:cs typeface="Calibri"/>
              </a:rPr>
              <a:t>o</a:t>
            </a:r>
            <a:r>
              <a:rPr lang="en-US" sz="1900" dirty="0">
                <a:cs typeface="Calibri"/>
              </a:rPr>
              <a:t>b</a:t>
            </a:r>
            <a:r>
              <a:rPr lang="en-US" sz="1900" spc="-11" dirty="0">
                <a:cs typeface="Calibri"/>
              </a:rPr>
              <a:t>t</a:t>
            </a:r>
            <a:r>
              <a:rPr lang="en-US" sz="1900" dirty="0">
                <a:cs typeface="Calibri"/>
              </a:rPr>
              <a:t>a</a:t>
            </a:r>
            <a:r>
              <a:rPr lang="en-US" sz="1900" spc="-4" dirty="0">
                <a:cs typeface="Calibri"/>
              </a:rPr>
              <a:t>i</a:t>
            </a:r>
            <a:r>
              <a:rPr lang="en-US" sz="1900" dirty="0">
                <a:cs typeface="Calibri"/>
              </a:rPr>
              <a:t>n</a:t>
            </a:r>
            <a:r>
              <a:rPr lang="en-US" sz="1900" spc="-49" dirty="0">
                <a:latin typeface="Times New Roman"/>
                <a:cs typeface="Times New Roman"/>
              </a:rPr>
              <a:t> </a:t>
            </a:r>
            <a:r>
              <a:rPr lang="en-US" sz="1900" spc="-11" dirty="0">
                <a:cs typeface="Calibri"/>
              </a:rPr>
              <a:t>y</a:t>
            </a:r>
            <a:r>
              <a:rPr lang="en-US" sz="1900" spc="-4" dirty="0">
                <a:cs typeface="Calibri"/>
              </a:rPr>
              <a:t>o</a:t>
            </a:r>
            <a:r>
              <a:rPr lang="en-US" sz="1900" dirty="0">
                <a:cs typeface="Calibri"/>
              </a:rPr>
              <a:t>u</a:t>
            </a:r>
            <a:r>
              <a:rPr lang="en-US" sz="1900" spc="-8" dirty="0">
                <a:cs typeface="Calibri"/>
              </a:rPr>
              <a:t>r</a:t>
            </a:r>
            <a:r>
              <a:rPr lang="en-US" sz="1900" spc="-49" dirty="0">
                <a:latin typeface="Times New Roman"/>
                <a:cs typeface="Times New Roman"/>
              </a:rPr>
              <a:t> </a:t>
            </a:r>
            <a:r>
              <a:rPr lang="en-US" sz="1900" dirty="0">
                <a:cs typeface="Calibri"/>
              </a:rPr>
              <a:t>n</a:t>
            </a:r>
            <a:r>
              <a:rPr lang="en-US" sz="1900" spc="-8" dirty="0">
                <a:cs typeface="Calibri"/>
              </a:rPr>
              <a:t>e</a:t>
            </a:r>
            <a:r>
              <a:rPr lang="en-US" sz="1900" spc="-4" dirty="0">
                <a:cs typeface="Calibri"/>
              </a:rPr>
              <a:t>x</a:t>
            </a:r>
            <a:r>
              <a:rPr lang="en-US" sz="1900" spc="-8" dirty="0">
                <a:cs typeface="Calibri"/>
              </a:rPr>
              <a:t>t</a:t>
            </a:r>
            <a:r>
              <a:rPr lang="en-US" sz="1900" spc="-53" dirty="0">
                <a:latin typeface="Times New Roman"/>
                <a:cs typeface="Times New Roman"/>
              </a:rPr>
              <a:t> </a:t>
            </a:r>
            <a:r>
              <a:rPr lang="en-US" sz="1900" spc="-19" dirty="0">
                <a:cs typeface="Calibri"/>
              </a:rPr>
              <a:t>w</a:t>
            </a:r>
            <a:r>
              <a:rPr lang="en-US" sz="1900" spc="-4" dirty="0">
                <a:cs typeface="Calibri"/>
              </a:rPr>
              <a:t>o</a:t>
            </a:r>
            <a:r>
              <a:rPr lang="en-US" sz="1900" dirty="0">
                <a:cs typeface="Calibri"/>
              </a:rPr>
              <a:t>rd.</a:t>
            </a:r>
          </a:p>
          <a:p>
            <a:pPr marL="523875" lvl="1" indent="-171450">
              <a:spcBef>
                <a:spcPts val="379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lang="en-US" sz="1900" dirty="0">
                <a:cs typeface="Calibri"/>
              </a:rPr>
              <a:t>L</a:t>
            </a:r>
            <a:r>
              <a:rPr lang="en-US" sz="1900" spc="-4" dirty="0">
                <a:cs typeface="Calibri"/>
              </a:rPr>
              <a:t>i</a:t>
            </a:r>
            <a:r>
              <a:rPr lang="en-US" sz="1900" spc="-15" dirty="0">
                <a:cs typeface="Calibri"/>
              </a:rPr>
              <a:t>k</a:t>
            </a:r>
            <a:r>
              <a:rPr lang="en-US" sz="1900" spc="-11" dirty="0">
                <a:cs typeface="Calibri"/>
              </a:rPr>
              <a:t>e</a:t>
            </a:r>
            <a:r>
              <a:rPr lang="en-US" sz="1900" spc="-45" dirty="0">
                <a:latin typeface="Times New Roman"/>
                <a:cs typeface="Times New Roman"/>
              </a:rPr>
              <a:t> </a:t>
            </a:r>
            <a:r>
              <a:rPr lang="en-US" sz="1900" spc="-15" dirty="0">
                <a:cs typeface="Calibri"/>
              </a:rPr>
              <a:t>g</a:t>
            </a:r>
            <a:r>
              <a:rPr lang="en-US" sz="1900" spc="-8" dirty="0">
                <a:cs typeface="Calibri"/>
              </a:rPr>
              <a:t>ree</a:t>
            </a:r>
            <a:r>
              <a:rPr lang="en-US" sz="1900" dirty="0">
                <a:cs typeface="Calibri"/>
              </a:rPr>
              <a:t>d</a:t>
            </a:r>
            <a:r>
              <a:rPr lang="en-US" sz="1900" spc="-11" dirty="0">
                <a:cs typeface="Calibri"/>
              </a:rPr>
              <a:t>y</a:t>
            </a:r>
            <a:r>
              <a:rPr lang="en-US" sz="1900" spc="-49" dirty="0">
                <a:latin typeface="Times New Roman"/>
                <a:cs typeface="Times New Roman"/>
              </a:rPr>
              <a:t> </a:t>
            </a:r>
            <a:r>
              <a:rPr lang="en-US" sz="1900" dirty="0">
                <a:cs typeface="Calibri"/>
              </a:rPr>
              <a:t>d</a:t>
            </a:r>
            <a:r>
              <a:rPr lang="en-US" sz="1900" spc="-8" dirty="0">
                <a:cs typeface="Calibri"/>
              </a:rPr>
              <a:t>e</a:t>
            </a:r>
            <a:r>
              <a:rPr lang="en-US" sz="1900" spc="-15" dirty="0">
                <a:cs typeface="Calibri"/>
              </a:rPr>
              <a:t>c</a:t>
            </a:r>
            <a:r>
              <a:rPr lang="en-US" sz="1900" spc="-4" dirty="0">
                <a:cs typeface="Calibri"/>
              </a:rPr>
              <a:t>o</a:t>
            </a:r>
            <a:r>
              <a:rPr lang="en-US" sz="1900" dirty="0">
                <a:cs typeface="Calibri"/>
              </a:rPr>
              <a:t>d</a:t>
            </a:r>
            <a:r>
              <a:rPr lang="en-US" sz="1900" spc="-4" dirty="0">
                <a:cs typeface="Calibri"/>
              </a:rPr>
              <a:t>i</a:t>
            </a:r>
            <a:r>
              <a:rPr lang="en-US" sz="1900" dirty="0">
                <a:cs typeface="Calibri"/>
              </a:rPr>
              <a:t>n</a:t>
            </a:r>
            <a:r>
              <a:rPr lang="en-US" sz="1900" spc="-15" dirty="0">
                <a:cs typeface="Calibri"/>
              </a:rPr>
              <a:t>g</a:t>
            </a:r>
            <a:r>
              <a:rPr lang="en-US" sz="1900" spc="-8" dirty="0">
                <a:cs typeface="Calibri"/>
              </a:rPr>
              <a:t>,</a:t>
            </a:r>
            <a:r>
              <a:rPr lang="en-US" sz="1900" spc="-49" dirty="0">
                <a:latin typeface="Times New Roman"/>
                <a:cs typeface="Times New Roman"/>
              </a:rPr>
              <a:t> </a:t>
            </a:r>
            <a:r>
              <a:rPr lang="en-US" sz="1900" dirty="0">
                <a:cs typeface="Calibri"/>
              </a:rPr>
              <a:t>but</a:t>
            </a:r>
            <a:r>
              <a:rPr lang="en-US" sz="1900" spc="-53" dirty="0">
                <a:latin typeface="Times New Roman"/>
                <a:cs typeface="Times New Roman"/>
              </a:rPr>
              <a:t> </a:t>
            </a:r>
            <a:r>
              <a:rPr lang="en-US" sz="1900" spc="-4" dirty="0">
                <a:cs typeface="Calibri"/>
              </a:rPr>
              <a:t>s</a:t>
            </a:r>
            <a:r>
              <a:rPr lang="en-US" sz="1900" dirty="0">
                <a:cs typeface="Calibri"/>
              </a:rPr>
              <a:t>a</a:t>
            </a:r>
            <a:r>
              <a:rPr lang="en-US" sz="1900" spc="-23" dirty="0">
                <a:cs typeface="Calibri"/>
              </a:rPr>
              <a:t>m</a:t>
            </a:r>
            <a:r>
              <a:rPr lang="en-US" sz="1900" dirty="0">
                <a:cs typeface="Calibri"/>
              </a:rPr>
              <a:t>pl</a:t>
            </a:r>
            <a:r>
              <a:rPr lang="en-US" sz="1900" spc="-11" dirty="0">
                <a:cs typeface="Calibri"/>
              </a:rPr>
              <a:t>e</a:t>
            </a:r>
            <a:r>
              <a:rPr lang="en-US" sz="1900" spc="-45" dirty="0">
                <a:latin typeface="Times New Roman"/>
                <a:cs typeface="Times New Roman"/>
              </a:rPr>
              <a:t> </a:t>
            </a:r>
            <a:r>
              <a:rPr lang="en-US" sz="1900" spc="-4" dirty="0">
                <a:cs typeface="Calibri"/>
              </a:rPr>
              <a:t>i</a:t>
            </a:r>
            <a:r>
              <a:rPr lang="en-US" sz="1900" dirty="0">
                <a:cs typeface="Calibri"/>
              </a:rPr>
              <a:t>n</a:t>
            </a:r>
            <a:r>
              <a:rPr lang="en-US" sz="1900" spc="-4" dirty="0">
                <a:cs typeface="Calibri"/>
              </a:rPr>
              <a:t>s</a:t>
            </a:r>
            <a:r>
              <a:rPr lang="en-US" sz="1900" spc="-11" dirty="0">
                <a:cs typeface="Calibri"/>
              </a:rPr>
              <a:t>t</a:t>
            </a:r>
            <a:r>
              <a:rPr lang="en-US" sz="1900" spc="-8" dirty="0">
                <a:cs typeface="Calibri"/>
              </a:rPr>
              <a:t>e</a:t>
            </a:r>
            <a:r>
              <a:rPr lang="en-US" sz="1900" dirty="0">
                <a:cs typeface="Calibri"/>
              </a:rPr>
              <a:t>ad</a:t>
            </a:r>
            <a:r>
              <a:rPr lang="en-US" sz="1900" spc="-49" dirty="0">
                <a:latin typeface="Times New Roman"/>
                <a:cs typeface="Times New Roman"/>
              </a:rPr>
              <a:t> </a:t>
            </a:r>
            <a:r>
              <a:rPr lang="en-US" sz="1900" spc="-4" dirty="0">
                <a:cs typeface="Calibri"/>
              </a:rPr>
              <a:t>o</a:t>
            </a:r>
            <a:r>
              <a:rPr lang="en-US" sz="1900" dirty="0">
                <a:cs typeface="Calibri"/>
              </a:rPr>
              <a:t>f</a:t>
            </a:r>
            <a:r>
              <a:rPr lang="en-US" sz="1900" spc="-45" dirty="0">
                <a:latin typeface="Times New Roman"/>
                <a:cs typeface="Times New Roman"/>
              </a:rPr>
              <a:t> </a:t>
            </a:r>
            <a:r>
              <a:rPr lang="en-US" sz="1900" dirty="0" err="1">
                <a:cs typeface="Calibri"/>
              </a:rPr>
              <a:t>a</a:t>
            </a:r>
            <a:r>
              <a:rPr lang="en-US" sz="1900" spc="-8" dirty="0" err="1">
                <a:cs typeface="Calibri"/>
              </a:rPr>
              <a:t>r</a:t>
            </a:r>
            <a:r>
              <a:rPr lang="en-US" sz="1900" spc="-15" dirty="0" err="1">
                <a:cs typeface="Calibri"/>
              </a:rPr>
              <a:t>g</a:t>
            </a:r>
            <a:r>
              <a:rPr lang="en-US" sz="1900" spc="-19" dirty="0" err="1">
                <a:cs typeface="Calibri"/>
              </a:rPr>
              <a:t>m</a:t>
            </a:r>
            <a:r>
              <a:rPr lang="en-US" sz="1900" dirty="0" err="1">
                <a:cs typeface="Calibri"/>
              </a:rPr>
              <a:t>a</a:t>
            </a:r>
            <a:r>
              <a:rPr lang="en-US" sz="1900" spc="-4" dirty="0" err="1">
                <a:cs typeface="Calibri"/>
              </a:rPr>
              <a:t>x</a:t>
            </a:r>
            <a:r>
              <a:rPr lang="en-US" sz="1900" dirty="0" smtClean="0">
                <a:cs typeface="Calibri"/>
              </a:rPr>
              <a:t>.</a:t>
            </a:r>
            <a:endParaRPr lang="en-US" sz="2200" dirty="0">
              <a:latin typeface="Times New Roman"/>
              <a:cs typeface="Times New Roman"/>
            </a:endParaRPr>
          </a:p>
          <a:p>
            <a:pPr marL="266700" indent="-257175"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lang="en-US" sz="2200" spc="4" dirty="0">
                <a:solidFill>
                  <a:srgbClr val="4285F4"/>
                </a:solidFill>
                <a:cs typeface="Calibri"/>
              </a:rPr>
              <a:t>T</a:t>
            </a:r>
            <a:r>
              <a:rPr lang="en-US" sz="2200" spc="-4" dirty="0">
                <a:solidFill>
                  <a:srgbClr val="4285F4"/>
                </a:solidFill>
                <a:cs typeface="Calibri"/>
              </a:rPr>
              <a:t>o</a:t>
            </a:r>
            <a:r>
              <a:rPr lang="en-US" sz="2200" dirty="0">
                <a:solidFill>
                  <a:srgbClr val="4285F4"/>
                </a:solidFill>
                <a:cs typeface="Calibri"/>
              </a:rPr>
              <a:t>p-n</a:t>
            </a:r>
            <a:r>
              <a:rPr lang="en-US" sz="2200" spc="-49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200" spc="-15" dirty="0">
                <a:solidFill>
                  <a:srgbClr val="4285F4"/>
                </a:solidFill>
                <a:cs typeface="Calibri"/>
              </a:rPr>
              <a:t>sam</a:t>
            </a:r>
            <a:r>
              <a:rPr lang="en-US" sz="2200" dirty="0">
                <a:solidFill>
                  <a:srgbClr val="4285F4"/>
                </a:solidFill>
                <a:cs typeface="Calibri"/>
              </a:rPr>
              <a:t>p</a:t>
            </a:r>
            <a:r>
              <a:rPr lang="en-US" sz="2200" spc="-4" dirty="0">
                <a:solidFill>
                  <a:srgbClr val="4285F4"/>
                </a:solidFill>
                <a:cs typeface="Calibri"/>
              </a:rPr>
              <a:t>li</a:t>
            </a:r>
            <a:r>
              <a:rPr lang="en-US" sz="2200" dirty="0">
                <a:solidFill>
                  <a:srgbClr val="4285F4"/>
                </a:solidFill>
                <a:cs typeface="Calibri"/>
              </a:rPr>
              <a:t>n</a:t>
            </a:r>
            <a:r>
              <a:rPr lang="en-US" sz="2200" spc="-15" dirty="0">
                <a:solidFill>
                  <a:srgbClr val="4285F4"/>
                </a:solidFill>
                <a:cs typeface="Calibri"/>
              </a:rPr>
              <a:t>g</a:t>
            </a:r>
            <a:r>
              <a:rPr lang="en-US" sz="2200" dirty="0">
                <a:cs typeface="Calibri"/>
              </a:rPr>
              <a:t>*</a:t>
            </a:r>
          </a:p>
          <a:p>
            <a:pPr marL="523875" marR="168593" lvl="1" indent="-171450">
              <a:spcBef>
                <a:spcPts val="394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lang="en-US" sz="1900" spc="-4" dirty="0">
                <a:cs typeface="Calibri"/>
              </a:rPr>
              <a:t>O</a:t>
            </a:r>
            <a:r>
              <a:rPr lang="en-US" sz="1900" dirty="0">
                <a:cs typeface="Calibri"/>
              </a:rPr>
              <a:t>n</a:t>
            </a:r>
            <a:r>
              <a:rPr lang="en-US" sz="1900" spc="-49" dirty="0">
                <a:latin typeface="Times New Roman"/>
                <a:cs typeface="Times New Roman"/>
              </a:rPr>
              <a:t> </a:t>
            </a:r>
            <a:r>
              <a:rPr lang="en-US" sz="1900" spc="-8" dirty="0">
                <a:cs typeface="Calibri"/>
              </a:rPr>
              <a:t>e</a:t>
            </a:r>
            <a:r>
              <a:rPr lang="en-US" sz="1900" dirty="0">
                <a:cs typeface="Calibri"/>
              </a:rPr>
              <a:t>a</a:t>
            </a:r>
            <a:r>
              <a:rPr lang="en-US" sz="1900" spc="-15" dirty="0">
                <a:cs typeface="Calibri"/>
              </a:rPr>
              <a:t>c</a:t>
            </a:r>
            <a:r>
              <a:rPr lang="en-US" sz="1900" dirty="0">
                <a:cs typeface="Calibri"/>
              </a:rPr>
              <a:t>h</a:t>
            </a:r>
            <a:r>
              <a:rPr lang="en-US" sz="1900" spc="-49" dirty="0">
                <a:latin typeface="Times New Roman"/>
                <a:cs typeface="Times New Roman"/>
              </a:rPr>
              <a:t> </a:t>
            </a:r>
            <a:r>
              <a:rPr lang="en-US" sz="1900" spc="-4" dirty="0">
                <a:cs typeface="Calibri"/>
              </a:rPr>
              <a:t>st</a:t>
            </a:r>
            <a:r>
              <a:rPr lang="en-US" sz="1900" spc="-8" dirty="0">
                <a:cs typeface="Calibri"/>
              </a:rPr>
              <a:t>e</a:t>
            </a:r>
            <a:r>
              <a:rPr lang="en-US" sz="1900" dirty="0">
                <a:cs typeface="Calibri"/>
              </a:rPr>
              <a:t>p</a:t>
            </a:r>
            <a:r>
              <a:rPr lang="en-US" sz="1900" spc="-49" dirty="0">
                <a:latin typeface="Times New Roman"/>
                <a:cs typeface="Times New Roman"/>
              </a:rPr>
              <a:t> </a:t>
            </a:r>
            <a:r>
              <a:rPr lang="en-US" sz="1900" i="1" spc="-11" dirty="0">
                <a:cs typeface="Calibri"/>
              </a:rPr>
              <a:t>t</a:t>
            </a:r>
            <a:r>
              <a:rPr lang="en-US" sz="1900" spc="-8" dirty="0">
                <a:cs typeface="Calibri"/>
              </a:rPr>
              <a:t>,</a:t>
            </a:r>
            <a:r>
              <a:rPr lang="en-US" sz="1900" spc="-49" dirty="0">
                <a:latin typeface="Times New Roman"/>
                <a:cs typeface="Times New Roman"/>
              </a:rPr>
              <a:t> </a:t>
            </a:r>
            <a:r>
              <a:rPr lang="en-US" sz="1900" spc="-8" dirty="0">
                <a:cs typeface="Calibri"/>
              </a:rPr>
              <a:t>ra</a:t>
            </a:r>
            <a:r>
              <a:rPr lang="en-US" sz="1900" dirty="0">
                <a:cs typeface="Calibri"/>
              </a:rPr>
              <a:t>nd</a:t>
            </a:r>
            <a:r>
              <a:rPr lang="en-US" sz="1900" spc="-4" dirty="0">
                <a:cs typeface="Calibri"/>
              </a:rPr>
              <a:t>o</a:t>
            </a:r>
            <a:r>
              <a:rPr lang="en-US" sz="1900" spc="-19" dirty="0">
                <a:cs typeface="Calibri"/>
              </a:rPr>
              <a:t>m</a:t>
            </a:r>
            <a:r>
              <a:rPr lang="en-US" sz="1900" spc="-4" dirty="0">
                <a:cs typeface="Calibri"/>
              </a:rPr>
              <a:t>l</a:t>
            </a:r>
            <a:r>
              <a:rPr lang="en-US" sz="1900" spc="-11" dirty="0">
                <a:cs typeface="Calibri"/>
              </a:rPr>
              <a:t>y</a:t>
            </a:r>
            <a:r>
              <a:rPr lang="en-US" sz="1900" spc="-49" dirty="0">
                <a:latin typeface="Times New Roman"/>
                <a:cs typeface="Times New Roman"/>
              </a:rPr>
              <a:t> </a:t>
            </a:r>
            <a:r>
              <a:rPr lang="en-US" sz="1900" spc="-4" dirty="0">
                <a:cs typeface="Calibri"/>
              </a:rPr>
              <a:t>s</a:t>
            </a:r>
            <a:r>
              <a:rPr lang="en-US" sz="1900" dirty="0">
                <a:cs typeface="Calibri"/>
              </a:rPr>
              <a:t>a</a:t>
            </a:r>
            <a:r>
              <a:rPr lang="en-US" sz="1900" spc="-19" dirty="0">
                <a:cs typeface="Calibri"/>
              </a:rPr>
              <a:t>m</a:t>
            </a:r>
            <a:r>
              <a:rPr lang="en-US" sz="1900" dirty="0">
                <a:cs typeface="Calibri"/>
              </a:rPr>
              <a:t>p</a:t>
            </a:r>
            <a:r>
              <a:rPr lang="en-US" sz="1900" spc="-4" dirty="0">
                <a:cs typeface="Calibri"/>
              </a:rPr>
              <a:t>l</a:t>
            </a:r>
            <a:r>
              <a:rPr lang="en-US" sz="1900" spc="-11" dirty="0">
                <a:cs typeface="Calibri"/>
              </a:rPr>
              <a:t>e</a:t>
            </a:r>
            <a:r>
              <a:rPr lang="en-US" sz="1900" spc="-45" dirty="0">
                <a:latin typeface="Times New Roman"/>
                <a:cs typeface="Times New Roman"/>
              </a:rPr>
              <a:t> </a:t>
            </a:r>
            <a:r>
              <a:rPr lang="en-US" sz="1900" spc="4" dirty="0">
                <a:cs typeface="Calibri"/>
              </a:rPr>
              <a:t>f</a:t>
            </a:r>
            <a:r>
              <a:rPr lang="en-US" sz="1900" spc="-8" dirty="0">
                <a:cs typeface="Calibri"/>
              </a:rPr>
              <a:t>r</a:t>
            </a:r>
            <a:r>
              <a:rPr lang="en-US" sz="1900" spc="-15" dirty="0">
                <a:cs typeface="Calibri"/>
              </a:rPr>
              <a:t>om</a:t>
            </a:r>
            <a:r>
              <a:rPr lang="en-US" sz="1900" spc="-53" dirty="0">
                <a:latin typeface="Times New Roman"/>
                <a:cs typeface="Times New Roman"/>
              </a:rPr>
              <a:t> </a:t>
            </a:r>
            <a:r>
              <a:rPr lang="en-US" sz="1900" spc="-15" dirty="0" err="1">
                <a:cs typeface="Calibri"/>
              </a:rPr>
              <a:t>P</a:t>
            </a:r>
            <a:r>
              <a:rPr lang="en-US" sz="1900" spc="-5" baseline="-17361" dirty="0" err="1">
                <a:cs typeface="Calibri"/>
              </a:rPr>
              <a:t>t</a:t>
            </a:r>
            <a:r>
              <a:rPr lang="en-US" sz="1900" spc="-5" baseline="-17361" dirty="0">
                <a:cs typeface="Calibri"/>
              </a:rPr>
              <a:t>,</a:t>
            </a:r>
            <a:r>
              <a:rPr lang="en-US" sz="1900" spc="-45" baseline="-17361" dirty="0">
                <a:latin typeface="Times New Roman"/>
                <a:cs typeface="Times New Roman"/>
              </a:rPr>
              <a:t> </a:t>
            </a:r>
            <a:r>
              <a:rPr lang="en-US" sz="1900" spc="-8" dirty="0">
                <a:solidFill>
                  <a:srgbClr val="BB57BE"/>
                </a:solidFill>
                <a:cs typeface="Calibri"/>
              </a:rPr>
              <a:t>re</a:t>
            </a:r>
            <a:r>
              <a:rPr lang="en-US" sz="1900" spc="-4" dirty="0">
                <a:solidFill>
                  <a:srgbClr val="BB57BE"/>
                </a:solidFill>
                <a:cs typeface="Calibri"/>
              </a:rPr>
              <a:t>s</a:t>
            </a:r>
            <a:r>
              <a:rPr lang="en-US" sz="1900" spc="-11" dirty="0">
                <a:solidFill>
                  <a:srgbClr val="BB57BE"/>
                </a:solidFill>
                <a:cs typeface="Calibri"/>
              </a:rPr>
              <a:t>t</a:t>
            </a:r>
            <a:r>
              <a:rPr lang="en-US" sz="1900" dirty="0">
                <a:solidFill>
                  <a:srgbClr val="BB57BE"/>
                </a:solidFill>
                <a:cs typeface="Calibri"/>
              </a:rPr>
              <a:t>r</a:t>
            </a:r>
            <a:r>
              <a:rPr lang="en-US" sz="1900" spc="-4" dirty="0">
                <a:solidFill>
                  <a:srgbClr val="BB57BE"/>
                </a:solidFill>
                <a:cs typeface="Calibri"/>
              </a:rPr>
              <a:t>i</a:t>
            </a:r>
            <a:r>
              <a:rPr lang="en-US" sz="1900" spc="-15" dirty="0">
                <a:solidFill>
                  <a:srgbClr val="BB57BE"/>
                </a:solidFill>
                <a:cs typeface="Calibri"/>
              </a:rPr>
              <a:t>c</a:t>
            </a:r>
            <a:r>
              <a:rPr lang="en-US" sz="1900" spc="-11" dirty="0">
                <a:solidFill>
                  <a:srgbClr val="BB57BE"/>
                </a:solidFill>
                <a:cs typeface="Calibri"/>
              </a:rPr>
              <a:t>t</a:t>
            </a:r>
            <a:r>
              <a:rPr lang="en-US" sz="1900" spc="-8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sz="1900" dirty="0">
                <a:solidFill>
                  <a:srgbClr val="BB57BE"/>
                </a:solidFill>
                <a:cs typeface="Calibri"/>
              </a:rPr>
              <a:t>d</a:t>
            </a:r>
            <a:r>
              <a:rPr lang="en-US" sz="1900" spc="-49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z="1900" spc="-11" dirty="0">
                <a:solidFill>
                  <a:srgbClr val="BB57BE"/>
                </a:solidFill>
                <a:cs typeface="Calibri"/>
              </a:rPr>
              <a:t>t</a:t>
            </a:r>
            <a:r>
              <a:rPr lang="en-US" sz="1900" dirty="0">
                <a:solidFill>
                  <a:srgbClr val="BB57BE"/>
                </a:solidFill>
                <a:cs typeface="Calibri"/>
              </a:rPr>
              <a:t>o</a:t>
            </a:r>
            <a:r>
              <a:rPr lang="en-US" sz="1900" spc="-53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z="1900" dirty="0">
                <a:solidFill>
                  <a:srgbClr val="BB57BE"/>
                </a:solidFill>
                <a:cs typeface="Calibri"/>
              </a:rPr>
              <a:t>ju</a:t>
            </a:r>
            <a:r>
              <a:rPr lang="en-US" sz="1900" spc="-4" dirty="0">
                <a:solidFill>
                  <a:srgbClr val="BB57BE"/>
                </a:solidFill>
                <a:cs typeface="Calibri"/>
              </a:rPr>
              <a:t>s</a:t>
            </a:r>
            <a:r>
              <a:rPr lang="en-US" sz="1900" spc="-8" dirty="0">
                <a:solidFill>
                  <a:srgbClr val="BB57BE"/>
                </a:solidFill>
                <a:cs typeface="Calibri"/>
              </a:rPr>
              <a:t>t</a:t>
            </a:r>
            <a:r>
              <a:rPr lang="en-US" sz="1900" spc="-8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z="1900" spc="-4" dirty="0">
                <a:solidFill>
                  <a:srgbClr val="BB57BE"/>
                </a:solidFill>
                <a:cs typeface="Calibri"/>
              </a:rPr>
              <a:t>t</a:t>
            </a:r>
            <a:r>
              <a:rPr lang="en-US" sz="1900" dirty="0">
                <a:solidFill>
                  <a:srgbClr val="BB57BE"/>
                </a:solidFill>
                <a:cs typeface="Calibri"/>
              </a:rPr>
              <a:t>h</a:t>
            </a:r>
            <a:r>
              <a:rPr lang="en-US" sz="1900" spc="-11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sz="1900" spc="-41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z="1900" spc="-4" dirty="0">
                <a:solidFill>
                  <a:srgbClr val="BB57BE"/>
                </a:solidFill>
                <a:cs typeface="Calibri"/>
              </a:rPr>
              <a:t>top</a:t>
            </a:r>
            <a:r>
              <a:rPr lang="en-US" sz="1900" dirty="0">
                <a:solidFill>
                  <a:srgbClr val="BB57BE"/>
                </a:solidFill>
                <a:cs typeface="Calibri"/>
              </a:rPr>
              <a:t>-n</a:t>
            </a:r>
            <a:r>
              <a:rPr lang="en-US" sz="1900" spc="-49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z="1900" spc="-19" dirty="0">
                <a:solidFill>
                  <a:srgbClr val="BB57BE"/>
                </a:solidFill>
                <a:cs typeface="Calibri"/>
              </a:rPr>
              <a:t>m</a:t>
            </a:r>
            <a:r>
              <a:rPr lang="en-US" sz="1900" spc="-4" dirty="0">
                <a:solidFill>
                  <a:srgbClr val="BB57BE"/>
                </a:solidFill>
                <a:cs typeface="Calibri"/>
              </a:rPr>
              <a:t>os</a:t>
            </a:r>
            <a:r>
              <a:rPr lang="en-US" sz="1900" spc="-8" dirty="0">
                <a:solidFill>
                  <a:srgbClr val="BB57BE"/>
                </a:solidFill>
                <a:cs typeface="Calibri"/>
              </a:rPr>
              <a:t>t</a:t>
            </a:r>
            <a:r>
              <a:rPr lang="en-US" sz="1900" spc="-53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z="1900" dirty="0">
                <a:solidFill>
                  <a:srgbClr val="BB57BE"/>
                </a:solidFill>
                <a:cs typeface="Calibri"/>
              </a:rPr>
              <a:t>p</a:t>
            </a:r>
            <a:r>
              <a:rPr lang="en-US" sz="1900" spc="-8" dirty="0">
                <a:solidFill>
                  <a:srgbClr val="BB57BE"/>
                </a:solidFill>
                <a:cs typeface="Calibri"/>
              </a:rPr>
              <a:t>r</a:t>
            </a:r>
            <a:r>
              <a:rPr lang="en-US" sz="1900" spc="-15" dirty="0">
                <a:solidFill>
                  <a:srgbClr val="BB57BE"/>
                </a:solidFill>
                <a:cs typeface="Calibri"/>
              </a:rPr>
              <a:t>o</a:t>
            </a:r>
            <a:r>
              <a:rPr lang="en-US" sz="1900" dirty="0">
                <a:solidFill>
                  <a:srgbClr val="BB57BE"/>
                </a:solidFill>
                <a:cs typeface="Calibri"/>
              </a:rPr>
              <a:t>bab</a:t>
            </a:r>
            <a:r>
              <a:rPr lang="en-US" sz="1900" spc="-4" dirty="0">
                <a:solidFill>
                  <a:srgbClr val="BB57BE"/>
                </a:solidFill>
                <a:cs typeface="Calibri"/>
              </a:rPr>
              <a:t>l</a:t>
            </a:r>
            <a:r>
              <a:rPr lang="en-US" sz="1900" spc="-11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sz="1900" spc="-45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z="1900" spc="-19" dirty="0">
                <a:solidFill>
                  <a:srgbClr val="BB57BE"/>
                </a:solidFill>
                <a:cs typeface="Calibri"/>
              </a:rPr>
              <a:t>w</a:t>
            </a:r>
            <a:r>
              <a:rPr lang="en-US" sz="1900" spc="-4" dirty="0">
                <a:solidFill>
                  <a:srgbClr val="BB57BE"/>
                </a:solidFill>
                <a:cs typeface="Calibri"/>
              </a:rPr>
              <a:t>o</a:t>
            </a:r>
            <a:r>
              <a:rPr lang="en-US" sz="1900" dirty="0">
                <a:solidFill>
                  <a:srgbClr val="BB57BE"/>
                </a:solidFill>
                <a:cs typeface="Calibri"/>
              </a:rPr>
              <a:t>rds</a:t>
            </a:r>
            <a:endParaRPr lang="en-US" sz="1900" dirty="0">
              <a:cs typeface="Calibri"/>
            </a:endParaRPr>
          </a:p>
          <a:p>
            <a:pPr marL="523875" lvl="1" indent="-171450">
              <a:spcBef>
                <a:spcPts val="394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lang="en-US" sz="1900" dirty="0">
                <a:cs typeface="Calibri"/>
              </a:rPr>
              <a:t>L</a:t>
            </a:r>
            <a:r>
              <a:rPr lang="en-US" sz="1900" spc="-4" dirty="0">
                <a:cs typeface="Calibri"/>
              </a:rPr>
              <a:t>i</a:t>
            </a:r>
            <a:r>
              <a:rPr lang="en-US" sz="1900" spc="-15" dirty="0">
                <a:cs typeface="Calibri"/>
              </a:rPr>
              <a:t>k</a:t>
            </a:r>
            <a:r>
              <a:rPr lang="en-US" sz="1900" spc="-11" dirty="0">
                <a:cs typeface="Calibri"/>
              </a:rPr>
              <a:t>e</a:t>
            </a:r>
            <a:r>
              <a:rPr lang="en-US" sz="1900" spc="-4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cs typeface="Calibri"/>
              </a:rPr>
              <a:t>pu</a:t>
            </a:r>
            <a:r>
              <a:rPr lang="en-US" sz="1900" spc="-11" dirty="0">
                <a:cs typeface="Calibri"/>
              </a:rPr>
              <a:t>re</a:t>
            </a:r>
            <a:r>
              <a:rPr lang="en-US" sz="1900" spc="-45" dirty="0">
                <a:latin typeface="Times New Roman"/>
                <a:cs typeface="Times New Roman"/>
              </a:rPr>
              <a:t> </a:t>
            </a:r>
            <a:r>
              <a:rPr lang="en-US" sz="1900" spc="-4" dirty="0">
                <a:cs typeface="Calibri"/>
              </a:rPr>
              <a:t>s</a:t>
            </a:r>
            <a:r>
              <a:rPr lang="en-US" sz="1900" dirty="0">
                <a:cs typeface="Calibri"/>
              </a:rPr>
              <a:t>a</a:t>
            </a:r>
            <a:r>
              <a:rPr lang="en-US" sz="1900" spc="-19" dirty="0">
                <a:cs typeface="Calibri"/>
              </a:rPr>
              <a:t>m</a:t>
            </a:r>
            <a:r>
              <a:rPr lang="en-US" sz="1900" dirty="0">
                <a:cs typeface="Calibri"/>
              </a:rPr>
              <a:t>p</a:t>
            </a:r>
            <a:r>
              <a:rPr lang="en-US" sz="1900" spc="-4" dirty="0">
                <a:cs typeface="Calibri"/>
              </a:rPr>
              <a:t>li</a:t>
            </a:r>
            <a:r>
              <a:rPr lang="en-US" sz="1900" dirty="0">
                <a:cs typeface="Calibri"/>
              </a:rPr>
              <a:t>n</a:t>
            </a:r>
            <a:r>
              <a:rPr lang="en-US" sz="1900" spc="-15" dirty="0">
                <a:cs typeface="Calibri"/>
              </a:rPr>
              <a:t>g</a:t>
            </a:r>
            <a:r>
              <a:rPr lang="en-US" sz="1900" spc="-8" dirty="0">
                <a:cs typeface="Calibri"/>
              </a:rPr>
              <a:t>,</a:t>
            </a:r>
            <a:r>
              <a:rPr lang="en-US" sz="1900" spc="-49" dirty="0">
                <a:latin typeface="Times New Roman"/>
                <a:cs typeface="Times New Roman"/>
              </a:rPr>
              <a:t> </a:t>
            </a:r>
            <a:r>
              <a:rPr lang="en-US" sz="1900" dirty="0">
                <a:cs typeface="Calibri"/>
              </a:rPr>
              <a:t>bu</a:t>
            </a:r>
            <a:r>
              <a:rPr lang="en-US" sz="1900" spc="-8" dirty="0">
                <a:cs typeface="Calibri"/>
              </a:rPr>
              <a:t>t</a:t>
            </a:r>
            <a:r>
              <a:rPr lang="en-US" sz="1900" spc="-53" dirty="0">
                <a:latin typeface="Times New Roman"/>
                <a:cs typeface="Times New Roman"/>
              </a:rPr>
              <a:t> </a:t>
            </a:r>
            <a:r>
              <a:rPr lang="en-US" sz="1900" spc="-11" dirty="0">
                <a:cs typeface="Calibri"/>
              </a:rPr>
              <a:t>t</a:t>
            </a:r>
            <a:r>
              <a:rPr lang="en-US" sz="1900" dirty="0">
                <a:cs typeface="Calibri"/>
              </a:rPr>
              <a:t>run</a:t>
            </a:r>
            <a:r>
              <a:rPr lang="en-US" sz="1900" spc="-15" dirty="0">
                <a:cs typeface="Calibri"/>
              </a:rPr>
              <a:t>c</a:t>
            </a:r>
            <a:r>
              <a:rPr lang="en-US" sz="1900" dirty="0">
                <a:cs typeface="Calibri"/>
              </a:rPr>
              <a:t>a</a:t>
            </a:r>
            <a:r>
              <a:rPr lang="en-US" sz="1900" spc="-11" dirty="0">
                <a:cs typeface="Calibri"/>
              </a:rPr>
              <a:t>te</a:t>
            </a:r>
            <a:r>
              <a:rPr lang="en-US" sz="1900" spc="-45" dirty="0">
                <a:latin typeface="Times New Roman"/>
                <a:cs typeface="Times New Roman"/>
              </a:rPr>
              <a:t> </a:t>
            </a:r>
            <a:r>
              <a:rPr lang="en-US" sz="1900" spc="-11" dirty="0">
                <a:cs typeface="Calibri"/>
              </a:rPr>
              <a:t>t</a:t>
            </a:r>
            <a:r>
              <a:rPr lang="en-US" sz="1900" dirty="0">
                <a:cs typeface="Calibri"/>
              </a:rPr>
              <a:t>h</a:t>
            </a:r>
            <a:r>
              <a:rPr lang="en-US" sz="1900" spc="-11" dirty="0">
                <a:cs typeface="Calibri"/>
              </a:rPr>
              <a:t>e</a:t>
            </a:r>
            <a:r>
              <a:rPr lang="en-US" sz="1900" spc="-4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cs typeface="Calibri"/>
              </a:rPr>
              <a:t>p</a:t>
            </a:r>
            <a:r>
              <a:rPr lang="en-US" sz="1900" spc="-8" dirty="0">
                <a:cs typeface="Calibri"/>
              </a:rPr>
              <a:t>r</a:t>
            </a:r>
            <a:r>
              <a:rPr lang="en-US" sz="1900" spc="-15" dirty="0">
                <a:cs typeface="Calibri"/>
              </a:rPr>
              <a:t>o</a:t>
            </a:r>
            <a:r>
              <a:rPr lang="en-US" sz="1900" dirty="0">
                <a:cs typeface="Calibri"/>
              </a:rPr>
              <a:t>bab</a:t>
            </a:r>
            <a:r>
              <a:rPr lang="en-US" sz="1900" spc="-4" dirty="0">
                <a:cs typeface="Calibri"/>
              </a:rPr>
              <a:t>ili</a:t>
            </a:r>
            <a:r>
              <a:rPr lang="en-US" sz="1900" spc="-11" dirty="0">
                <a:cs typeface="Calibri"/>
              </a:rPr>
              <a:t>ty</a:t>
            </a:r>
            <a:r>
              <a:rPr lang="en-US" sz="1900" spc="-49" dirty="0">
                <a:latin typeface="Times New Roman"/>
                <a:cs typeface="Times New Roman"/>
              </a:rPr>
              <a:t> </a:t>
            </a:r>
            <a:r>
              <a:rPr lang="en-US" sz="1900" dirty="0">
                <a:cs typeface="Calibri"/>
              </a:rPr>
              <a:t>d</a:t>
            </a:r>
            <a:r>
              <a:rPr lang="en-US" sz="1900" spc="-4" dirty="0">
                <a:cs typeface="Calibri"/>
              </a:rPr>
              <a:t>is</a:t>
            </a:r>
            <a:r>
              <a:rPr lang="en-US" sz="1900" spc="-11" dirty="0">
                <a:cs typeface="Calibri"/>
              </a:rPr>
              <a:t>t</a:t>
            </a:r>
            <a:r>
              <a:rPr lang="en-US" sz="1900" dirty="0">
                <a:cs typeface="Calibri"/>
              </a:rPr>
              <a:t>r</a:t>
            </a:r>
            <a:r>
              <a:rPr lang="en-US" sz="1900" spc="-4" dirty="0">
                <a:cs typeface="Calibri"/>
              </a:rPr>
              <a:t>i</a:t>
            </a:r>
            <a:r>
              <a:rPr lang="en-US" sz="1900" dirty="0">
                <a:cs typeface="Calibri"/>
              </a:rPr>
              <a:t>bu</a:t>
            </a:r>
            <a:r>
              <a:rPr lang="en-US" sz="1900" spc="-11" dirty="0">
                <a:cs typeface="Calibri"/>
              </a:rPr>
              <a:t>t</a:t>
            </a:r>
            <a:r>
              <a:rPr lang="en-US" sz="1900" spc="-4" dirty="0">
                <a:cs typeface="Calibri"/>
              </a:rPr>
              <a:t>io</a:t>
            </a:r>
            <a:r>
              <a:rPr lang="en-US" sz="1900" dirty="0">
                <a:cs typeface="Calibri"/>
              </a:rPr>
              <a:t>n</a:t>
            </a:r>
          </a:p>
          <a:p>
            <a:pPr marL="523875" lvl="1" indent="-171450">
              <a:spcBef>
                <a:spcPts val="469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lang="en-US" sz="1900" i="1" dirty="0">
                <a:cs typeface="Calibri"/>
              </a:rPr>
              <a:t>n=1</a:t>
            </a:r>
            <a:r>
              <a:rPr lang="en-US" sz="1900" i="1" spc="-49" dirty="0">
                <a:latin typeface="Times New Roman"/>
                <a:cs typeface="Times New Roman"/>
              </a:rPr>
              <a:t> </a:t>
            </a:r>
            <a:r>
              <a:rPr lang="en-US" sz="1900" spc="-4" dirty="0">
                <a:cs typeface="Calibri"/>
              </a:rPr>
              <a:t>i</a:t>
            </a:r>
            <a:r>
              <a:rPr lang="en-US" sz="1900" dirty="0">
                <a:cs typeface="Calibri"/>
              </a:rPr>
              <a:t>s</a:t>
            </a:r>
            <a:r>
              <a:rPr lang="en-US" sz="1900" spc="-49" dirty="0">
                <a:latin typeface="Times New Roman"/>
                <a:cs typeface="Times New Roman"/>
              </a:rPr>
              <a:t> </a:t>
            </a:r>
            <a:r>
              <a:rPr lang="en-US" sz="1900" spc="-15" dirty="0">
                <a:cs typeface="Calibri"/>
              </a:rPr>
              <a:t>g</a:t>
            </a:r>
            <a:r>
              <a:rPr lang="en-US" sz="1900" spc="-8" dirty="0">
                <a:cs typeface="Calibri"/>
              </a:rPr>
              <a:t>ree</a:t>
            </a:r>
            <a:r>
              <a:rPr lang="en-US" sz="1900" dirty="0">
                <a:cs typeface="Calibri"/>
              </a:rPr>
              <a:t>d</a:t>
            </a:r>
            <a:r>
              <a:rPr lang="en-US" sz="1900" spc="-11" dirty="0">
                <a:cs typeface="Calibri"/>
              </a:rPr>
              <a:t>y</a:t>
            </a:r>
            <a:r>
              <a:rPr lang="en-US" sz="1900" spc="-49" dirty="0">
                <a:latin typeface="Times New Roman"/>
                <a:cs typeface="Times New Roman"/>
              </a:rPr>
              <a:t> </a:t>
            </a:r>
            <a:r>
              <a:rPr lang="en-US" sz="1900" spc="-4" dirty="0">
                <a:cs typeface="Calibri"/>
              </a:rPr>
              <a:t>s</a:t>
            </a:r>
            <a:r>
              <a:rPr lang="en-US" sz="1900" spc="-8" dirty="0">
                <a:cs typeface="Calibri"/>
              </a:rPr>
              <a:t>e</a:t>
            </a:r>
            <a:r>
              <a:rPr lang="en-US" sz="1900" dirty="0">
                <a:cs typeface="Calibri"/>
              </a:rPr>
              <a:t>a</a:t>
            </a:r>
            <a:r>
              <a:rPr lang="en-US" sz="1900" spc="-8" dirty="0">
                <a:cs typeface="Calibri"/>
              </a:rPr>
              <a:t>r</a:t>
            </a:r>
            <a:r>
              <a:rPr lang="en-US" sz="1900" spc="-15" dirty="0">
                <a:cs typeface="Calibri"/>
              </a:rPr>
              <a:t>c</a:t>
            </a:r>
            <a:r>
              <a:rPr lang="en-US" sz="1900" dirty="0">
                <a:cs typeface="Calibri"/>
              </a:rPr>
              <a:t>h</a:t>
            </a:r>
            <a:r>
              <a:rPr lang="en-US" sz="1900" spc="-8" dirty="0">
                <a:cs typeface="Calibri"/>
              </a:rPr>
              <a:t>,</a:t>
            </a:r>
            <a:r>
              <a:rPr lang="en-US" sz="1900" spc="-49" dirty="0">
                <a:latin typeface="Times New Roman"/>
                <a:cs typeface="Times New Roman"/>
              </a:rPr>
              <a:t> </a:t>
            </a:r>
            <a:r>
              <a:rPr lang="en-US" sz="1900" i="1" dirty="0">
                <a:cs typeface="Calibri"/>
              </a:rPr>
              <a:t>n=V</a:t>
            </a:r>
            <a:r>
              <a:rPr lang="en-US" sz="1900" i="1" spc="-49" dirty="0">
                <a:latin typeface="Times New Roman"/>
                <a:cs typeface="Times New Roman"/>
              </a:rPr>
              <a:t> </a:t>
            </a:r>
            <a:r>
              <a:rPr lang="en-US" sz="1900" spc="-4" dirty="0">
                <a:cs typeface="Calibri"/>
              </a:rPr>
              <a:t>i</a:t>
            </a:r>
            <a:r>
              <a:rPr lang="en-US" sz="1900" dirty="0">
                <a:cs typeface="Calibri"/>
              </a:rPr>
              <a:t>s</a:t>
            </a:r>
            <a:r>
              <a:rPr lang="en-US" sz="1900" spc="-49" dirty="0">
                <a:latin typeface="Times New Roman"/>
                <a:cs typeface="Times New Roman"/>
              </a:rPr>
              <a:t> </a:t>
            </a:r>
            <a:r>
              <a:rPr lang="en-US" sz="1900" dirty="0">
                <a:cs typeface="Calibri"/>
              </a:rPr>
              <a:t>pu</a:t>
            </a:r>
            <a:r>
              <a:rPr lang="en-US" sz="1900" spc="-11" dirty="0">
                <a:cs typeface="Calibri"/>
              </a:rPr>
              <a:t>re</a:t>
            </a:r>
            <a:r>
              <a:rPr lang="en-US" sz="1900" spc="-45" dirty="0">
                <a:latin typeface="Times New Roman"/>
                <a:cs typeface="Times New Roman"/>
              </a:rPr>
              <a:t> </a:t>
            </a:r>
            <a:r>
              <a:rPr lang="en-US" sz="1900" spc="-4" dirty="0">
                <a:cs typeface="Calibri"/>
              </a:rPr>
              <a:t>s</a:t>
            </a:r>
            <a:r>
              <a:rPr lang="en-US" sz="1900" dirty="0">
                <a:cs typeface="Calibri"/>
              </a:rPr>
              <a:t>a</a:t>
            </a:r>
            <a:r>
              <a:rPr lang="en-US" sz="1900" spc="-19" dirty="0">
                <a:cs typeface="Calibri"/>
              </a:rPr>
              <a:t>m</a:t>
            </a:r>
            <a:r>
              <a:rPr lang="en-US" sz="1900" dirty="0">
                <a:cs typeface="Calibri"/>
              </a:rPr>
              <a:t>p</a:t>
            </a:r>
            <a:r>
              <a:rPr lang="en-US" sz="1900" spc="-4" dirty="0">
                <a:cs typeface="Calibri"/>
              </a:rPr>
              <a:t>li</a:t>
            </a:r>
            <a:r>
              <a:rPr lang="en-US" sz="1900" dirty="0">
                <a:cs typeface="Calibri"/>
              </a:rPr>
              <a:t>n</a:t>
            </a:r>
            <a:r>
              <a:rPr lang="en-US" sz="1900" spc="-11" dirty="0">
                <a:cs typeface="Calibri"/>
              </a:rPr>
              <a:t>g</a:t>
            </a:r>
            <a:endParaRPr lang="en-US" sz="1900" dirty="0">
              <a:cs typeface="Calibri"/>
            </a:endParaRPr>
          </a:p>
          <a:p>
            <a:pPr marL="523875" lvl="1" indent="-171450">
              <a:spcBef>
                <a:spcPts val="469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lang="en-US" sz="1900" spc="-11" dirty="0">
                <a:solidFill>
                  <a:srgbClr val="BB57BE"/>
                </a:solidFill>
                <a:cs typeface="Calibri"/>
              </a:rPr>
              <a:t>I</a:t>
            </a:r>
            <a:r>
              <a:rPr lang="en-US" sz="1900" dirty="0">
                <a:solidFill>
                  <a:srgbClr val="BB57BE"/>
                </a:solidFill>
                <a:cs typeface="Calibri"/>
              </a:rPr>
              <a:t>n</a:t>
            </a:r>
            <a:r>
              <a:rPr lang="en-US" sz="1900" spc="-15" dirty="0">
                <a:solidFill>
                  <a:srgbClr val="BB57BE"/>
                </a:solidFill>
                <a:cs typeface="Calibri"/>
              </a:rPr>
              <a:t>c</a:t>
            </a:r>
            <a:r>
              <a:rPr lang="en-US" sz="1900" spc="-8" dirty="0">
                <a:solidFill>
                  <a:srgbClr val="BB57BE"/>
                </a:solidFill>
                <a:cs typeface="Calibri"/>
              </a:rPr>
              <a:t>re</a:t>
            </a:r>
            <a:r>
              <a:rPr lang="en-US" sz="1900" dirty="0">
                <a:solidFill>
                  <a:srgbClr val="BB57BE"/>
                </a:solidFill>
                <a:cs typeface="Calibri"/>
              </a:rPr>
              <a:t>a</a:t>
            </a:r>
            <a:r>
              <a:rPr lang="en-US" sz="1900" spc="-4" dirty="0">
                <a:solidFill>
                  <a:srgbClr val="BB57BE"/>
                </a:solidFill>
                <a:cs typeface="Calibri"/>
              </a:rPr>
              <a:t>s</a:t>
            </a:r>
            <a:r>
              <a:rPr lang="en-US" sz="1900" spc="-11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sz="1900" spc="-45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z="1900" i="1" dirty="0">
                <a:solidFill>
                  <a:srgbClr val="BB57BE"/>
                </a:solidFill>
                <a:cs typeface="Calibri"/>
              </a:rPr>
              <a:t>n</a:t>
            </a:r>
            <a:r>
              <a:rPr lang="en-US" sz="1900" i="1" spc="-45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z="1900" spc="-11" dirty="0">
                <a:cs typeface="Calibri"/>
              </a:rPr>
              <a:t>t</a:t>
            </a:r>
            <a:r>
              <a:rPr lang="en-US" sz="1900" dirty="0">
                <a:cs typeface="Calibri"/>
              </a:rPr>
              <a:t>o</a:t>
            </a:r>
            <a:r>
              <a:rPr lang="en-US" sz="1900" spc="-53" dirty="0">
                <a:latin typeface="Times New Roman"/>
                <a:cs typeface="Times New Roman"/>
              </a:rPr>
              <a:t> </a:t>
            </a:r>
            <a:r>
              <a:rPr lang="en-US" sz="1900" spc="-15" dirty="0">
                <a:cs typeface="Calibri"/>
              </a:rPr>
              <a:t>g</a:t>
            </a:r>
            <a:r>
              <a:rPr lang="en-US" sz="1900" spc="-8" dirty="0">
                <a:cs typeface="Calibri"/>
              </a:rPr>
              <a:t>et</a:t>
            </a:r>
            <a:r>
              <a:rPr lang="en-US" sz="1900" spc="-53" dirty="0">
                <a:latin typeface="Times New Roman"/>
                <a:cs typeface="Times New Roman"/>
              </a:rPr>
              <a:t> </a:t>
            </a:r>
            <a:r>
              <a:rPr lang="en-US" sz="1900" spc="-19" dirty="0">
                <a:cs typeface="Calibri"/>
              </a:rPr>
              <a:t>m</a:t>
            </a:r>
            <a:r>
              <a:rPr lang="en-US" sz="1900" spc="-4" dirty="0">
                <a:cs typeface="Calibri"/>
              </a:rPr>
              <a:t>o</a:t>
            </a:r>
            <a:r>
              <a:rPr lang="en-US" sz="1900" spc="-11" dirty="0">
                <a:cs typeface="Calibri"/>
              </a:rPr>
              <a:t>re</a:t>
            </a:r>
            <a:r>
              <a:rPr lang="en-US" sz="1900" spc="-4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solidFill>
                  <a:srgbClr val="BB57BE"/>
                </a:solidFill>
                <a:cs typeface="Calibri"/>
              </a:rPr>
              <a:t>d</a:t>
            </a:r>
            <a:r>
              <a:rPr lang="en-US" sz="1900" spc="-4" dirty="0">
                <a:solidFill>
                  <a:srgbClr val="BB57BE"/>
                </a:solidFill>
                <a:cs typeface="Calibri"/>
              </a:rPr>
              <a:t>i</a:t>
            </a:r>
            <a:r>
              <a:rPr lang="en-US" sz="1900" spc="-11" dirty="0">
                <a:solidFill>
                  <a:srgbClr val="BB57BE"/>
                </a:solidFill>
                <a:cs typeface="Calibri"/>
              </a:rPr>
              <a:t>v</a:t>
            </a:r>
            <a:r>
              <a:rPr lang="en-US" sz="1900" spc="-8" dirty="0">
                <a:solidFill>
                  <a:srgbClr val="BB57BE"/>
                </a:solidFill>
                <a:cs typeface="Calibri"/>
              </a:rPr>
              <a:t>er</a:t>
            </a:r>
            <a:r>
              <a:rPr lang="en-US" sz="1900" spc="-11" dirty="0">
                <a:solidFill>
                  <a:srgbClr val="BB57BE"/>
                </a:solidFill>
                <a:cs typeface="Calibri"/>
              </a:rPr>
              <a:t>s</a:t>
            </a:r>
            <a:r>
              <a:rPr lang="en-US" sz="1900" spc="-8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sz="1900" spc="-4" dirty="0">
                <a:solidFill>
                  <a:srgbClr val="BB57BE"/>
                </a:solidFill>
                <a:cs typeface="Calibri"/>
              </a:rPr>
              <a:t>/</a:t>
            </a:r>
            <a:r>
              <a:rPr lang="en-US" sz="1900" dirty="0">
                <a:solidFill>
                  <a:srgbClr val="BB57BE"/>
                </a:solidFill>
                <a:cs typeface="Calibri"/>
              </a:rPr>
              <a:t>r</a:t>
            </a:r>
            <a:r>
              <a:rPr lang="en-US" sz="1900" spc="-4" dirty="0">
                <a:solidFill>
                  <a:srgbClr val="BB57BE"/>
                </a:solidFill>
                <a:cs typeface="Calibri"/>
              </a:rPr>
              <a:t>is</a:t>
            </a:r>
            <a:r>
              <a:rPr lang="en-US" sz="1900" spc="-15" dirty="0">
                <a:solidFill>
                  <a:srgbClr val="BB57BE"/>
                </a:solidFill>
                <a:cs typeface="Calibri"/>
              </a:rPr>
              <a:t>k</a:t>
            </a:r>
            <a:r>
              <a:rPr lang="en-US" sz="1900" spc="-11" dirty="0">
                <a:solidFill>
                  <a:srgbClr val="BB57BE"/>
                </a:solidFill>
                <a:cs typeface="Calibri"/>
              </a:rPr>
              <a:t>y</a:t>
            </a:r>
            <a:r>
              <a:rPr lang="en-US" sz="1900" spc="-49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z="1900" spc="-4" dirty="0">
                <a:cs typeface="Calibri"/>
              </a:rPr>
              <a:t>o</a:t>
            </a:r>
            <a:r>
              <a:rPr lang="en-US" sz="1900" dirty="0">
                <a:cs typeface="Calibri"/>
              </a:rPr>
              <a:t>u</a:t>
            </a:r>
            <a:r>
              <a:rPr lang="en-US" sz="1900" spc="-11" dirty="0">
                <a:cs typeface="Calibri"/>
              </a:rPr>
              <a:t>t</a:t>
            </a:r>
            <a:r>
              <a:rPr lang="en-US" sz="1900" dirty="0">
                <a:cs typeface="Calibri"/>
              </a:rPr>
              <a:t>pu</a:t>
            </a:r>
            <a:r>
              <a:rPr lang="en-US" sz="1900" spc="-8" dirty="0">
                <a:cs typeface="Calibri"/>
              </a:rPr>
              <a:t>t</a:t>
            </a:r>
            <a:endParaRPr lang="en-US" sz="1900" dirty="0">
              <a:cs typeface="Calibri"/>
            </a:endParaRPr>
          </a:p>
          <a:p>
            <a:pPr marL="523875" lvl="1" indent="-171450">
              <a:spcBef>
                <a:spcPts val="379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lang="en-US" sz="1900" spc="-4" dirty="0">
                <a:solidFill>
                  <a:srgbClr val="BB57BE"/>
                </a:solidFill>
                <a:cs typeface="Calibri"/>
              </a:rPr>
              <a:t>D</a:t>
            </a:r>
            <a:r>
              <a:rPr lang="en-US" sz="1900" spc="-8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sz="1900" spc="-15" dirty="0">
                <a:solidFill>
                  <a:srgbClr val="BB57BE"/>
                </a:solidFill>
                <a:cs typeface="Calibri"/>
              </a:rPr>
              <a:t>c</a:t>
            </a:r>
            <a:r>
              <a:rPr lang="en-US" sz="1900" spc="-8" dirty="0">
                <a:solidFill>
                  <a:srgbClr val="BB57BE"/>
                </a:solidFill>
                <a:cs typeface="Calibri"/>
              </a:rPr>
              <a:t>re</a:t>
            </a:r>
            <a:r>
              <a:rPr lang="en-US" sz="1900" dirty="0">
                <a:solidFill>
                  <a:srgbClr val="BB57BE"/>
                </a:solidFill>
                <a:cs typeface="Calibri"/>
              </a:rPr>
              <a:t>a</a:t>
            </a:r>
            <a:r>
              <a:rPr lang="en-US" sz="1900" spc="-4" dirty="0">
                <a:solidFill>
                  <a:srgbClr val="BB57BE"/>
                </a:solidFill>
                <a:cs typeface="Calibri"/>
              </a:rPr>
              <a:t>s</a:t>
            </a:r>
            <a:r>
              <a:rPr lang="en-US" sz="1900" spc="-11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sz="1900" spc="-45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z="1900" i="1" dirty="0">
                <a:solidFill>
                  <a:srgbClr val="BB57BE"/>
                </a:solidFill>
                <a:cs typeface="Calibri"/>
              </a:rPr>
              <a:t>n</a:t>
            </a:r>
            <a:r>
              <a:rPr lang="en-US" sz="1900" i="1" spc="-45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z="1900" spc="-11" dirty="0">
                <a:cs typeface="Calibri"/>
              </a:rPr>
              <a:t>t</a:t>
            </a:r>
            <a:r>
              <a:rPr lang="en-US" sz="1900" dirty="0">
                <a:cs typeface="Calibri"/>
              </a:rPr>
              <a:t>o</a:t>
            </a:r>
            <a:r>
              <a:rPr lang="en-US" sz="1900" spc="-53" dirty="0">
                <a:latin typeface="Times New Roman"/>
                <a:cs typeface="Times New Roman"/>
              </a:rPr>
              <a:t> </a:t>
            </a:r>
            <a:r>
              <a:rPr lang="en-US" sz="1900" spc="-15" dirty="0">
                <a:cs typeface="Calibri"/>
              </a:rPr>
              <a:t>g</a:t>
            </a:r>
            <a:r>
              <a:rPr lang="en-US" sz="1900" spc="-8" dirty="0">
                <a:cs typeface="Calibri"/>
              </a:rPr>
              <a:t>et</a:t>
            </a:r>
            <a:r>
              <a:rPr lang="en-US" sz="1900" spc="-53" dirty="0">
                <a:latin typeface="Times New Roman"/>
                <a:cs typeface="Times New Roman"/>
              </a:rPr>
              <a:t> </a:t>
            </a:r>
            <a:r>
              <a:rPr lang="en-US" sz="1900" spc="-19" dirty="0">
                <a:cs typeface="Calibri"/>
              </a:rPr>
              <a:t>m</a:t>
            </a:r>
            <a:r>
              <a:rPr lang="en-US" sz="1900" spc="-4" dirty="0">
                <a:cs typeface="Calibri"/>
              </a:rPr>
              <a:t>o</a:t>
            </a:r>
            <a:r>
              <a:rPr lang="en-US" sz="1900" spc="-11" dirty="0">
                <a:cs typeface="Calibri"/>
              </a:rPr>
              <a:t>re</a:t>
            </a:r>
            <a:r>
              <a:rPr lang="en-US" sz="1900" spc="-45" dirty="0">
                <a:latin typeface="Times New Roman"/>
                <a:cs typeface="Times New Roman"/>
              </a:rPr>
              <a:t> </a:t>
            </a:r>
            <a:r>
              <a:rPr lang="en-US" sz="1900" spc="-15" dirty="0">
                <a:solidFill>
                  <a:srgbClr val="BB57BE"/>
                </a:solidFill>
                <a:cs typeface="Calibri"/>
              </a:rPr>
              <a:t>g</a:t>
            </a:r>
            <a:r>
              <a:rPr lang="en-US" sz="1900" spc="-8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sz="1900" dirty="0">
                <a:solidFill>
                  <a:srgbClr val="BB57BE"/>
                </a:solidFill>
                <a:cs typeface="Calibri"/>
              </a:rPr>
              <a:t>n</a:t>
            </a:r>
            <a:r>
              <a:rPr lang="en-US" sz="1900" spc="-8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sz="1900" dirty="0">
                <a:solidFill>
                  <a:srgbClr val="BB57BE"/>
                </a:solidFill>
                <a:cs typeface="Calibri"/>
              </a:rPr>
              <a:t>r</a:t>
            </a:r>
            <a:r>
              <a:rPr lang="en-US" sz="1900" spc="-4" dirty="0">
                <a:solidFill>
                  <a:srgbClr val="BB57BE"/>
                </a:solidFill>
                <a:cs typeface="Calibri"/>
              </a:rPr>
              <a:t>i</a:t>
            </a:r>
            <a:r>
              <a:rPr lang="en-US" sz="1900" spc="-15" dirty="0">
                <a:solidFill>
                  <a:srgbClr val="BB57BE"/>
                </a:solidFill>
                <a:cs typeface="Calibri"/>
              </a:rPr>
              <a:t>c</a:t>
            </a:r>
            <a:r>
              <a:rPr lang="en-US" sz="1900" spc="-4" dirty="0">
                <a:solidFill>
                  <a:srgbClr val="BB57BE"/>
                </a:solidFill>
                <a:cs typeface="Calibri"/>
              </a:rPr>
              <a:t>/s</a:t>
            </a:r>
            <a:r>
              <a:rPr lang="en-US" sz="1900" dirty="0">
                <a:solidFill>
                  <a:srgbClr val="BB57BE"/>
                </a:solidFill>
                <a:cs typeface="Calibri"/>
              </a:rPr>
              <a:t>a</a:t>
            </a:r>
            <a:r>
              <a:rPr lang="en-US" sz="1900" spc="4" dirty="0">
                <a:solidFill>
                  <a:srgbClr val="BB57BE"/>
                </a:solidFill>
                <a:cs typeface="Calibri"/>
              </a:rPr>
              <a:t>f</a:t>
            </a:r>
            <a:r>
              <a:rPr lang="en-US" sz="1900" spc="-11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sz="1900" spc="-45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z="1900" spc="-4" dirty="0">
                <a:cs typeface="Calibri"/>
              </a:rPr>
              <a:t>o</a:t>
            </a:r>
            <a:r>
              <a:rPr lang="en-US" sz="1900" dirty="0">
                <a:cs typeface="Calibri"/>
              </a:rPr>
              <a:t>u</a:t>
            </a:r>
            <a:r>
              <a:rPr lang="en-US" sz="1900" spc="-11" dirty="0">
                <a:cs typeface="Calibri"/>
              </a:rPr>
              <a:t>t</a:t>
            </a:r>
            <a:r>
              <a:rPr lang="en-US" sz="1900" dirty="0">
                <a:cs typeface="Calibri"/>
              </a:rPr>
              <a:t>pu</a:t>
            </a:r>
            <a:r>
              <a:rPr lang="en-US" sz="1900" spc="-8" dirty="0">
                <a:cs typeface="Calibri"/>
              </a:rPr>
              <a:t>t</a:t>
            </a:r>
            <a:endParaRPr lang="en-US" sz="1900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6705600" y="511373"/>
            <a:ext cx="2101215" cy="615553"/>
          </a:xfrm>
          <a:prstGeom prst="rect">
            <a:avLst/>
          </a:prstGeom>
          <a:solidFill>
            <a:schemeClr val="bg1"/>
          </a:solidFill>
          <a:ln w="19049">
            <a:solidFill>
              <a:srgbClr val="00B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6680" marR="100965" indent="476" algn="ctr">
              <a:lnSpc>
                <a:spcPts val="1568"/>
              </a:lnSpc>
            </a:pPr>
            <a:r>
              <a:rPr sz="1350" spc="-4" dirty="0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1350" spc="-11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h</a:t>
            </a:r>
            <a:r>
              <a:rPr sz="1350" spc="-26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of</a:t>
            </a:r>
            <a:r>
              <a:rPr sz="1350" spc="-3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spc="-11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h</a:t>
            </a:r>
            <a:r>
              <a:rPr sz="1350" spc="-8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350" spc="-11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1350" spc="-8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350" spc="-26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1350" spc="-30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1350" spc="-8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350" spc="-3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b="1" spc="-4" dirty="0">
                <a:solidFill>
                  <a:srgbClr val="00B050"/>
                </a:solidFill>
                <a:latin typeface="Calibri"/>
                <a:cs typeface="Calibri"/>
              </a:rPr>
              <a:t>m</a:t>
            </a:r>
            <a:r>
              <a:rPr sz="1350" b="1" spc="-8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1350" b="1" spc="-19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1350" b="1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350" b="1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b="1" spc="-1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350" b="1" spc="4" dirty="0">
                <a:solidFill>
                  <a:srgbClr val="00B050"/>
                </a:solidFill>
                <a:latin typeface="Calibri"/>
                <a:cs typeface="Calibri"/>
              </a:rPr>
              <a:t>ff</a:t>
            </a:r>
            <a:r>
              <a:rPr sz="1350" b="1" spc="-8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1350" b="1" spc="-4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sz="1350" b="1" spc="-8" dirty="0">
                <a:solidFill>
                  <a:srgbClr val="00B050"/>
                </a:solidFill>
                <a:latin typeface="Calibri"/>
                <a:cs typeface="Calibri"/>
              </a:rPr>
              <a:t>ie</a:t>
            </a:r>
            <a:r>
              <a:rPr sz="1350" b="1" spc="-23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sz="1350" b="1" spc="-8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1350" b="1" spc="-3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spc="-4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1350" spc="4" dirty="0">
                <a:solidFill>
                  <a:srgbClr val="00B050"/>
                </a:solidFill>
                <a:latin typeface="Calibri"/>
                <a:cs typeface="Calibri"/>
              </a:rPr>
              <a:t>h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an</a:t>
            </a:r>
            <a:r>
              <a:rPr sz="1350" spc="-26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spc="4" dirty="0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sz="1350" spc="-4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1350" spc="-11" dirty="0">
                <a:solidFill>
                  <a:srgbClr val="00B050"/>
                </a:solidFill>
                <a:latin typeface="Calibri"/>
                <a:cs typeface="Calibri"/>
              </a:rPr>
              <a:t>m</a:t>
            </a:r>
            <a:r>
              <a:rPr sz="1350" spc="-3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spc="-11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1350" spc="-4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1350" spc="-30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1350" spc="-8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h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1613"/>
              </a:lnSpc>
            </a:pP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–</a:t>
            </a:r>
            <a:r>
              <a:rPr sz="1350" spc="-26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no</a:t>
            </a:r>
            <a:r>
              <a:rPr sz="1350" spc="-3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spc="-11" dirty="0">
                <a:solidFill>
                  <a:srgbClr val="00B050"/>
                </a:solidFill>
                <a:latin typeface="Calibri"/>
                <a:cs typeface="Calibri"/>
              </a:rPr>
              <a:t>m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u</a:t>
            </a:r>
            <a:r>
              <a:rPr sz="1350" spc="-4" dirty="0">
                <a:solidFill>
                  <a:srgbClr val="00B050"/>
                </a:solidFill>
                <a:latin typeface="Calibri"/>
                <a:cs typeface="Calibri"/>
              </a:rPr>
              <a:t>l</a:t>
            </a:r>
            <a:r>
              <a:rPr sz="1350" spc="-11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1350" spc="-4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p</a:t>
            </a:r>
            <a:r>
              <a:rPr sz="1350" spc="-4" dirty="0">
                <a:solidFill>
                  <a:srgbClr val="00B050"/>
                </a:solidFill>
                <a:latin typeface="Calibri"/>
                <a:cs typeface="Calibri"/>
              </a:rPr>
              <a:t>l</a:t>
            </a:r>
            <a:r>
              <a:rPr sz="1350" spc="-8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350" spc="-26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spc="-23" dirty="0">
                <a:solidFill>
                  <a:srgbClr val="00B050"/>
                </a:solidFill>
                <a:latin typeface="Calibri"/>
                <a:cs typeface="Calibri"/>
              </a:rPr>
              <a:t>h</a:t>
            </a:r>
            <a:r>
              <a:rPr sz="1350" spc="-11" dirty="0">
                <a:solidFill>
                  <a:srgbClr val="00B050"/>
                </a:solidFill>
                <a:latin typeface="Calibri"/>
                <a:cs typeface="Calibri"/>
              </a:rPr>
              <a:t>y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po</a:t>
            </a:r>
            <a:r>
              <a:rPr sz="1350" spc="-11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1350" spc="-8" dirty="0">
                <a:solidFill>
                  <a:srgbClr val="00B050"/>
                </a:solidFill>
                <a:latin typeface="Calibri"/>
                <a:cs typeface="Calibri"/>
              </a:rPr>
              <a:t>he</a:t>
            </a:r>
            <a:r>
              <a:rPr sz="1350" spc="-4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1350" spc="-8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616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400" spc="-15" dirty="0">
                <a:latin typeface="Calibri"/>
                <a:cs typeface="Calibri"/>
              </a:rPr>
              <a:t>Sof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spc="-4" dirty="0">
                <a:latin typeface="Calibri"/>
                <a:cs typeface="Calibri"/>
              </a:rPr>
              <a:t>m</a:t>
            </a:r>
            <a:r>
              <a:rPr sz="2400" spc="-8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5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te</a:t>
            </a:r>
            <a:r>
              <a:rPr sz="2400" spc="-4" dirty="0">
                <a:latin typeface="Calibri"/>
                <a:cs typeface="Calibri"/>
              </a:rPr>
              <a:t>m</a:t>
            </a:r>
            <a:r>
              <a:rPr sz="2400" spc="-23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8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spc="-23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re</a:t>
            </a:r>
            <a:endParaRPr sz="24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0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71550"/>
                <a:ext cx="8229600" cy="3124200"/>
              </a:xfrm>
            </p:spPr>
            <p:txBody>
              <a:bodyPr>
                <a:normAutofit fontScale="92500" lnSpcReduction="20000"/>
              </a:bodyPr>
              <a:lstStyle/>
              <a:p>
                <a:pPr marL="266700" marR="3810" indent="-257175">
                  <a:lnSpc>
                    <a:spcPct val="105000"/>
                  </a:lnSpc>
                  <a:buClr>
                    <a:srgbClr val="CC0000"/>
                  </a:buClr>
                  <a:buFont typeface="Times New Roman"/>
                  <a:buChar char="•"/>
                  <a:tabLst>
                    <a:tab pos="266700" algn="l"/>
                  </a:tabLst>
                </a:pPr>
                <a:r>
                  <a:rPr lang="en-US" sz="1800" u="heavy" spc="-11" dirty="0" smtClean="0">
                    <a:cs typeface="Calibri"/>
                  </a:rPr>
                  <a:t>Re</a:t>
                </a:r>
                <a:r>
                  <a:rPr lang="en-US" sz="1800" u="heavy" spc="-8" dirty="0">
                    <a:cs typeface="Calibri"/>
                  </a:rPr>
                  <a:t>call:</a:t>
                </a:r>
                <a:r>
                  <a:rPr lang="en-US" sz="1800" spc="-34" dirty="0">
                    <a:latin typeface="Times New Roman"/>
                    <a:cs typeface="Times New Roman"/>
                  </a:rPr>
                  <a:t> </a:t>
                </a:r>
                <a:r>
                  <a:rPr lang="en-US" sz="1800" dirty="0">
                    <a:cs typeface="Calibri"/>
                  </a:rPr>
                  <a:t>On</a:t>
                </a:r>
                <a:r>
                  <a:rPr lang="en-US" sz="1800" spc="-41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-4" dirty="0" err="1">
                    <a:cs typeface="Calibri"/>
                  </a:rPr>
                  <a:t>t</a:t>
                </a:r>
                <a:r>
                  <a:rPr lang="en-US" sz="1800" dirty="0" err="1">
                    <a:cs typeface="Calibri"/>
                  </a:rPr>
                  <a:t>i</a:t>
                </a:r>
                <a:r>
                  <a:rPr lang="en-US" sz="1800" spc="-15" dirty="0" err="1">
                    <a:cs typeface="Calibri"/>
                  </a:rPr>
                  <a:t>m</a:t>
                </a:r>
                <a:r>
                  <a:rPr lang="en-US" sz="1800" spc="-4" dirty="0" err="1">
                    <a:cs typeface="Calibri"/>
                  </a:rPr>
                  <a:t>e</a:t>
                </a:r>
                <a:r>
                  <a:rPr lang="en-US" sz="1800" spc="4" dirty="0" err="1">
                    <a:cs typeface="Calibri"/>
                  </a:rPr>
                  <a:t>s</a:t>
                </a:r>
                <a:r>
                  <a:rPr lang="en-US" sz="1800" spc="-4" dirty="0" err="1">
                    <a:cs typeface="Calibri"/>
                  </a:rPr>
                  <a:t>te</a:t>
                </a:r>
                <a:r>
                  <a:rPr lang="en-US" sz="1800" dirty="0" err="1">
                    <a:cs typeface="Calibri"/>
                  </a:rPr>
                  <a:t>p</a:t>
                </a:r>
                <a:r>
                  <a:rPr lang="en-US" sz="1800" spc="-41" dirty="0">
                    <a:latin typeface="Times New Roman"/>
                    <a:cs typeface="Times New Roman"/>
                  </a:rPr>
                  <a:t> </a:t>
                </a:r>
                <a:r>
                  <a:rPr lang="en-US" sz="1800" i="1" spc="-4" dirty="0">
                    <a:cs typeface="Calibri"/>
                  </a:rPr>
                  <a:t>t</a:t>
                </a:r>
                <a:r>
                  <a:rPr lang="en-US" sz="1800" spc="-4" dirty="0">
                    <a:cs typeface="Calibri"/>
                  </a:rPr>
                  <a:t>,</a:t>
                </a:r>
                <a:r>
                  <a:rPr lang="en-US" sz="1800" spc="-38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-4" dirty="0">
                    <a:cs typeface="Calibri"/>
                  </a:rPr>
                  <a:t>t</a:t>
                </a:r>
                <a:r>
                  <a:rPr lang="en-US" sz="1800" spc="-15" dirty="0">
                    <a:cs typeface="Calibri"/>
                  </a:rPr>
                  <a:t>h</a:t>
                </a:r>
                <a:r>
                  <a:rPr lang="en-US" sz="1800" spc="-8" dirty="0">
                    <a:cs typeface="Calibri"/>
                  </a:rPr>
                  <a:t>e</a:t>
                </a:r>
                <a:r>
                  <a:rPr lang="en-US" sz="1800" spc="-34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-4" dirty="0">
                    <a:cs typeface="Calibri"/>
                  </a:rPr>
                  <a:t>L</a:t>
                </a:r>
                <a:r>
                  <a:rPr lang="en-US" sz="1800" spc="-15" dirty="0">
                    <a:cs typeface="Calibri"/>
                  </a:rPr>
                  <a:t>M</a:t>
                </a:r>
                <a:r>
                  <a:rPr lang="en-US" sz="1800" spc="-38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-8" dirty="0">
                    <a:cs typeface="Calibri"/>
                  </a:rPr>
                  <a:t>c</a:t>
                </a:r>
                <a:r>
                  <a:rPr lang="en-US" sz="1800" spc="-4" dirty="0">
                    <a:cs typeface="Calibri"/>
                  </a:rPr>
                  <a:t>o</a:t>
                </a:r>
                <a:r>
                  <a:rPr lang="en-US" sz="1800" spc="-15" dirty="0">
                    <a:cs typeface="Calibri"/>
                  </a:rPr>
                  <a:t>m</a:t>
                </a:r>
                <a:r>
                  <a:rPr lang="en-US" sz="1800" spc="-4" dirty="0">
                    <a:cs typeface="Calibri"/>
                  </a:rPr>
                  <a:t>pu</a:t>
                </a:r>
                <a:r>
                  <a:rPr lang="en-US" sz="1800" spc="4" dirty="0">
                    <a:cs typeface="Calibri"/>
                  </a:rPr>
                  <a:t>t</a:t>
                </a:r>
                <a:r>
                  <a:rPr lang="en-US" sz="1800" spc="-4" dirty="0">
                    <a:cs typeface="Calibri"/>
                  </a:rPr>
                  <a:t>e</a:t>
                </a:r>
                <a:r>
                  <a:rPr lang="en-US" sz="1800" dirty="0">
                    <a:cs typeface="Calibri"/>
                  </a:rPr>
                  <a:t>s</a:t>
                </a:r>
                <a:r>
                  <a:rPr lang="en-US" sz="1800" spc="-34" dirty="0">
                    <a:latin typeface="Times New Roman"/>
                    <a:cs typeface="Times New Roman"/>
                  </a:rPr>
                  <a:t> </a:t>
                </a:r>
                <a:r>
                  <a:rPr lang="en-US" sz="1800" dirty="0">
                    <a:cs typeface="Calibri"/>
                  </a:rPr>
                  <a:t>a</a:t>
                </a:r>
                <a:r>
                  <a:rPr lang="en-US" sz="1800" spc="-38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-4" dirty="0" err="1">
                    <a:cs typeface="Calibri"/>
                  </a:rPr>
                  <a:t>p</a:t>
                </a:r>
                <a:r>
                  <a:rPr lang="en-US" sz="1800" dirty="0" err="1">
                    <a:cs typeface="Calibri"/>
                  </a:rPr>
                  <a:t>r</a:t>
                </a:r>
                <a:r>
                  <a:rPr lang="en-US" sz="1800" spc="-4" dirty="0" err="1">
                    <a:cs typeface="Calibri"/>
                  </a:rPr>
                  <a:t>o</a:t>
                </a:r>
                <a:r>
                  <a:rPr lang="en-US" sz="1800" dirty="0" err="1">
                    <a:cs typeface="Calibri"/>
                  </a:rPr>
                  <a:t>b</a:t>
                </a:r>
                <a:r>
                  <a:rPr lang="en-US" sz="1800" spc="-41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-4" dirty="0" err="1">
                    <a:cs typeface="Calibri"/>
                  </a:rPr>
                  <a:t>d</a:t>
                </a:r>
                <a:r>
                  <a:rPr lang="en-US" sz="1800" dirty="0" err="1">
                    <a:cs typeface="Calibri"/>
                  </a:rPr>
                  <a:t>i</a:t>
                </a:r>
                <a:r>
                  <a:rPr lang="en-US" sz="1800" spc="4" dirty="0" err="1">
                    <a:cs typeface="Calibri"/>
                  </a:rPr>
                  <a:t>s</a:t>
                </a:r>
                <a:r>
                  <a:rPr lang="en-US" sz="1800" spc="-8" dirty="0" err="1">
                    <a:cs typeface="Calibri"/>
                  </a:rPr>
                  <a:t>t</a:t>
                </a:r>
                <a:r>
                  <a:rPr lang="en-US" sz="1800" spc="-34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-11" dirty="0" err="1">
                    <a:cs typeface="Calibri"/>
                  </a:rPr>
                  <a:t>P</a:t>
                </a:r>
                <a:r>
                  <a:rPr lang="en-US" sz="1800" spc="-5" baseline="-17094" dirty="0" err="1">
                    <a:cs typeface="Calibri"/>
                  </a:rPr>
                  <a:t>t</a:t>
                </a:r>
                <a:r>
                  <a:rPr lang="en-US" sz="1800" spc="152" baseline="-17094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-4" dirty="0">
                    <a:cs typeface="Calibri"/>
                  </a:rPr>
                  <a:t>b</a:t>
                </a:r>
                <a:r>
                  <a:rPr lang="en-US" sz="1800" dirty="0">
                    <a:cs typeface="Calibri"/>
                  </a:rPr>
                  <a:t>y</a:t>
                </a:r>
                <a:r>
                  <a:rPr lang="en-US" sz="1800" spc="-45" dirty="0">
                    <a:latin typeface="Times New Roman"/>
                    <a:cs typeface="Times New Roman"/>
                  </a:rPr>
                  <a:t> </a:t>
                </a:r>
                <a:r>
                  <a:rPr lang="en-US" sz="1800" dirty="0">
                    <a:cs typeface="Calibri"/>
                  </a:rPr>
                  <a:t>a</a:t>
                </a:r>
                <a:r>
                  <a:rPr lang="en-US" sz="1800" spc="-4" dirty="0">
                    <a:cs typeface="Calibri"/>
                  </a:rPr>
                  <a:t>pp</a:t>
                </a:r>
                <a:r>
                  <a:rPr lang="en-US" sz="1800" dirty="0">
                    <a:cs typeface="Calibri"/>
                  </a:rPr>
                  <a:t>l</a:t>
                </a:r>
                <a:r>
                  <a:rPr lang="en-US" sz="1800" spc="-15" dirty="0">
                    <a:cs typeface="Calibri"/>
                  </a:rPr>
                  <a:t>y</a:t>
                </a:r>
                <a:r>
                  <a:rPr lang="en-US" sz="1800" dirty="0">
                    <a:cs typeface="Calibri"/>
                  </a:rPr>
                  <a:t>i</a:t>
                </a:r>
                <a:r>
                  <a:rPr lang="en-US" sz="1800" spc="-4" dirty="0">
                    <a:cs typeface="Calibri"/>
                  </a:rPr>
                  <a:t>n</a:t>
                </a:r>
                <a:r>
                  <a:rPr lang="en-US" sz="1800" dirty="0">
                    <a:cs typeface="Calibri"/>
                  </a:rPr>
                  <a:t>g</a:t>
                </a:r>
                <a:r>
                  <a:rPr lang="en-US" sz="1800" spc="-41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-4" dirty="0">
                    <a:cs typeface="Calibri"/>
                  </a:rPr>
                  <a:t>t</a:t>
                </a:r>
                <a:r>
                  <a:rPr lang="en-US" sz="1800" spc="-15" dirty="0">
                    <a:cs typeface="Calibri"/>
                  </a:rPr>
                  <a:t>he</a:t>
                </a:r>
                <a:r>
                  <a:rPr lang="en-US" sz="1800" spc="-8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4" dirty="0" err="1">
                    <a:cs typeface="Calibri"/>
                  </a:rPr>
                  <a:t>s</a:t>
                </a:r>
                <a:r>
                  <a:rPr lang="en-US" sz="1800" spc="-4" dirty="0" err="1">
                    <a:cs typeface="Calibri"/>
                  </a:rPr>
                  <a:t>o</a:t>
                </a:r>
                <a:r>
                  <a:rPr lang="en-US" sz="1800" dirty="0" err="1">
                    <a:cs typeface="Calibri"/>
                  </a:rPr>
                  <a:t>f</a:t>
                </a:r>
                <a:r>
                  <a:rPr lang="en-US" sz="1800" spc="-4" dirty="0" err="1">
                    <a:cs typeface="Calibri"/>
                  </a:rPr>
                  <a:t>t</a:t>
                </a:r>
                <a:r>
                  <a:rPr lang="en-US" sz="1800" spc="-15" dirty="0" err="1">
                    <a:cs typeface="Calibri"/>
                  </a:rPr>
                  <a:t>m</a:t>
                </a:r>
                <a:r>
                  <a:rPr lang="en-US" sz="1800" dirty="0" err="1">
                    <a:cs typeface="Calibri"/>
                  </a:rPr>
                  <a:t>ax</a:t>
                </a:r>
                <a:r>
                  <a:rPr lang="en-US" sz="1800" spc="-41" dirty="0">
                    <a:latin typeface="Times New Roman"/>
                    <a:cs typeface="Times New Roman"/>
                  </a:rPr>
                  <a:t> </a:t>
                </a:r>
                <a:r>
                  <a:rPr lang="en-US" sz="1800" dirty="0">
                    <a:cs typeface="Calibri"/>
                  </a:rPr>
                  <a:t>f</a:t>
                </a:r>
                <a:r>
                  <a:rPr lang="en-US" sz="1800" spc="-4" dirty="0">
                    <a:cs typeface="Calibri"/>
                  </a:rPr>
                  <a:t>un</a:t>
                </a:r>
                <a:r>
                  <a:rPr lang="en-US" sz="1800" dirty="0">
                    <a:cs typeface="Calibri"/>
                  </a:rPr>
                  <a:t>c</a:t>
                </a:r>
                <a:r>
                  <a:rPr lang="en-US" sz="1800" spc="-4" dirty="0">
                    <a:cs typeface="Calibri"/>
                  </a:rPr>
                  <a:t>t</a:t>
                </a:r>
                <a:r>
                  <a:rPr lang="en-US" sz="1800" dirty="0">
                    <a:cs typeface="Calibri"/>
                  </a:rPr>
                  <a:t>i</a:t>
                </a:r>
                <a:r>
                  <a:rPr lang="en-US" sz="1800" spc="-4" dirty="0">
                    <a:cs typeface="Calibri"/>
                  </a:rPr>
                  <a:t>o</a:t>
                </a:r>
                <a:r>
                  <a:rPr lang="en-US" sz="1800" dirty="0">
                    <a:cs typeface="Calibri"/>
                  </a:rPr>
                  <a:t>n</a:t>
                </a:r>
                <a:r>
                  <a:rPr lang="en-US" sz="1800" spc="-41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4" dirty="0">
                    <a:cs typeface="Calibri"/>
                  </a:rPr>
                  <a:t>t</a:t>
                </a:r>
                <a:r>
                  <a:rPr lang="en-US" sz="1800" dirty="0">
                    <a:cs typeface="Calibri"/>
                  </a:rPr>
                  <a:t>o</a:t>
                </a:r>
                <a:r>
                  <a:rPr lang="en-US" sz="1800" spc="-41" dirty="0">
                    <a:latin typeface="Times New Roman"/>
                    <a:cs typeface="Times New Roman"/>
                  </a:rPr>
                  <a:t> </a:t>
                </a:r>
                <a:r>
                  <a:rPr lang="en-US" sz="1800" dirty="0">
                    <a:cs typeface="Calibri"/>
                  </a:rPr>
                  <a:t>a</a:t>
                </a:r>
                <a:r>
                  <a:rPr lang="en-US" sz="1800" spc="-38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-11" dirty="0">
                    <a:cs typeface="Calibri"/>
                  </a:rPr>
                  <a:t>v</a:t>
                </a:r>
                <a:r>
                  <a:rPr lang="en-US" sz="1800" spc="-4" dirty="0">
                    <a:cs typeface="Calibri"/>
                  </a:rPr>
                  <a:t>e</a:t>
                </a:r>
                <a:r>
                  <a:rPr lang="en-US" sz="1800" spc="-8" dirty="0">
                    <a:cs typeface="Calibri"/>
                  </a:rPr>
                  <a:t>c</a:t>
                </a:r>
                <a:r>
                  <a:rPr lang="en-US" sz="1800" spc="-4" dirty="0">
                    <a:cs typeface="Calibri"/>
                  </a:rPr>
                  <a:t>t</a:t>
                </a:r>
                <a:r>
                  <a:rPr lang="en-US" sz="1800" spc="-15" dirty="0">
                    <a:cs typeface="Calibri"/>
                  </a:rPr>
                  <a:t>o</a:t>
                </a:r>
                <a:r>
                  <a:rPr lang="en-US" sz="1800" spc="-8" dirty="0">
                    <a:cs typeface="Calibri"/>
                  </a:rPr>
                  <a:t>r</a:t>
                </a:r>
                <a:r>
                  <a:rPr lang="en-US" sz="1800" spc="-38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-4" dirty="0">
                    <a:cs typeface="Calibri"/>
                  </a:rPr>
                  <a:t>o</a:t>
                </a:r>
                <a:r>
                  <a:rPr lang="en-US" sz="1800" dirty="0">
                    <a:cs typeface="Calibri"/>
                  </a:rPr>
                  <a:t>f</a:t>
                </a:r>
                <a:r>
                  <a:rPr lang="en-US" sz="1800" spc="-38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-4" dirty="0">
                    <a:cs typeface="Calibri"/>
                  </a:rPr>
                  <a:t>s</a:t>
                </a:r>
                <a:r>
                  <a:rPr lang="en-US" sz="1800" spc="-8" dirty="0">
                    <a:cs typeface="Calibri"/>
                  </a:rPr>
                  <a:t>c</a:t>
                </a:r>
                <a:r>
                  <a:rPr lang="en-US" sz="1800" spc="-4" dirty="0">
                    <a:cs typeface="Calibri"/>
                  </a:rPr>
                  <a:t>o</a:t>
                </a:r>
                <a:r>
                  <a:rPr lang="en-US" sz="1800" spc="-8" dirty="0">
                    <a:cs typeface="Calibri"/>
                  </a:rPr>
                  <a:t>re</a:t>
                </a:r>
                <a:r>
                  <a:rPr lang="en-US" sz="1800" dirty="0">
                    <a:cs typeface="Calibri"/>
                  </a:rPr>
                  <a:t>s</a:t>
                </a:r>
                <a:r>
                  <a:rPr lang="en-US" sz="1800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ℝ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𝑉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|</m:t>
                        </m:r>
                      </m:sup>
                    </m:sSup>
                  </m:oMath>
                </a14:m>
                <a:endParaRPr lang="en-US" sz="1800" spc="-71" dirty="0" smtClean="0">
                  <a:latin typeface="Times New Roman"/>
                  <a:cs typeface="Times New Roman"/>
                </a:endParaRPr>
              </a:p>
              <a:p>
                <a:pPr marL="9525" marR="3810" indent="0">
                  <a:lnSpc>
                    <a:spcPct val="105000"/>
                  </a:lnSpc>
                  <a:buClr>
                    <a:srgbClr val="CC0000"/>
                  </a:buClr>
                  <a:buNone/>
                  <a:tabLst>
                    <a:tab pos="2667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pc="-7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800" b="0" i="1" spc="-71" smtClean="0">
                              <a:latin typeface="Cambria Math" panose="02040503050406030204" pitchFamily="18" charset="0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pc="-71" smtClean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800" b="0" i="1" spc="-7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800" b="0" i="1" spc="-71" smtClean="0">
                              <a:latin typeface="Cambria Math" panose="02040503050406030204" pitchFamily="18" charset="0"/>
                              <a:cs typeface="Times New Roman"/>
                            </a:rPr>
                            <m:t>𝑤</m:t>
                          </m:r>
                        </m:e>
                      </m:d>
                      <m:r>
                        <a:rPr lang="en-US" sz="1800" b="0" i="1" spc="-7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1800" b="0" i="1" spc="-7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pc="-71" smtClean="0">
                              <a:latin typeface="Cambria Math" panose="02040503050406030204" pitchFamily="18" charset="0"/>
                              <a:cs typeface="Times New Roman"/>
                            </a:rPr>
                            <m:t>exp</m:t>
                          </m:r>
                          <m:r>
                            <a:rPr lang="en-US" sz="1800" b="0" i="1" spc="-71" smtClean="0">
                              <a:latin typeface="Cambria Math" panose="02040503050406030204" pitchFamily="18" charset="0"/>
                              <a:cs typeface="Times New Roman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800" b="0" i="1" spc="-7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800" b="0" i="1" spc="-7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pc="-7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800" b="0" i="1" spc="-71" smtClean="0">
                              <a:latin typeface="Cambria Math" panose="02040503050406030204" pitchFamily="18" charset="0"/>
                              <a:cs typeface="Times New Roman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b="0" i="1" spc="-7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i="1" spc="-7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𝑤</m:t>
                              </m:r>
                              <m:r>
                                <a:rPr lang="en-US" sz="1800" i="1" spc="-71">
                                  <a:latin typeface="Cambria Math" panose="02040503050406030204" pitchFamily="18" charset="0"/>
                                  <a:cs typeface="Times New Roman"/>
                                </a:rPr>
                                <m:t>′∈</m:t>
                              </m:r>
                              <m:r>
                                <a:rPr lang="en-US" sz="1800" i="1" spc="-7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800" i="0" spc="-71">
                                  <a:latin typeface="Cambria Math" panose="02040503050406030204" pitchFamily="18" charset="0"/>
                                  <a:cs typeface="Times New Roman"/>
                                </a:rPr>
                                <m:t>exp</m:t>
                              </m:r>
                              <m:r>
                                <a:rPr lang="en-US" sz="1800" i="1" spc="-71">
                                  <a:latin typeface="Cambria Math" panose="02040503050406030204" pitchFamily="18" charset="0"/>
                                  <a:cs typeface="Times New Roman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800" i="1" spc="-7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pc="-7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b="0" i="1" spc="-7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𝑤</m:t>
                                  </m:r>
                                  <m:r>
                                    <a:rPr lang="en-US" sz="1800" b="0" i="1" spc="-7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′</m:t>
                                  </m:r>
                                </m:sub>
                              </m:sSub>
                              <m:r>
                                <a:rPr lang="en-US" sz="1800" i="1" spc="-71">
                                  <a:latin typeface="Cambria Math" panose="02040503050406030204" pitchFamily="18" charset="0"/>
                                  <a:cs typeface="Times New Roman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800" spc="-71" dirty="0" smtClean="0">
                  <a:latin typeface="Times New Roman"/>
                  <a:cs typeface="Times New Roman"/>
                </a:endParaRPr>
              </a:p>
              <a:p>
                <a:pPr marL="266700" marR="3810" indent="-257175">
                  <a:lnSpc>
                    <a:spcPct val="105000"/>
                  </a:lnSpc>
                  <a:buClr>
                    <a:srgbClr val="CC0000"/>
                  </a:buClr>
                  <a:buFont typeface="Times New Roman"/>
                  <a:buChar char="•"/>
                  <a:tabLst>
                    <a:tab pos="266700" algn="l"/>
                  </a:tabLst>
                </a:pPr>
                <a:r>
                  <a:rPr lang="en-US" sz="1800" dirty="0" smtClean="0">
                    <a:cs typeface="Calibri"/>
                  </a:rPr>
                  <a:t>Y</a:t>
                </a:r>
                <a:r>
                  <a:rPr lang="en-US" sz="1800" spc="-4" dirty="0" smtClean="0">
                    <a:cs typeface="Calibri"/>
                  </a:rPr>
                  <a:t>o</a:t>
                </a:r>
                <a:r>
                  <a:rPr lang="en-US" sz="1800" dirty="0" smtClean="0">
                    <a:cs typeface="Calibri"/>
                  </a:rPr>
                  <a:t>u</a:t>
                </a:r>
                <a:r>
                  <a:rPr lang="en-US" sz="1800" spc="-41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800" spc="-8" dirty="0">
                    <a:cs typeface="Calibri"/>
                  </a:rPr>
                  <a:t>c</a:t>
                </a:r>
                <a:r>
                  <a:rPr lang="en-US" sz="1800" dirty="0">
                    <a:cs typeface="Calibri"/>
                  </a:rPr>
                  <a:t>an</a:t>
                </a:r>
                <a:r>
                  <a:rPr lang="en-US" sz="1800" spc="-41" dirty="0">
                    <a:latin typeface="Times New Roman"/>
                    <a:cs typeface="Times New Roman"/>
                  </a:rPr>
                  <a:t> </a:t>
                </a:r>
                <a:r>
                  <a:rPr lang="en-US" sz="1800" dirty="0">
                    <a:cs typeface="Calibri"/>
                  </a:rPr>
                  <a:t>a</a:t>
                </a:r>
                <a:r>
                  <a:rPr lang="en-US" sz="1800" spc="-4" dirty="0">
                    <a:cs typeface="Calibri"/>
                  </a:rPr>
                  <a:t>pp</a:t>
                </a:r>
                <a:r>
                  <a:rPr lang="en-US" sz="1800" dirty="0">
                    <a:cs typeface="Calibri"/>
                  </a:rPr>
                  <a:t>l</a:t>
                </a:r>
                <a:r>
                  <a:rPr lang="en-US" sz="1800" spc="-8" dirty="0">
                    <a:cs typeface="Calibri"/>
                  </a:rPr>
                  <a:t>y</a:t>
                </a:r>
                <a:r>
                  <a:rPr lang="en-US" sz="1800" spc="-45" dirty="0">
                    <a:latin typeface="Times New Roman"/>
                    <a:cs typeface="Times New Roman"/>
                  </a:rPr>
                  <a:t> </a:t>
                </a:r>
                <a:r>
                  <a:rPr lang="en-US" sz="1800" dirty="0">
                    <a:cs typeface="Calibri"/>
                  </a:rPr>
                  <a:t>a</a:t>
                </a:r>
                <a:r>
                  <a:rPr lang="en-US" sz="1800" spc="-38" dirty="0">
                    <a:latin typeface="Times New Roman"/>
                    <a:cs typeface="Times New Roman"/>
                  </a:rPr>
                  <a:t> </a:t>
                </a:r>
                <a:r>
                  <a:rPr lang="en-US" sz="1800" i="1" spc="-4" dirty="0">
                    <a:solidFill>
                      <a:srgbClr val="4285F4"/>
                    </a:solidFill>
                    <a:cs typeface="Calibri"/>
                  </a:rPr>
                  <a:t>t</a:t>
                </a:r>
                <a:r>
                  <a:rPr lang="en-US" sz="1800" i="1" spc="-15" dirty="0">
                    <a:solidFill>
                      <a:srgbClr val="4285F4"/>
                    </a:solidFill>
                    <a:cs typeface="Calibri"/>
                  </a:rPr>
                  <a:t>e</a:t>
                </a:r>
                <a:r>
                  <a:rPr lang="en-US" sz="1800" i="1" spc="4" dirty="0">
                    <a:solidFill>
                      <a:srgbClr val="4285F4"/>
                    </a:solidFill>
                    <a:cs typeface="Calibri"/>
                  </a:rPr>
                  <a:t>m</a:t>
                </a:r>
                <a:r>
                  <a:rPr lang="en-US" sz="1800" i="1" spc="-4" dirty="0">
                    <a:solidFill>
                      <a:srgbClr val="4285F4"/>
                    </a:solidFill>
                    <a:cs typeface="Calibri"/>
                  </a:rPr>
                  <a:t>p</a:t>
                </a:r>
                <a:r>
                  <a:rPr lang="en-US" sz="1800" i="1" spc="-15" dirty="0">
                    <a:solidFill>
                      <a:srgbClr val="4285F4"/>
                    </a:solidFill>
                    <a:cs typeface="Calibri"/>
                  </a:rPr>
                  <a:t>e</a:t>
                </a:r>
                <a:r>
                  <a:rPr lang="en-US" sz="1800" i="1" spc="-8" dirty="0">
                    <a:solidFill>
                      <a:srgbClr val="4285F4"/>
                    </a:solidFill>
                    <a:cs typeface="Calibri"/>
                  </a:rPr>
                  <a:t>r</a:t>
                </a:r>
                <a:r>
                  <a:rPr lang="en-US" sz="1800" i="1" spc="-4" dirty="0">
                    <a:solidFill>
                      <a:srgbClr val="4285F4"/>
                    </a:solidFill>
                    <a:cs typeface="Calibri"/>
                  </a:rPr>
                  <a:t>a</a:t>
                </a:r>
                <a:r>
                  <a:rPr lang="en-US" sz="1800" i="1" spc="4" dirty="0">
                    <a:solidFill>
                      <a:srgbClr val="4285F4"/>
                    </a:solidFill>
                    <a:cs typeface="Calibri"/>
                  </a:rPr>
                  <a:t>t</a:t>
                </a:r>
                <a:r>
                  <a:rPr lang="en-US" sz="1800" i="1" spc="-4" dirty="0">
                    <a:solidFill>
                      <a:srgbClr val="4285F4"/>
                    </a:solidFill>
                    <a:cs typeface="Calibri"/>
                  </a:rPr>
                  <a:t>u</a:t>
                </a:r>
                <a:r>
                  <a:rPr lang="en-US" sz="1800" i="1" spc="-8" dirty="0">
                    <a:solidFill>
                      <a:srgbClr val="4285F4"/>
                    </a:solidFill>
                    <a:cs typeface="Calibri"/>
                  </a:rPr>
                  <a:t>re</a:t>
                </a:r>
                <a:r>
                  <a:rPr lang="en-US" sz="1800" i="1" spc="-45" dirty="0">
                    <a:solidFill>
                      <a:srgbClr val="4285F4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800" i="1" spc="-4" dirty="0" err="1">
                    <a:solidFill>
                      <a:srgbClr val="4285F4"/>
                    </a:solidFill>
                    <a:cs typeface="Calibri"/>
                  </a:rPr>
                  <a:t>h</a:t>
                </a:r>
                <a:r>
                  <a:rPr lang="en-US" sz="1800" i="1" spc="4" dirty="0" err="1">
                    <a:solidFill>
                      <a:srgbClr val="4285F4"/>
                    </a:solidFill>
                    <a:cs typeface="Calibri"/>
                  </a:rPr>
                  <a:t>y</a:t>
                </a:r>
                <a:r>
                  <a:rPr lang="en-US" sz="1800" i="1" spc="-4" dirty="0" err="1">
                    <a:solidFill>
                      <a:srgbClr val="4285F4"/>
                    </a:solidFill>
                    <a:cs typeface="Calibri"/>
                  </a:rPr>
                  <a:t>p</a:t>
                </a:r>
                <a:r>
                  <a:rPr lang="en-US" sz="1800" i="1" spc="-15" dirty="0" err="1">
                    <a:solidFill>
                      <a:srgbClr val="4285F4"/>
                    </a:solidFill>
                    <a:cs typeface="Calibri"/>
                  </a:rPr>
                  <a:t>e</a:t>
                </a:r>
                <a:r>
                  <a:rPr lang="en-US" sz="1800" i="1" spc="-8" dirty="0" err="1">
                    <a:solidFill>
                      <a:srgbClr val="4285F4"/>
                    </a:solidFill>
                    <a:cs typeface="Calibri"/>
                  </a:rPr>
                  <a:t>r</a:t>
                </a:r>
                <a:r>
                  <a:rPr lang="en-US" sz="1800" i="1" spc="-4" dirty="0" err="1">
                    <a:solidFill>
                      <a:srgbClr val="4285F4"/>
                    </a:solidFill>
                    <a:cs typeface="Calibri"/>
                  </a:rPr>
                  <a:t>pa</a:t>
                </a:r>
                <a:r>
                  <a:rPr lang="en-US" sz="1800" i="1" spc="-8" dirty="0" err="1">
                    <a:solidFill>
                      <a:srgbClr val="4285F4"/>
                    </a:solidFill>
                    <a:cs typeface="Calibri"/>
                  </a:rPr>
                  <a:t>r</a:t>
                </a:r>
                <a:r>
                  <a:rPr lang="en-US" sz="1800" i="1" spc="-4" dirty="0" err="1">
                    <a:solidFill>
                      <a:srgbClr val="4285F4"/>
                    </a:solidFill>
                    <a:cs typeface="Calibri"/>
                  </a:rPr>
                  <a:t>a</a:t>
                </a:r>
                <a:r>
                  <a:rPr lang="en-US" sz="1800" i="1" spc="-11" dirty="0" err="1">
                    <a:solidFill>
                      <a:srgbClr val="4285F4"/>
                    </a:solidFill>
                    <a:cs typeface="Calibri"/>
                  </a:rPr>
                  <a:t>m</a:t>
                </a:r>
                <a:r>
                  <a:rPr lang="en-US" sz="1800" i="1" spc="-15" dirty="0" err="1">
                    <a:solidFill>
                      <a:srgbClr val="4285F4"/>
                    </a:solidFill>
                    <a:cs typeface="Calibri"/>
                  </a:rPr>
                  <a:t>e</a:t>
                </a:r>
                <a:r>
                  <a:rPr lang="en-US" sz="1800" i="1" spc="-4" dirty="0" err="1">
                    <a:solidFill>
                      <a:srgbClr val="4285F4"/>
                    </a:solidFill>
                    <a:cs typeface="Calibri"/>
                  </a:rPr>
                  <a:t>t</a:t>
                </a:r>
                <a:r>
                  <a:rPr lang="en-US" sz="1800" i="1" spc="-15" dirty="0" err="1">
                    <a:solidFill>
                      <a:srgbClr val="4285F4"/>
                    </a:solidFill>
                    <a:cs typeface="Calibri"/>
                  </a:rPr>
                  <a:t>e</a:t>
                </a:r>
                <a:r>
                  <a:rPr lang="en-US" sz="1800" i="1" spc="-8" dirty="0" err="1">
                    <a:solidFill>
                      <a:srgbClr val="4285F4"/>
                    </a:solidFill>
                    <a:cs typeface="Calibri"/>
                  </a:rPr>
                  <a:t>r</a:t>
                </a:r>
                <a:r>
                  <a:rPr lang="en-US" sz="1800" i="1" spc="-30" dirty="0">
                    <a:solidFill>
                      <a:srgbClr val="4285F4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pc="-30" smtClean="0">
                        <a:solidFill>
                          <a:srgbClr val="4285F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𝜏</m:t>
                    </m:r>
                  </m:oMath>
                </a14:m>
                <a:r>
                  <a:rPr lang="en-US" sz="1800" spc="-11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800" spc="-4" dirty="0">
                    <a:cs typeface="Calibri"/>
                  </a:rPr>
                  <a:t>t</a:t>
                </a:r>
                <a:r>
                  <a:rPr lang="en-US" sz="1800" dirty="0">
                    <a:cs typeface="Calibri"/>
                  </a:rPr>
                  <a:t>o</a:t>
                </a:r>
                <a:r>
                  <a:rPr lang="en-US" sz="1800" spc="-41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-4" dirty="0">
                    <a:cs typeface="Calibri"/>
                  </a:rPr>
                  <a:t>t</a:t>
                </a:r>
                <a:r>
                  <a:rPr lang="en-US" sz="1800" spc="-15" dirty="0">
                    <a:cs typeface="Calibri"/>
                  </a:rPr>
                  <a:t>h</a:t>
                </a:r>
                <a:r>
                  <a:rPr lang="en-US" sz="1800" spc="-8" dirty="0">
                    <a:cs typeface="Calibri"/>
                  </a:rPr>
                  <a:t>e</a:t>
                </a:r>
                <a:r>
                  <a:rPr lang="en-US" sz="1800" spc="-34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4" dirty="0" err="1">
                    <a:cs typeface="Calibri"/>
                  </a:rPr>
                  <a:t>s</a:t>
                </a:r>
                <a:r>
                  <a:rPr lang="en-US" sz="1800" spc="-4" dirty="0" err="1">
                    <a:cs typeface="Calibri"/>
                  </a:rPr>
                  <a:t>o</a:t>
                </a:r>
                <a:r>
                  <a:rPr lang="en-US" sz="1800" dirty="0" err="1">
                    <a:cs typeface="Calibri"/>
                  </a:rPr>
                  <a:t>f</a:t>
                </a:r>
                <a:r>
                  <a:rPr lang="en-US" sz="1800" spc="-4" dirty="0" err="1">
                    <a:cs typeface="Calibri"/>
                  </a:rPr>
                  <a:t>t</a:t>
                </a:r>
                <a:r>
                  <a:rPr lang="en-US" sz="1800" spc="-15" dirty="0" err="1">
                    <a:cs typeface="Calibri"/>
                  </a:rPr>
                  <a:t>m</a:t>
                </a:r>
                <a:r>
                  <a:rPr lang="en-US" sz="1800" dirty="0" err="1">
                    <a:cs typeface="Calibri"/>
                  </a:rPr>
                  <a:t>a</a:t>
                </a:r>
                <a:r>
                  <a:rPr lang="en-US" sz="1800" spc="-4" dirty="0" err="1">
                    <a:cs typeface="Calibri"/>
                  </a:rPr>
                  <a:t>x</a:t>
                </a:r>
                <a:r>
                  <a:rPr lang="en-US" sz="1800" spc="-8" dirty="0" smtClean="0">
                    <a:cs typeface="Calibri"/>
                  </a:rPr>
                  <a:t>:</a:t>
                </a:r>
              </a:p>
              <a:p>
                <a:pPr marL="9525" marR="3810" indent="0">
                  <a:lnSpc>
                    <a:spcPct val="105000"/>
                  </a:lnSpc>
                  <a:buClr>
                    <a:srgbClr val="CC0000"/>
                  </a:buClr>
                  <a:buNone/>
                  <a:tabLst>
                    <a:tab pos="2667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pc="-7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000" i="1" spc="-71">
                              <a:latin typeface="Cambria Math" panose="02040503050406030204" pitchFamily="18" charset="0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en-US" sz="2000" i="1" spc="-71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i="1" spc="-7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000" i="1" spc="-71">
                              <a:latin typeface="Cambria Math" panose="02040503050406030204" pitchFamily="18" charset="0"/>
                              <a:cs typeface="Times New Roman"/>
                            </a:rPr>
                            <m:t>𝑤</m:t>
                          </m:r>
                        </m:e>
                      </m:d>
                      <m:r>
                        <a:rPr lang="en-US" sz="2000" i="1" spc="-7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000" i="1" spc="-7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spc="-71">
                              <a:latin typeface="Cambria Math" panose="02040503050406030204" pitchFamily="18" charset="0"/>
                              <a:cs typeface="Times New Roman"/>
                            </a:rPr>
                            <m:t>exp</m:t>
                          </m:r>
                          <m:r>
                            <a:rPr lang="en-US" sz="2000" i="1" spc="-71">
                              <a:latin typeface="Cambria Math" panose="02040503050406030204" pitchFamily="18" charset="0"/>
                              <a:cs typeface="Times New Roman"/>
                            </a:rPr>
                            <m:t>⁡(</m:t>
                          </m:r>
                          <m:f>
                            <m:fPr>
                              <m:type m:val="skw"/>
                              <m:ctrlPr>
                                <a:rPr lang="en-US" sz="2000" i="1" spc="-7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pc="-7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pc="-7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 spc="-7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 spc="-3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𝜏</m:t>
                              </m:r>
                            </m:den>
                          </m:f>
                          <m:r>
                            <a:rPr lang="en-US" sz="2000" i="1" spc="-71">
                              <a:latin typeface="Cambria Math" panose="02040503050406030204" pitchFamily="18" charset="0"/>
                              <a:cs typeface="Times New Roman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 spc="-7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 spc="-7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𝑤</m:t>
                              </m:r>
                              <m:r>
                                <a:rPr lang="en-US" sz="2000" i="1" spc="-71">
                                  <a:latin typeface="Cambria Math" panose="02040503050406030204" pitchFamily="18" charset="0"/>
                                  <a:cs typeface="Times New Roman"/>
                                </a:rPr>
                                <m:t>′∈</m:t>
                              </m:r>
                              <m:r>
                                <a:rPr lang="en-US" sz="2000" i="1" spc="-7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000" spc="-71">
                                  <a:latin typeface="Cambria Math" panose="02040503050406030204" pitchFamily="18" charset="0"/>
                                  <a:cs typeface="Times New Roman"/>
                                </a:rPr>
                                <m:t>exp</m:t>
                              </m:r>
                              <m:r>
                                <a:rPr lang="en-US" sz="2000" i="1" spc="-71">
                                  <a:latin typeface="Cambria Math" panose="02040503050406030204" pitchFamily="18" charset="0"/>
                                  <a:cs typeface="Times New Roman"/>
                                </a:rPr>
                                <m:t>⁡(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2000" i="1" spc="-7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 spc="-7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spc="-7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i="1" spc="-7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𝑤</m:t>
                                      </m:r>
                                      <m:r>
                                        <a:rPr lang="en-US" sz="2000" i="1" spc="-71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′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 spc="-3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𝜏</m:t>
                                  </m:r>
                                </m:den>
                              </m:f>
                              <m:r>
                                <a:rPr lang="en-US" sz="2000" i="1" spc="-71">
                                  <a:latin typeface="Cambria Math" panose="02040503050406030204" pitchFamily="18" charset="0"/>
                                  <a:cs typeface="Times New Roman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cs typeface="Calibri"/>
                </a:endParaRPr>
              </a:p>
              <a:p>
                <a:pPr marL="266700" indent="-257175">
                  <a:buClr>
                    <a:srgbClr val="CC0000"/>
                  </a:buClr>
                  <a:buFont typeface="Times New Roman"/>
                  <a:buChar char="•"/>
                  <a:tabLst>
                    <a:tab pos="266700" algn="l"/>
                  </a:tabLst>
                </a:pPr>
                <a:r>
                  <a:rPr lang="en-US" sz="1400" spc="-11" dirty="0">
                    <a:solidFill>
                      <a:srgbClr val="4285F4"/>
                    </a:solidFill>
                    <a:cs typeface="Calibri"/>
                  </a:rPr>
                  <a:t>Rai</a:t>
                </a:r>
                <a:r>
                  <a:rPr lang="en-US" sz="1400" spc="4" dirty="0">
                    <a:solidFill>
                      <a:srgbClr val="4285F4"/>
                    </a:solidFill>
                    <a:cs typeface="Calibri"/>
                  </a:rPr>
                  <a:t>s</a:t>
                </a:r>
                <a:r>
                  <a:rPr lang="en-US" sz="1400" spc="-8" dirty="0">
                    <a:solidFill>
                      <a:srgbClr val="4285F4"/>
                    </a:solidFill>
                    <a:cs typeface="Calibri"/>
                  </a:rPr>
                  <a:t>e</a:t>
                </a:r>
                <a:r>
                  <a:rPr lang="en-US" sz="1400" spc="-34" dirty="0">
                    <a:solidFill>
                      <a:srgbClr val="4285F4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400" spc="-4" dirty="0">
                    <a:solidFill>
                      <a:srgbClr val="4285F4"/>
                    </a:solidFill>
                    <a:cs typeface="Calibri"/>
                  </a:rPr>
                  <a:t>t</a:t>
                </a:r>
                <a:r>
                  <a:rPr lang="en-US" sz="1400" spc="-15" dirty="0">
                    <a:solidFill>
                      <a:srgbClr val="4285F4"/>
                    </a:solidFill>
                    <a:cs typeface="Calibri"/>
                  </a:rPr>
                  <a:t>h</a:t>
                </a:r>
                <a:r>
                  <a:rPr lang="en-US" sz="1400" spc="-8" dirty="0">
                    <a:solidFill>
                      <a:srgbClr val="4285F4"/>
                    </a:solidFill>
                    <a:cs typeface="Calibri"/>
                  </a:rPr>
                  <a:t>e</a:t>
                </a:r>
                <a:r>
                  <a:rPr lang="en-US" sz="1400" spc="-34" dirty="0">
                    <a:solidFill>
                      <a:srgbClr val="4285F4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400" spc="-4" dirty="0">
                    <a:solidFill>
                      <a:srgbClr val="4285F4"/>
                    </a:solidFill>
                    <a:cs typeface="Calibri"/>
                  </a:rPr>
                  <a:t>te</a:t>
                </a:r>
                <a:r>
                  <a:rPr lang="en-US" sz="1400" spc="-15" dirty="0">
                    <a:solidFill>
                      <a:srgbClr val="4285F4"/>
                    </a:solidFill>
                    <a:cs typeface="Calibri"/>
                  </a:rPr>
                  <a:t>mp</a:t>
                </a:r>
                <a:r>
                  <a:rPr lang="en-US" sz="1400" spc="-4" dirty="0">
                    <a:solidFill>
                      <a:srgbClr val="4285F4"/>
                    </a:solidFill>
                    <a:cs typeface="Calibri"/>
                  </a:rPr>
                  <a:t>e</a:t>
                </a:r>
                <a:r>
                  <a:rPr lang="en-US" sz="1400" spc="-8" dirty="0">
                    <a:solidFill>
                      <a:srgbClr val="4285F4"/>
                    </a:solidFill>
                    <a:cs typeface="Calibri"/>
                  </a:rPr>
                  <a:t>r</a:t>
                </a:r>
                <a:r>
                  <a:rPr lang="en-US" sz="1400" dirty="0">
                    <a:solidFill>
                      <a:srgbClr val="4285F4"/>
                    </a:solidFill>
                    <a:cs typeface="Calibri"/>
                  </a:rPr>
                  <a:t>a</a:t>
                </a:r>
                <a:r>
                  <a:rPr lang="en-US" sz="1400" spc="-4" dirty="0">
                    <a:solidFill>
                      <a:srgbClr val="4285F4"/>
                    </a:solidFill>
                    <a:cs typeface="Calibri"/>
                  </a:rPr>
                  <a:t>tu</a:t>
                </a:r>
                <a:r>
                  <a:rPr lang="en-US" sz="1400" dirty="0">
                    <a:solidFill>
                      <a:srgbClr val="4285F4"/>
                    </a:solidFill>
                    <a:cs typeface="Calibri"/>
                  </a:rPr>
                  <a:t>r</a:t>
                </a:r>
                <a:r>
                  <a:rPr lang="en-US" sz="1400" spc="-8" dirty="0">
                    <a:solidFill>
                      <a:srgbClr val="4285F4"/>
                    </a:solidFill>
                    <a:cs typeface="Calibri"/>
                  </a:rPr>
                  <a:t>e</a:t>
                </a:r>
                <a:r>
                  <a:rPr lang="en-US" sz="1400" spc="-38" dirty="0">
                    <a:solidFill>
                      <a:srgbClr val="4285F4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spc="-30">
                        <a:solidFill>
                          <a:srgbClr val="4285F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𝜏</m:t>
                    </m:r>
                    <m:r>
                      <a:rPr lang="en-US" sz="1400" i="1" spc="-30">
                        <a:solidFill>
                          <a:srgbClr val="4285F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sz="1400" spc="-8" dirty="0" smtClean="0">
                    <a:cs typeface="Calibri"/>
                  </a:rPr>
                  <a:t>:</a:t>
                </a:r>
                <a:r>
                  <a:rPr lang="en-US" sz="1400" spc="-38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400" spc="-270" dirty="0" smtClean="0">
                    <a:latin typeface="Cambria Math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pc="-7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 spc="-71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en-US" sz="1600" i="1" spc="-71"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spc="191" baseline="-14814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400" spc="-15" dirty="0">
                    <a:cs typeface="Calibri"/>
                  </a:rPr>
                  <a:t>b</a:t>
                </a:r>
                <a:r>
                  <a:rPr lang="en-US" sz="1400" spc="-4" dirty="0">
                    <a:cs typeface="Calibri"/>
                  </a:rPr>
                  <a:t>e</a:t>
                </a:r>
                <a:r>
                  <a:rPr lang="en-US" sz="1400" spc="-8" dirty="0">
                    <a:cs typeface="Calibri"/>
                  </a:rPr>
                  <a:t>c</a:t>
                </a:r>
                <a:r>
                  <a:rPr lang="en-US" sz="1400" spc="-4" dirty="0">
                    <a:cs typeface="Calibri"/>
                  </a:rPr>
                  <a:t>o</a:t>
                </a:r>
                <a:r>
                  <a:rPr lang="en-US" sz="1400" spc="-15" dirty="0">
                    <a:cs typeface="Calibri"/>
                  </a:rPr>
                  <a:t>m</a:t>
                </a:r>
                <a:r>
                  <a:rPr lang="en-US" sz="1400" spc="-4" dirty="0">
                    <a:cs typeface="Calibri"/>
                  </a:rPr>
                  <a:t>e</a:t>
                </a:r>
                <a:r>
                  <a:rPr lang="en-US" sz="1400" dirty="0">
                    <a:cs typeface="Calibri"/>
                  </a:rPr>
                  <a:t>s</a:t>
                </a:r>
                <a:r>
                  <a:rPr lang="en-US" sz="1400" spc="-34" dirty="0">
                    <a:latin typeface="Times New Roman"/>
                    <a:cs typeface="Times New Roman"/>
                  </a:rPr>
                  <a:t> </a:t>
                </a:r>
                <a:r>
                  <a:rPr lang="en-US" sz="1400" spc="-15" dirty="0">
                    <a:cs typeface="Calibri"/>
                  </a:rPr>
                  <a:t>m</a:t>
                </a:r>
                <a:r>
                  <a:rPr lang="en-US" sz="1400" spc="-4" dirty="0">
                    <a:cs typeface="Calibri"/>
                  </a:rPr>
                  <a:t>o</a:t>
                </a:r>
                <a:r>
                  <a:rPr lang="en-US" sz="1400" spc="-8" dirty="0">
                    <a:cs typeface="Calibri"/>
                  </a:rPr>
                  <a:t>re</a:t>
                </a:r>
                <a:r>
                  <a:rPr lang="en-US" sz="1400" spc="-38" dirty="0">
                    <a:latin typeface="Times New Roman"/>
                    <a:cs typeface="Times New Roman"/>
                  </a:rPr>
                  <a:t> </a:t>
                </a:r>
                <a:r>
                  <a:rPr lang="en-US" sz="1400" spc="-4" dirty="0">
                    <a:solidFill>
                      <a:srgbClr val="BB57BE"/>
                    </a:solidFill>
                    <a:cs typeface="Calibri"/>
                  </a:rPr>
                  <a:t>un</a:t>
                </a:r>
                <a:r>
                  <a:rPr lang="en-US" sz="1400" dirty="0">
                    <a:solidFill>
                      <a:srgbClr val="BB57BE"/>
                    </a:solidFill>
                    <a:cs typeface="Calibri"/>
                  </a:rPr>
                  <a:t>if</a:t>
                </a:r>
                <a:r>
                  <a:rPr lang="en-US" sz="1400" spc="-4" dirty="0">
                    <a:solidFill>
                      <a:srgbClr val="BB57BE"/>
                    </a:solidFill>
                    <a:cs typeface="Calibri"/>
                  </a:rPr>
                  <a:t>o</a:t>
                </a:r>
                <a:r>
                  <a:rPr lang="en-US" sz="1400" spc="-11" dirty="0">
                    <a:solidFill>
                      <a:srgbClr val="BB57BE"/>
                    </a:solidFill>
                    <a:cs typeface="Calibri"/>
                  </a:rPr>
                  <a:t>rm</a:t>
                </a:r>
                <a:endParaRPr lang="en-US" sz="1400" dirty="0">
                  <a:cs typeface="Calibri"/>
                </a:endParaRPr>
              </a:p>
              <a:p>
                <a:pPr marL="523875" lvl="1" indent="-171450">
                  <a:spcBef>
                    <a:spcPts val="304"/>
                  </a:spcBef>
                  <a:buClr>
                    <a:srgbClr val="3A87FF"/>
                  </a:buClr>
                  <a:buFont typeface="Times New Roman"/>
                  <a:buChar char="•"/>
                  <a:tabLst>
                    <a:tab pos="523875" algn="l"/>
                  </a:tabLst>
                </a:pPr>
                <a:r>
                  <a:rPr lang="en-US" sz="1400" dirty="0">
                    <a:cs typeface="Calibri"/>
                  </a:rPr>
                  <a:t>T</a:t>
                </a:r>
                <a:r>
                  <a:rPr lang="en-US" sz="1400" spc="-4" dirty="0">
                    <a:cs typeface="Calibri"/>
                  </a:rPr>
                  <a:t>hu</a:t>
                </a:r>
                <a:r>
                  <a:rPr lang="en-US" sz="1400" dirty="0">
                    <a:cs typeface="Calibri"/>
                  </a:rPr>
                  <a:t>s</a:t>
                </a:r>
                <a:r>
                  <a:rPr lang="en-US" sz="1400" spc="-34" dirty="0">
                    <a:latin typeface="Times New Roman"/>
                    <a:cs typeface="Times New Roman"/>
                  </a:rPr>
                  <a:t> </a:t>
                </a:r>
                <a:r>
                  <a:rPr lang="en-US" sz="1400" spc="-15" dirty="0">
                    <a:solidFill>
                      <a:srgbClr val="BB57BE"/>
                    </a:solidFill>
                    <a:cs typeface="Calibri"/>
                  </a:rPr>
                  <a:t>m</a:t>
                </a:r>
                <a:r>
                  <a:rPr lang="en-US" sz="1400" spc="-4" dirty="0">
                    <a:solidFill>
                      <a:srgbClr val="BB57BE"/>
                    </a:solidFill>
                    <a:cs typeface="Calibri"/>
                  </a:rPr>
                  <a:t>o</a:t>
                </a:r>
                <a:r>
                  <a:rPr lang="en-US" sz="1400" spc="-8" dirty="0">
                    <a:solidFill>
                      <a:srgbClr val="BB57BE"/>
                    </a:solidFill>
                    <a:cs typeface="Calibri"/>
                  </a:rPr>
                  <a:t>re</a:t>
                </a:r>
                <a:r>
                  <a:rPr lang="en-US" sz="1400" spc="-34" dirty="0">
                    <a:solidFill>
                      <a:srgbClr val="BB57BE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400" spc="-4" dirty="0">
                    <a:solidFill>
                      <a:srgbClr val="BB57BE"/>
                    </a:solidFill>
                    <a:cs typeface="Calibri"/>
                  </a:rPr>
                  <a:t>d</a:t>
                </a:r>
                <a:r>
                  <a:rPr lang="en-US" sz="1400" dirty="0">
                    <a:solidFill>
                      <a:srgbClr val="BB57BE"/>
                    </a:solidFill>
                    <a:cs typeface="Calibri"/>
                  </a:rPr>
                  <a:t>i</a:t>
                </a:r>
                <a:r>
                  <a:rPr lang="en-US" sz="1400" spc="-11" dirty="0">
                    <a:solidFill>
                      <a:srgbClr val="BB57BE"/>
                    </a:solidFill>
                    <a:cs typeface="Calibri"/>
                  </a:rPr>
                  <a:t>v</a:t>
                </a:r>
                <a:r>
                  <a:rPr lang="en-US" sz="1400" spc="-4" dirty="0">
                    <a:solidFill>
                      <a:srgbClr val="BB57BE"/>
                    </a:solidFill>
                    <a:cs typeface="Calibri"/>
                  </a:rPr>
                  <a:t>e</a:t>
                </a:r>
                <a:r>
                  <a:rPr lang="en-US" sz="1400" spc="-8" dirty="0">
                    <a:solidFill>
                      <a:srgbClr val="BB57BE"/>
                    </a:solidFill>
                    <a:cs typeface="Calibri"/>
                  </a:rPr>
                  <a:t>r</a:t>
                </a:r>
                <a:r>
                  <a:rPr lang="en-US" sz="1400" spc="4" dirty="0">
                    <a:solidFill>
                      <a:srgbClr val="BB57BE"/>
                    </a:solidFill>
                    <a:cs typeface="Calibri"/>
                  </a:rPr>
                  <a:t>s</a:t>
                </a:r>
                <a:r>
                  <a:rPr lang="en-US" sz="1400" spc="-8" dirty="0">
                    <a:solidFill>
                      <a:srgbClr val="BB57BE"/>
                    </a:solidFill>
                    <a:cs typeface="Calibri"/>
                  </a:rPr>
                  <a:t>e</a:t>
                </a:r>
                <a:r>
                  <a:rPr lang="en-US" sz="1400" spc="-38" dirty="0">
                    <a:solidFill>
                      <a:srgbClr val="BB57BE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400" spc="-4" dirty="0">
                    <a:cs typeface="Calibri"/>
                  </a:rPr>
                  <a:t>ou</a:t>
                </a:r>
                <a:r>
                  <a:rPr lang="en-US" sz="1400" spc="4" dirty="0">
                    <a:cs typeface="Calibri"/>
                  </a:rPr>
                  <a:t>t</a:t>
                </a:r>
                <a:r>
                  <a:rPr lang="en-US" sz="1400" spc="-4" dirty="0">
                    <a:cs typeface="Calibri"/>
                  </a:rPr>
                  <a:t>pu</a:t>
                </a:r>
                <a:r>
                  <a:rPr lang="en-US" sz="1400" dirty="0">
                    <a:cs typeface="Calibri"/>
                  </a:rPr>
                  <a:t>t</a:t>
                </a:r>
                <a:r>
                  <a:rPr lang="en-US" sz="1400" spc="-34" dirty="0">
                    <a:latin typeface="Times New Roman"/>
                    <a:cs typeface="Times New Roman"/>
                  </a:rPr>
                  <a:t> </a:t>
                </a:r>
                <a:r>
                  <a:rPr lang="en-US" sz="1400" spc="4" dirty="0">
                    <a:cs typeface="Calibri"/>
                  </a:rPr>
                  <a:t>(</a:t>
                </a:r>
                <a:r>
                  <a:rPr lang="en-US" sz="1400" spc="-4" dirty="0">
                    <a:cs typeface="Calibri"/>
                  </a:rPr>
                  <a:t>p</a:t>
                </a:r>
                <a:r>
                  <a:rPr lang="en-US" sz="1400" dirty="0">
                    <a:cs typeface="Calibri"/>
                  </a:rPr>
                  <a:t>r</a:t>
                </a:r>
                <a:r>
                  <a:rPr lang="en-US" sz="1400" spc="-4" dirty="0">
                    <a:cs typeface="Calibri"/>
                  </a:rPr>
                  <a:t>ob</a:t>
                </a:r>
                <a:r>
                  <a:rPr lang="en-US" sz="1400" dirty="0">
                    <a:cs typeface="Calibri"/>
                  </a:rPr>
                  <a:t>a</a:t>
                </a:r>
                <a:r>
                  <a:rPr lang="en-US" sz="1400" spc="-4" dirty="0">
                    <a:cs typeface="Calibri"/>
                  </a:rPr>
                  <a:t>b</a:t>
                </a:r>
                <a:r>
                  <a:rPr lang="en-US" sz="1400" dirty="0">
                    <a:cs typeface="Calibri"/>
                  </a:rPr>
                  <a:t>ili</a:t>
                </a:r>
                <a:r>
                  <a:rPr lang="en-US" sz="1400" spc="-4" dirty="0">
                    <a:cs typeface="Calibri"/>
                  </a:rPr>
                  <a:t>t</a:t>
                </a:r>
                <a:r>
                  <a:rPr lang="en-US" sz="1400" spc="-8" dirty="0">
                    <a:cs typeface="Calibri"/>
                  </a:rPr>
                  <a:t>y</a:t>
                </a:r>
                <a:r>
                  <a:rPr lang="en-US" sz="1400" spc="-45" dirty="0">
                    <a:latin typeface="Times New Roman"/>
                    <a:cs typeface="Times New Roman"/>
                  </a:rPr>
                  <a:t> </a:t>
                </a:r>
                <a:r>
                  <a:rPr lang="en-US" sz="1400" dirty="0">
                    <a:cs typeface="Calibri"/>
                  </a:rPr>
                  <a:t>is</a:t>
                </a:r>
                <a:r>
                  <a:rPr lang="en-US" sz="1400" spc="-34" dirty="0">
                    <a:latin typeface="Times New Roman"/>
                    <a:cs typeface="Times New Roman"/>
                  </a:rPr>
                  <a:t> </a:t>
                </a:r>
                <a:r>
                  <a:rPr lang="en-US" sz="1400" spc="4" dirty="0">
                    <a:cs typeface="Calibri"/>
                  </a:rPr>
                  <a:t>s</a:t>
                </a:r>
                <a:r>
                  <a:rPr lang="en-US" sz="1400" spc="-4" dirty="0">
                    <a:cs typeface="Calibri"/>
                  </a:rPr>
                  <a:t>p</a:t>
                </a:r>
                <a:r>
                  <a:rPr lang="en-US" sz="1400" dirty="0">
                    <a:cs typeface="Calibri"/>
                  </a:rPr>
                  <a:t>r</a:t>
                </a:r>
                <a:r>
                  <a:rPr lang="en-US" sz="1400" spc="-4" dirty="0">
                    <a:cs typeface="Calibri"/>
                  </a:rPr>
                  <a:t>e</a:t>
                </a:r>
                <a:r>
                  <a:rPr lang="en-US" sz="1400" dirty="0">
                    <a:cs typeface="Calibri"/>
                  </a:rPr>
                  <a:t>ad</a:t>
                </a:r>
                <a:r>
                  <a:rPr lang="en-US" sz="1400" spc="-41" dirty="0">
                    <a:latin typeface="Times New Roman"/>
                    <a:cs typeface="Times New Roman"/>
                  </a:rPr>
                  <a:t> </a:t>
                </a:r>
                <a:r>
                  <a:rPr lang="en-US" sz="1400" dirty="0">
                    <a:cs typeface="Calibri"/>
                  </a:rPr>
                  <a:t>a</a:t>
                </a:r>
                <a:r>
                  <a:rPr lang="en-US" sz="1400" spc="-8" dirty="0">
                    <a:cs typeface="Calibri"/>
                  </a:rPr>
                  <a:t>r</a:t>
                </a:r>
                <a:r>
                  <a:rPr lang="en-US" sz="1400" spc="-4" dirty="0">
                    <a:cs typeface="Calibri"/>
                  </a:rPr>
                  <a:t>oun</a:t>
                </a:r>
                <a:r>
                  <a:rPr lang="en-US" sz="1400" dirty="0">
                    <a:cs typeface="Calibri"/>
                  </a:rPr>
                  <a:t>d</a:t>
                </a:r>
                <a:r>
                  <a:rPr lang="en-US" sz="1400" spc="-38" dirty="0">
                    <a:latin typeface="Times New Roman"/>
                    <a:cs typeface="Times New Roman"/>
                  </a:rPr>
                  <a:t> </a:t>
                </a:r>
                <a:r>
                  <a:rPr lang="en-US" sz="1400" spc="-11" dirty="0">
                    <a:cs typeface="Calibri"/>
                  </a:rPr>
                  <a:t>v</a:t>
                </a:r>
                <a:r>
                  <a:rPr lang="en-US" sz="1400" spc="-4" dirty="0">
                    <a:cs typeface="Calibri"/>
                  </a:rPr>
                  <a:t>o</a:t>
                </a:r>
                <a:r>
                  <a:rPr lang="en-US" sz="1400" spc="-8" dirty="0">
                    <a:cs typeface="Calibri"/>
                  </a:rPr>
                  <a:t>c</a:t>
                </a:r>
                <a:r>
                  <a:rPr lang="en-US" sz="1400" dirty="0">
                    <a:cs typeface="Calibri"/>
                  </a:rPr>
                  <a:t>a</a:t>
                </a:r>
                <a:r>
                  <a:rPr lang="en-US" sz="1400" spc="-4" dirty="0">
                    <a:cs typeface="Calibri"/>
                  </a:rPr>
                  <a:t>b)</a:t>
                </a:r>
                <a:endParaRPr lang="en-US" sz="1400" dirty="0">
                  <a:cs typeface="Calibri"/>
                </a:endParaRPr>
              </a:p>
              <a:p>
                <a:pPr marL="266700" indent="-257175">
                  <a:spcBef>
                    <a:spcPts val="379"/>
                  </a:spcBef>
                  <a:buClr>
                    <a:srgbClr val="CC0000"/>
                  </a:buClr>
                  <a:buFont typeface="Times New Roman"/>
                  <a:buChar char="•"/>
                  <a:tabLst>
                    <a:tab pos="266700" algn="l"/>
                  </a:tabLst>
                </a:pPr>
                <a:r>
                  <a:rPr lang="en-US" sz="1400" spc="-4" dirty="0">
                    <a:solidFill>
                      <a:srgbClr val="4285F4"/>
                    </a:solidFill>
                    <a:cs typeface="Calibri"/>
                  </a:rPr>
                  <a:t>Lo</a:t>
                </a:r>
                <a:r>
                  <a:rPr lang="en-US" sz="1400" spc="-15" dirty="0">
                    <a:solidFill>
                      <a:srgbClr val="4285F4"/>
                    </a:solidFill>
                    <a:cs typeface="Calibri"/>
                  </a:rPr>
                  <a:t>w</a:t>
                </a:r>
                <a:r>
                  <a:rPr lang="en-US" sz="1400" spc="-4" dirty="0">
                    <a:solidFill>
                      <a:srgbClr val="4285F4"/>
                    </a:solidFill>
                    <a:cs typeface="Calibri"/>
                  </a:rPr>
                  <a:t>e</a:t>
                </a:r>
                <a:r>
                  <a:rPr lang="en-US" sz="1400" spc="-8" dirty="0">
                    <a:solidFill>
                      <a:srgbClr val="4285F4"/>
                    </a:solidFill>
                    <a:cs typeface="Calibri"/>
                  </a:rPr>
                  <a:t>r</a:t>
                </a:r>
                <a:r>
                  <a:rPr lang="en-US" sz="1400" spc="-38" dirty="0">
                    <a:solidFill>
                      <a:srgbClr val="4285F4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400" spc="-4" dirty="0">
                    <a:solidFill>
                      <a:srgbClr val="4285F4"/>
                    </a:solidFill>
                    <a:cs typeface="Calibri"/>
                  </a:rPr>
                  <a:t>t</a:t>
                </a:r>
                <a:r>
                  <a:rPr lang="en-US" sz="1400" spc="-15" dirty="0">
                    <a:solidFill>
                      <a:srgbClr val="4285F4"/>
                    </a:solidFill>
                    <a:cs typeface="Calibri"/>
                  </a:rPr>
                  <a:t>h</a:t>
                </a:r>
                <a:r>
                  <a:rPr lang="en-US" sz="1400" spc="-8" dirty="0">
                    <a:solidFill>
                      <a:srgbClr val="4285F4"/>
                    </a:solidFill>
                    <a:cs typeface="Calibri"/>
                  </a:rPr>
                  <a:t>e</a:t>
                </a:r>
                <a:r>
                  <a:rPr lang="en-US" sz="1400" spc="-34" dirty="0">
                    <a:solidFill>
                      <a:srgbClr val="4285F4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400" spc="-4" dirty="0">
                    <a:solidFill>
                      <a:srgbClr val="4285F4"/>
                    </a:solidFill>
                    <a:cs typeface="Calibri"/>
                  </a:rPr>
                  <a:t>te</a:t>
                </a:r>
                <a:r>
                  <a:rPr lang="en-US" sz="1400" spc="-15" dirty="0">
                    <a:solidFill>
                      <a:srgbClr val="4285F4"/>
                    </a:solidFill>
                    <a:cs typeface="Calibri"/>
                  </a:rPr>
                  <a:t>mp</a:t>
                </a:r>
                <a:r>
                  <a:rPr lang="en-US" sz="1400" spc="-4" dirty="0">
                    <a:solidFill>
                      <a:srgbClr val="4285F4"/>
                    </a:solidFill>
                    <a:cs typeface="Calibri"/>
                  </a:rPr>
                  <a:t>e</a:t>
                </a:r>
                <a:r>
                  <a:rPr lang="en-US" sz="1400" spc="-8" dirty="0">
                    <a:solidFill>
                      <a:srgbClr val="4285F4"/>
                    </a:solidFill>
                    <a:cs typeface="Calibri"/>
                  </a:rPr>
                  <a:t>r</a:t>
                </a:r>
                <a:r>
                  <a:rPr lang="en-US" sz="1400" dirty="0">
                    <a:solidFill>
                      <a:srgbClr val="4285F4"/>
                    </a:solidFill>
                    <a:cs typeface="Calibri"/>
                  </a:rPr>
                  <a:t>a</a:t>
                </a:r>
                <a:r>
                  <a:rPr lang="en-US" sz="1400" spc="-4" dirty="0">
                    <a:solidFill>
                      <a:srgbClr val="4285F4"/>
                    </a:solidFill>
                    <a:cs typeface="Calibri"/>
                  </a:rPr>
                  <a:t>tu</a:t>
                </a:r>
                <a:r>
                  <a:rPr lang="en-US" sz="1400" dirty="0">
                    <a:solidFill>
                      <a:srgbClr val="4285F4"/>
                    </a:solidFill>
                    <a:cs typeface="Calibri"/>
                  </a:rPr>
                  <a:t>r</a:t>
                </a:r>
                <a:r>
                  <a:rPr lang="en-US" sz="1400" spc="-8" dirty="0">
                    <a:solidFill>
                      <a:srgbClr val="4285F4"/>
                    </a:solidFill>
                    <a:cs typeface="Calibri"/>
                  </a:rPr>
                  <a:t>e</a:t>
                </a:r>
                <a:r>
                  <a:rPr lang="en-US" sz="1400" spc="-38" dirty="0">
                    <a:solidFill>
                      <a:srgbClr val="4285F4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spc="-30">
                        <a:solidFill>
                          <a:srgbClr val="4285F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𝜏</m:t>
                    </m:r>
                    <m:r>
                      <a:rPr lang="en-US" sz="1400" i="1" spc="-30">
                        <a:solidFill>
                          <a:srgbClr val="4285F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sz="1400" spc="-8" dirty="0" smtClean="0">
                    <a:latin typeface="Cambria Math"/>
                    <a:cs typeface="Cambria Math"/>
                  </a:rPr>
                  <a:t>:</a:t>
                </a:r>
                <a:r>
                  <a:rPr lang="en-US" sz="1400" spc="-127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600" spc="191" baseline="-14814" dirty="0" smtClean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pc="-7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400" i="1" spc="-71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en-US" sz="1400" i="1" spc="-71"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spc="-15" dirty="0" smtClean="0">
                    <a:cs typeface="Calibri"/>
                  </a:rPr>
                  <a:t> b</a:t>
                </a:r>
                <a:r>
                  <a:rPr lang="en-US" sz="1400" spc="-4" dirty="0" smtClean="0">
                    <a:cs typeface="Calibri"/>
                  </a:rPr>
                  <a:t>e</a:t>
                </a:r>
                <a:r>
                  <a:rPr lang="en-US" sz="1400" spc="-8" dirty="0" smtClean="0">
                    <a:cs typeface="Calibri"/>
                  </a:rPr>
                  <a:t>c</a:t>
                </a:r>
                <a:r>
                  <a:rPr lang="en-US" sz="1400" spc="-4" dirty="0" smtClean="0">
                    <a:cs typeface="Calibri"/>
                  </a:rPr>
                  <a:t>o</a:t>
                </a:r>
                <a:r>
                  <a:rPr lang="en-US" sz="1400" spc="-15" dirty="0" smtClean="0">
                    <a:cs typeface="Calibri"/>
                  </a:rPr>
                  <a:t>m</a:t>
                </a:r>
                <a:r>
                  <a:rPr lang="en-US" sz="1400" spc="-4" dirty="0" smtClean="0">
                    <a:cs typeface="Calibri"/>
                  </a:rPr>
                  <a:t>e</a:t>
                </a:r>
                <a:r>
                  <a:rPr lang="en-US" sz="1400" dirty="0" smtClean="0">
                    <a:cs typeface="Calibri"/>
                  </a:rPr>
                  <a:t>s</a:t>
                </a:r>
                <a:r>
                  <a:rPr lang="en-US" sz="1400" spc="-34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400" spc="-15" dirty="0">
                    <a:cs typeface="Calibri"/>
                  </a:rPr>
                  <a:t>m</a:t>
                </a:r>
                <a:r>
                  <a:rPr lang="en-US" sz="1400" spc="-4" dirty="0">
                    <a:cs typeface="Calibri"/>
                  </a:rPr>
                  <a:t>o</a:t>
                </a:r>
                <a:r>
                  <a:rPr lang="en-US" sz="1400" spc="-8" dirty="0">
                    <a:cs typeface="Calibri"/>
                  </a:rPr>
                  <a:t>re</a:t>
                </a:r>
                <a:r>
                  <a:rPr lang="en-US" sz="1400" spc="-38" dirty="0">
                    <a:latin typeface="Times New Roman"/>
                    <a:cs typeface="Times New Roman"/>
                  </a:rPr>
                  <a:t> </a:t>
                </a:r>
                <a:r>
                  <a:rPr lang="en-US" sz="1400" spc="4" dirty="0">
                    <a:solidFill>
                      <a:srgbClr val="BB57BE"/>
                    </a:solidFill>
                    <a:cs typeface="Calibri"/>
                  </a:rPr>
                  <a:t>s</a:t>
                </a:r>
                <a:r>
                  <a:rPr lang="en-US" sz="1400" spc="-4" dirty="0">
                    <a:solidFill>
                      <a:srgbClr val="BB57BE"/>
                    </a:solidFill>
                    <a:cs typeface="Calibri"/>
                  </a:rPr>
                  <a:t>p</a:t>
                </a:r>
                <a:r>
                  <a:rPr lang="en-US" sz="1400" dirty="0">
                    <a:solidFill>
                      <a:srgbClr val="BB57BE"/>
                    </a:solidFill>
                    <a:cs typeface="Calibri"/>
                  </a:rPr>
                  <a:t>i</a:t>
                </a:r>
                <a:r>
                  <a:rPr lang="en-US" sz="1400" spc="-8" dirty="0">
                    <a:solidFill>
                      <a:srgbClr val="BB57BE"/>
                    </a:solidFill>
                    <a:cs typeface="Calibri"/>
                  </a:rPr>
                  <a:t>ky</a:t>
                </a:r>
                <a:endParaRPr lang="en-US" sz="1400" dirty="0">
                  <a:cs typeface="Calibri"/>
                </a:endParaRPr>
              </a:p>
              <a:p>
                <a:pPr marL="523875" lvl="1" indent="-171450">
                  <a:spcBef>
                    <a:spcPts val="360"/>
                  </a:spcBef>
                  <a:buClr>
                    <a:srgbClr val="3A87FF"/>
                  </a:buClr>
                  <a:buFont typeface="Times New Roman"/>
                  <a:buChar char="•"/>
                  <a:tabLst>
                    <a:tab pos="523875" algn="l"/>
                  </a:tabLst>
                </a:pPr>
                <a:r>
                  <a:rPr lang="en-US" sz="1400" dirty="0">
                    <a:cs typeface="Calibri"/>
                  </a:rPr>
                  <a:t>T</a:t>
                </a:r>
                <a:r>
                  <a:rPr lang="en-US" sz="1400" spc="-4" dirty="0">
                    <a:cs typeface="Calibri"/>
                  </a:rPr>
                  <a:t>hu</a:t>
                </a:r>
                <a:r>
                  <a:rPr lang="en-US" sz="1400" dirty="0">
                    <a:cs typeface="Calibri"/>
                  </a:rPr>
                  <a:t>s</a:t>
                </a:r>
                <a:r>
                  <a:rPr lang="en-US" sz="1400" spc="-34" dirty="0">
                    <a:latin typeface="Times New Roman"/>
                    <a:cs typeface="Times New Roman"/>
                  </a:rPr>
                  <a:t> </a:t>
                </a:r>
                <a:r>
                  <a:rPr lang="en-US" sz="1400" dirty="0">
                    <a:solidFill>
                      <a:srgbClr val="BB57BE"/>
                    </a:solidFill>
                    <a:cs typeface="Calibri"/>
                  </a:rPr>
                  <a:t>l</a:t>
                </a:r>
                <a:r>
                  <a:rPr lang="en-US" sz="1400" spc="-4" dirty="0">
                    <a:solidFill>
                      <a:srgbClr val="BB57BE"/>
                    </a:solidFill>
                    <a:cs typeface="Calibri"/>
                  </a:rPr>
                  <a:t>e</a:t>
                </a:r>
                <a:r>
                  <a:rPr lang="en-US" sz="1400" spc="4" dirty="0">
                    <a:solidFill>
                      <a:srgbClr val="BB57BE"/>
                    </a:solidFill>
                    <a:cs typeface="Calibri"/>
                  </a:rPr>
                  <a:t>s</a:t>
                </a:r>
                <a:r>
                  <a:rPr lang="en-US" sz="1400" dirty="0">
                    <a:solidFill>
                      <a:srgbClr val="BB57BE"/>
                    </a:solidFill>
                    <a:cs typeface="Calibri"/>
                  </a:rPr>
                  <a:t>s</a:t>
                </a:r>
                <a:r>
                  <a:rPr lang="en-US" sz="1400" spc="-34" dirty="0">
                    <a:solidFill>
                      <a:srgbClr val="BB57BE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400" spc="-4" dirty="0">
                    <a:solidFill>
                      <a:srgbClr val="BB57BE"/>
                    </a:solidFill>
                    <a:cs typeface="Calibri"/>
                  </a:rPr>
                  <a:t>d</a:t>
                </a:r>
                <a:r>
                  <a:rPr lang="en-US" sz="1400" dirty="0">
                    <a:solidFill>
                      <a:srgbClr val="BB57BE"/>
                    </a:solidFill>
                    <a:cs typeface="Calibri"/>
                  </a:rPr>
                  <a:t>i</a:t>
                </a:r>
                <a:r>
                  <a:rPr lang="en-US" sz="1400" spc="-11" dirty="0">
                    <a:solidFill>
                      <a:srgbClr val="BB57BE"/>
                    </a:solidFill>
                    <a:cs typeface="Calibri"/>
                  </a:rPr>
                  <a:t>v</a:t>
                </a:r>
                <a:r>
                  <a:rPr lang="en-US" sz="1400" spc="-4" dirty="0">
                    <a:solidFill>
                      <a:srgbClr val="BB57BE"/>
                    </a:solidFill>
                    <a:cs typeface="Calibri"/>
                  </a:rPr>
                  <a:t>e</a:t>
                </a:r>
                <a:r>
                  <a:rPr lang="en-US" sz="1400" spc="-8" dirty="0">
                    <a:solidFill>
                      <a:srgbClr val="BB57BE"/>
                    </a:solidFill>
                    <a:cs typeface="Calibri"/>
                  </a:rPr>
                  <a:t>r</a:t>
                </a:r>
                <a:r>
                  <a:rPr lang="en-US" sz="1400" spc="4" dirty="0">
                    <a:solidFill>
                      <a:srgbClr val="BB57BE"/>
                    </a:solidFill>
                    <a:cs typeface="Calibri"/>
                  </a:rPr>
                  <a:t>s</a:t>
                </a:r>
                <a:r>
                  <a:rPr lang="en-US" sz="1400" spc="-8" dirty="0">
                    <a:solidFill>
                      <a:srgbClr val="BB57BE"/>
                    </a:solidFill>
                    <a:cs typeface="Calibri"/>
                  </a:rPr>
                  <a:t>e</a:t>
                </a:r>
                <a:r>
                  <a:rPr lang="en-US" sz="1400" spc="-38" dirty="0">
                    <a:solidFill>
                      <a:srgbClr val="BB57BE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400" spc="-4" dirty="0">
                    <a:cs typeface="Calibri"/>
                  </a:rPr>
                  <a:t>ou</a:t>
                </a:r>
                <a:r>
                  <a:rPr lang="en-US" sz="1400" spc="4" dirty="0">
                    <a:cs typeface="Calibri"/>
                  </a:rPr>
                  <a:t>t</a:t>
                </a:r>
                <a:r>
                  <a:rPr lang="en-US" sz="1400" spc="-4" dirty="0">
                    <a:cs typeface="Calibri"/>
                  </a:rPr>
                  <a:t>pu</a:t>
                </a:r>
                <a:r>
                  <a:rPr lang="en-US" sz="1400" dirty="0">
                    <a:cs typeface="Calibri"/>
                  </a:rPr>
                  <a:t>t</a:t>
                </a:r>
                <a:r>
                  <a:rPr lang="en-US" sz="1400" spc="-34" dirty="0">
                    <a:latin typeface="Times New Roman"/>
                    <a:cs typeface="Times New Roman"/>
                  </a:rPr>
                  <a:t> </a:t>
                </a:r>
                <a:r>
                  <a:rPr lang="en-US" sz="1400" spc="4" dirty="0">
                    <a:cs typeface="Calibri"/>
                  </a:rPr>
                  <a:t>(</a:t>
                </a:r>
                <a:r>
                  <a:rPr lang="en-US" sz="1400" spc="-4" dirty="0">
                    <a:cs typeface="Calibri"/>
                  </a:rPr>
                  <a:t>p</a:t>
                </a:r>
                <a:r>
                  <a:rPr lang="en-US" sz="1400" dirty="0">
                    <a:cs typeface="Calibri"/>
                  </a:rPr>
                  <a:t>r</a:t>
                </a:r>
                <a:r>
                  <a:rPr lang="en-US" sz="1400" spc="-4" dirty="0">
                    <a:cs typeface="Calibri"/>
                  </a:rPr>
                  <a:t>ob</a:t>
                </a:r>
                <a:r>
                  <a:rPr lang="en-US" sz="1400" dirty="0">
                    <a:cs typeface="Calibri"/>
                  </a:rPr>
                  <a:t>a</a:t>
                </a:r>
                <a:r>
                  <a:rPr lang="en-US" sz="1400" spc="-4" dirty="0">
                    <a:cs typeface="Calibri"/>
                  </a:rPr>
                  <a:t>b</a:t>
                </a:r>
                <a:r>
                  <a:rPr lang="en-US" sz="1400" dirty="0">
                    <a:cs typeface="Calibri"/>
                  </a:rPr>
                  <a:t>ili</a:t>
                </a:r>
                <a:r>
                  <a:rPr lang="en-US" sz="1400" spc="-4" dirty="0">
                    <a:cs typeface="Calibri"/>
                  </a:rPr>
                  <a:t>t</a:t>
                </a:r>
                <a:r>
                  <a:rPr lang="en-US" sz="1400" spc="-8" dirty="0">
                    <a:cs typeface="Calibri"/>
                  </a:rPr>
                  <a:t>y</a:t>
                </a:r>
                <a:r>
                  <a:rPr lang="en-US" sz="1400" spc="-45" dirty="0">
                    <a:latin typeface="Times New Roman"/>
                    <a:cs typeface="Times New Roman"/>
                  </a:rPr>
                  <a:t> </a:t>
                </a:r>
                <a:r>
                  <a:rPr lang="en-US" sz="1400" dirty="0">
                    <a:cs typeface="Calibri"/>
                  </a:rPr>
                  <a:t>is</a:t>
                </a:r>
                <a:r>
                  <a:rPr lang="en-US" sz="1400" spc="-34" dirty="0">
                    <a:latin typeface="Times New Roman"/>
                    <a:cs typeface="Times New Roman"/>
                  </a:rPr>
                  <a:t> </a:t>
                </a:r>
                <a:r>
                  <a:rPr lang="en-US" sz="1400" spc="-8" dirty="0">
                    <a:cs typeface="Calibri"/>
                  </a:rPr>
                  <a:t>c</a:t>
                </a:r>
                <a:r>
                  <a:rPr lang="en-US" sz="1400" spc="-4" dirty="0">
                    <a:cs typeface="Calibri"/>
                  </a:rPr>
                  <a:t>on</a:t>
                </a:r>
                <a:r>
                  <a:rPr lang="en-US" sz="1400" dirty="0">
                    <a:cs typeface="Calibri"/>
                  </a:rPr>
                  <a:t>c</a:t>
                </a:r>
                <a:r>
                  <a:rPr lang="en-US" sz="1400" spc="-4" dirty="0">
                    <a:cs typeface="Calibri"/>
                  </a:rPr>
                  <a:t>en</a:t>
                </a:r>
                <a:r>
                  <a:rPr lang="en-US" sz="1400" spc="4" dirty="0">
                    <a:cs typeface="Calibri"/>
                  </a:rPr>
                  <a:t>t</a:t>
                </a:r>
                <a:r>
                  <a:rPr lang="en-US" sz="1400" spc="-8" dirty="0">
                    <a:cs typeface="Calibri"/>
                  </a:rPr>
                  <a:t>r</a:t>
                </a:r>
                <a:r>
                  <a:rPr lang="en-US" sz="1400" dirty="0">
                    <a:cs typeface="Calibri"/>
                  </a:rPr>
                  <a:t>a</a:t>
                </a:r>
                <a:r>
                  <a:rPr lang="en-US" sz="1400" spc="-4" dirty="0">
                    <a:cs typeface="Calibri"/>
                  </a:rPr>
                  <a:t>te</a:t>
                </a:r>
                <a:r>
                  <a:rPr lang="en-US" sz="1400" dirty="0">
                    <a:cs typeface="Calibri"/>
                  </a:rPr>
                  <a:t>d</a:t>
                </a:r>
                <a:r>
                  <a:rPr lang="en-US" sz="1400" spc="-41" dirty="0">
                    <a:latin typeface="Times New Roman"/>
                    <a:cs typeface="Times New Roman"/>
                  </a:rPr>
                  <a:t> </a:t>
                </a:r>
                <a:r>
                  <a:rPr lang="en-US" sz="1400" spc="-4" dirty="0">
                    <a:cs typeface="Calibri"/>
                  </a:rPr>
                  <a:t>o</a:t>
                </a:r>
                <a:r>
                  <a:rPr lang="en-US" sz="1400" dirty="0">
                    <a:cs typeface="Calibri"/>
                  </a:rPr>
                  <a:t>n</a:t>
                </a:r>
                <a:r>
                  <a:rPr lang="en-US" sz="1400" spc="-41" dirty="0">
                    <a:latin typeface="Times New Roman"/>
                    <a:cs typeface="Times New Roman"/>
                  </a:rPr>
                  <a:t> </a:t>
                </a:r>
                <a:r>
                  <a:rPr lang="en-US" sz="1400" spc="-4" dirty="0">
                    <a:cs typeface="Calibri"/>
                  </a:rPr>
                  <a:t>to</a:t>
                </a:r>
                <a:r>
                  <a:rPr lang="en-US" sz="1400" dirty="0">
                    <a:cs typeface="Calibri"/>
                  </a:rPr>
                  <a:t>p</a:t>
                </a:r>
                <a:r>
                  <a:rPr lang="en-US" sz="1400" spc="-41" dirty="0">
                    <a:latin typeface="Times New Roman"/>
                    <a:cs typeface="Times New Roman"/>
                  </a:rPr>
                  <a:t> </a:t>
                </a:r>
                <a:r>
                  <a:rPr lang="en-US" sz="1400" spc="-15" dirty="0">
                    <a:cs typeface="Calibri"/>
                  </a:rPr>
                  <a:t>w</a:t>
                </a:r>
                <a:r>
                  <a:rPr lang="en-US" sz="1400" spc="-4" dirty="0">
                    <a:cs typeface="Calibri"/>
                  </a:rPr>
                  <a:t>o</a:t>
                </a:r>
                <a:r>
                  <a:rPr lang="en-US" sz="1400" spc="-8" dirty="0">
                    <a:cs typeface="Calibri"/>
                  </a:rPr>
                  <a:t>r</a:t>
                </a:r>
                <a:r>
                  <a:rPr lang="en-US" sz="1400" spc="-4" dirty="0">
                    <a:cs typeface="Calibri"/>
                  </a:rPr>
                  <a:t>d</a:t>
                </a:r>
                <a:r>
                  <a:rPr lang="en-US" sz="1400" spc="4" dirty="0">
                    <a:cs typeface="Calibri"/>
                  </a:rPr>
                  <a:t>s</a:t>
                </a:r>
                <a:r>
                  <a:rPr lang="en-US" sz="1400" dirty="0">
                    <a:cs typeface="Calibri"/>
                  </a:rPr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71550"/>
                <a:ext cx="8229600" cy="3124200"/>
              </a:xfrm>
              <a:blipFill rotWithShape="0">
                <a:blip r:embed="rId3"/>
                <a:stretch>
                  <a:fillRect l="-222" t="-175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r>
              <a:rPr spc="-8" dirty="0">
                <a:latin typeface="Calibri"/>
                <a:cs typeface="Calibri"/>
              </a:rPr>
              <a:t>17</a:t>
            </a:r>
          </a:p>
        </p:txBody>
      </p:sp>
      <p:sp>
        <p:nvSpPr>
          <p:cNvPr id="22" name="object 18"/>
          <p:cNvSpPr txBox="1"/>
          <p:nvPr/>
        </p:nvSpPr>
        <p:spPr>
          <a:xfrm>
            <a:off x="1219200" y="4117182"/>
            <a:ext cx="6034405" cy="923925"/>
          </a:xfrm>
          <a:prstGeom prst="rect">
            <a:avLst/>
          </a:prstGeom>
          <a:ln w="19049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35"/>
              </a:lnSpc>
            </a:pPr>
            <a:r>
              <a:rPr sz="1800" b="1" u="heavy" spc="-1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b="1" u="heavy" spc="-2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b="1" u="heavy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u="heavy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u="heavy" spc="-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1800" b="1" u="heavy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u="heavy" spc="-20" dirty="0">
                <a:solidFill>
                  <a:srgbClr val="C00000"/>
                </a:solidFill>
                <a:latin typeface="Calibri"/>
                <a:cs typeface="Calibri"/>
              </a:rPr>
              <a:t>so</a:t>
            </a:r>
            <a:r>
              <a:rPr sz="1800" b="1" u="heavy" spc="-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1800" b="1" u="heavy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u="heavy" spc="-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1800" b="1" u="heavy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u="heavy" dirty="0">
                <a:solidFill>
                  <a:srgbClr val="C00000"/>
                </a:solidFill>
                <a:latin typeface="Calibri"/>
                <a:cs typeface="Calibri"/>
              </a:rPr>
              <a:t>x </a:t>
            </a:r>
            <a:r>
              <a:rPr sz="1800" b="1" u="heavy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u="heavy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u="heavy" spc="-5" dirty="0">
                <a:solidFill>
                  <a:srgbClr val="C00000"/>
                </a:solidFill>
                <a:latin typeface="Calibri"/>
                <a:cs typeface="Calibri"/>
              </a:rPr>
              <a:t>mp</a:t>
            </a:r>
            <a:r>
              <a:rPr sz="1800" b="1" u="heavy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u="heavy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u="heavy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u="heavy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u="heavy" spc="-1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1800" b="1" u="heavy" spc="-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u="heavy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u="heavy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u="heavy" spc="-1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800" b="1" u="heavy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1800" b="1" u="heavy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u="heavy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u="heavy" spc="-1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u="heavy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1800" b="1" u="heavy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u="heavy" spc="-15" dirty="0">
                <a:solidFill>
                  <a:srgbClr val="C00000"/>
                </a:solidFill>
                <a:latin typeface="Calibri"/>
                <a:cs typeface="Calibri"/>
              </a:rPr>
              <a:t>codin</a:t>
            </a:r>
            <a:r>
              <a:rPr sz="1800" b="1" u="heavy" dirty="0">
                <a:solidFill>
                  <a:srgbClr val="C00000"/>
                </a:solidFill>
                <a:latin typeface="Calibri"/>
                <a:cs typeface="Calibri"/>
              </a:rPr>
              <a:t>g </a:t>
            </a:r>
            <a:r>
              <a:rPr sz="1800" b="1" u="heavy" spc="-15" dirty="0">
                <a:solidFill>
                  <a:srgbClr val="C00000"/>
                </a:solidFill>
                <a:latin typeface="Calibri"/>
                <a:cs typeface="Calibri"/>
              </a:rPr>
              <a:t>al</a:t>
            </a:r>
            <a:r>
              <a:rPr sz="1800" b="1" u="heavy" spc="-2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1800" b="1" u="heavy" spc="-1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b="1" u="heavy" spc="-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u="heavy" spc="-10" dirty="0">
                <a:solidFill>
                  <a:srgbClr val="C00000"/>
                </a:solidFill>
                <a:latin typeface="Calibri"/>
                <a:cs typeface="Calibri"/>
              </a:rPr>
              <a:t>it</a:t>
            </a:r>
            <a:r>
              <a:rPr sz="1800" b="1" u="heavy" spc="-1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800" b="1" u="heavy" spc="-5" dirty="0">
                <a:solidFill>
                  <a:srgbClr val="C00000"/>
                </a:solidFill>
                <a:latin typeface="Calibri"/>
                <a:cs typeface="Calibri"/>
              </a:rPr>
              <a:t>m!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800" spc="4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spc="-114" dirty="0">
                <a:solidFill>
                  <a:srgbClr val="C00000"/>
                </a:solidFill>
                <a:latin typeface="Calibri"/>
                <a:cs typeface="Calibri"/>
              </a:rPr>
              <a:t>’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8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ec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hn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qu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ou</a:t>
            </a:r>
            <a:r>
              <a:rPr sz="18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sz="18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app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8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e,</a:t>
            </a:r>
            <a:r>
              <a:rPr sz="18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j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un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18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3222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400" spc="-4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9" dirty="0">
                <a:latin typeface="Calibri"/>
                <a:cs typeface="Calibri"/>
              </a:rPr>
              <a:t>d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l</a:t>
            </a:r>
            <a:r>
              <a:rPr sz="2400" spc="-4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8" dirty="0">
                <a:latin typeface="Calibri"/>
                <a:cs typeface="Calibri"/>
              </a:rPr>
              <a:t>it</a:t>
            </a:r>
            <a:r>
              <a:rPr sz="2400" spc="-19" dirty="0">
                <a:latin typeface="Calibri"/>
                <a:cs typeface="Calibri"/>
              </a:rPr>
              <a:t>h</a:t>
            </a:r>
            <a:r>
              <a:rPr sz="2400" spc="-4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8" dirty="0">
                <a:latin typeface="Calibri"/>
                <a:cs typeface="Calibri"/>
              </a:rPr>
              <a:t>: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11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su</a:t>
            </a:r>
            <a:r>
              <a:rPr sz="2400" spc="-4" dirty="0">
                <a:latin typeface="Calibri"/>
                <a:cs typeface="Calibri"/>
              </a:rPr>
              <a:t>mm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5600"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400" b="1" u="heavy" spc="-5" dirty="0">
                <a:solidFill>
                  <a:srgbClr val="4285F4"/>
                </a:solidFill>
                <a:cs typeface="Calibri"/>
              </a:rPr>
              <a:t>Gr</a:t>
            </a:r>
            <a:r>
              <a:rPr lang="en-US" sz="2400" b="1" u="heavy" dirty="0">
                <a:solidFill>
                  <a:srgbClr val="4285F4"/>
                </a:solidFill>
                <a:cs typeface="Calibri"/>
              </a:rPr>
              <a:t>ee</a:t>
            </a:r>
            <a:r>
              <a:rPr lang="en-US" sz="2400" b="1" u="heavy" spc="-20" dirty="0">
                <a:solidFill>
                  <a:srgbClr val="4285F4"/>
                </a:solidFill>
                <a:cs typeface="Calibri"/>
              </a:rPr>
              <a:t>d</a:t>
            </a:r>
            <a:r>
              <a:rPr lang="en-US" sz="2400" b="1" u="heavy" spc="-15" dirty="0">
                <a:solidFill>
                  <a:srgbClr val="4285F4"/>
                </a:solidFill>
                <a:cs typeface="Calibri"/>
              </a:rPr>
              <a:t>y</a:t>
            </a:r>
            <a:r>
              <a:rPr lang="en-US" sz="2400" b="1" u="heavy" spc="-5" dirty="0">
                <a:solidFill>
                  <a:srgbClr val="4285F4"/>
                </a:solidFill>
                <a:cs typeface="Calibri"/>
              </a:rPr>
              <a:t> d</a:t>
            </a:r>
            <a:r>
              <a:rPr lang="en-US" sz="2400" b="1" u="heavy" spc="5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z="2400" b="1" u="heavy" spc="-5" dirty="0">
                <a:solidFill>
                  <a:srgbClr val="4285F4"/>
                </a:solidFill>
                <a:cs typeface="Calibri"/>
              </a:rPr>
              <a:t>c</a:t>
            </a:r>
            <a:r>
              <a:rPr lang="en-US" sz="2400" b="1" u="heavy" spc="-20" dirty="0">
                <a:solidFill>
                  <a:srgbClr val="4285F4"/>
                </a:solidFill>
                <a:cs typeface="Calibri"/>
              </a:rPr>
              <a:t>o</a:t>
            </a:r>
            <a:r>
              <a:rPr lang="en-US" sz="2400" b="1" u="heavy" spc="-15" dirty="0">
                <a:solidFill>
                  <a:srgbClr val="4285F4"/>
                </a:solidFill>
                <a:cs typeface="Calibri"/>
              </a:rPr>
              <a:t>di</a:t>
            </a:r>
            <a:r>
              <a:rPr lang="en-US" sz="2400" b="1" u="heavy" spc="-20" dirty="0">
                <a:solidFill>
                  <a:srgbClr val="4285F4"/>
                </a:solidFill>
                <a:cs typeface="Calibri"/>
              </a:rPr>
              <a:t>n</a:t>
            </a:r>
            <a:r>
              <a:rPr lang="en-US" sz="2400" b="1" u="heavy" spc="-15" dirty="0">
                <a:solidFill>
                  <a:srgbClr val="4285F4"/>
                </a:solidFill>
                <a:cs typeface="Calibri"/>
              </a:rPr>
              <a:t>g</a:t>
            </a:r>
            <a:r>
              <a:rPr lang="en-US" sz="2400" b="1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s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a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sim</a:t>
            </a:r>
            <a:r>
              <a:rPr lang="en-US" sz="2400" dirty="0">
                <a:cs typeface="Calibri"/>
              </a:rPr>
              <a:t>p</a:t>
            </a:r>
            <a:r>
              <a:rPr lang="en-US" sz="2400" spc="-5" dirty="0">
                <a:cs typeface="Calibri"/>
              </a:rPr>
              <a:t>l</a:t>
            </a:r>
            <a:r>
              <a:rPr lang="en-US" sz="2400" dirty="0">
                <a:cs typeface="Calibri"/>
              </a:rPr>
              <a:t>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cs typeface="Calibri"/>
              </a:rPr>
              <a:t>m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spc="-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h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d</a:t>
            </a:r>
            <a:r>
              <a:rPr lang="en-US" sz="2400" spc="-10" dirty="0">
                <a:cs typeface="Calibri"/>
              </a:rPr>
              <a:t>;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gi</a:t>
            </a:r>
            <a:r>
              <a:rPr lang="en-US" sz="2400" spc="-15" dirty="0">
                <a:cs typeface="Calibri"/>
              </a:rPr>
              <a:t>v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s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lo</a:t>
            </a:r>
            <a:r>
              <a:rPr lang="en-US" sz="2400" spc="-20" dirty="0">
                <a:cs typeface="Calibri"/>
              </a:rPr>
              <a:t>w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quali</a:t>
            </a:r>
            <a:r>
              <a:rPr lang="en-US" sz="2400" spc="-10" dirty="0">
                <a:cs typeface="Calibri"/>
              </a:rPr>
              <a:t>t</a:t>
            </a:r>
            <a:r>
              <a:rPr lang="en-US" sz="2400" spc="-15" dirty="0">
                <a:cs typeface="Calibri"/>
              </a:rPr>
              <a:t>y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u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pu</a:t>
            </a:r>
            <a:r>
              <a:rPr lang="en-US" sz="2400" spc="-10" dirty="0">
                <a:cs typeface="Calibri"/>
              </a:rPr>
              <a:t>t</a:t>
            </a:r>
            <a:endParaRPr lang="en-US" sz="2400" dirty="0">
              <a:cs typeface="Calibri"/>
            </a:endParaRPr>
          </a:p>
          <a:p>
            <a:pPr marL="355600" marR="5080">
              <a:lnSpc>
                <a:spcPct val="100800"/>
              </a:lnSpc>
              <a:spcBef>
                <a:spcPts val="600"/>
              </a:spcBef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400" b="1" u="heavy" spc="-15" dirty="0">
                <a:solidFill>
                  <a:srgbClr val="4285F4"/>
                </a:solidFill>
                <a:cs typeface="Calibri"/>
              </a:rPr>
              <a:t>B</a:t>
            </a:r>
            <a:r>
              <a:rPr lang="en-US" sz="2400" b="1" u="heavy" spc="-10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z="2400" b="1" u="heavy" spc="-15" dirty="0">
                <a:solidFill>
                  <a:srgbClr val="4285F4"/>
                </a:solidFill>
                <a:cs typeface="Calibri"/>
              </a:rPr>
              <a:t>a</a:t>
            </a:r>
            <a:r>
              <a:rPr lang="en-US" sz="2400" b="1" u="heavy" dirty="0">
                <a:solidFill>
                  <a:srgbClr val="4285F4"/>
                </a:solidFill>
                <a:cs typeface="Calibri"/>
              </a:rPr>
              <a:t>m</a:t>
            </a:r>
            <a:r>
              <a:rPr lang="en-US" sz="2400" b="1" u="heavy" spc="-10" dirty="0">
                <a:solidFill>
                  <a:srgbClr val="4285F4"/>
                </a:solidFill>
                <a:cs typeface="Calibri"/>
              </a:rPr>
              <a:t> se</a:t>
            </a:r>
            <a:r>
              <a:rPr lang="en-US" sz="2400" b="1" u="heavy" spc="-15" dirty="0">
                <a:solidFill>
                  <a:srgbClr val="4285F4"/>
                </a:solidFill>
                <a:cs typeface="Calibri"/>
              </a:rPr>
              <a:t>a</a:t>
            </a:r>
            <a:r>
              <a:rPr lang="en-US" sz="2400" b="1" u="heavy" spc="-5" dirty="0">
                <a:solidFill>
                  <a:srgbClr val="4285F4"/>
                </a:solidFill>
                <a:cs typeface="Calibri"/>
              </a:rPr>
              <a:t>rc</a:t>
            </a:r>
            <a:r>
              <a:rPr lang="en-US" sz="2400" b="1" u="heavy" spc="-15" dirty="0">
                <a:solidFill>
                  <a:srgbClr val="4285F4"/>
                </a:solidFill>
                <a:cs typeface="Calibri"/>
              </a:rPr>
              <a:t>h</a:t>
            </a:r>
            <a:r>
              <a:rPr lang="en-US" sz="2400" b="1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(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sp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spc="-5" dirty="0">
                <a:cs typeface="Calibri"/>
              </a:rPr>
              <a:t>ci</a:t>
            </a:r>
            <a:r>
              <a:rPr lang="en-US" sz="2400" dirty="0">
                <a:cs typeface="Calibri"/>
              </a:rPr>
              <a:t>a</a:t>
            </a:r>
            <a:r>
              <a:rPr lang="en-US" sz="2400" spc="-5" dirty="0">
                <a:cs typeface="Calibri"/>
              </a:rPr>
              <a:t>ll</a:t>
            </a:r>
            <a:r>
              <a:rPr lang="en-US" sz="2400" spc="-15" dirty="0">
                <a:cs typeface="Calibri"/>
              </a:rPr>
              <a:t>y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cs typeface="Calibri"/>
              </a:rPr>
              <a:t>w</a:t>
            </a:r>
            <a:r>
              <a:rPr lang="en-US" sz="2400" spc="-5" dirty="0">
                <a:cs typeface="Calibri"/>
              </a:rPr>
              <a:t>i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h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h</a:t>
            </a:r>
            <a:r>
              <a:rPr lang="en-US" sz="2400" spc="-5" dirty="0">
                <a:cs typeface="Calibri"/>
              </a:rPr>
              <a:t>i</a:t>
            </a:r>
            <a:r>
              <a:rPr lang="en-US" sz="2400" spc="-20" dirty="0">
                <a:cs typeface="Calibri"/>
              </a:rPr>
              <a:t>g</a:t>
            </a:r>
            <a:r>
              <a:rPr lang="en-US" sz="2400" dirty="0">
                <a:cs typeface="Calibri"/>
              </a:rPr>
              <a:t>h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b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a</a:t>
            </a:r>
            <a:r>
              <a:rPr lang="en-US" sz="2400" spc="-20" dirty="0">
                <a:cs typeface="Calibri"/>
              </a:rPr>
              <a:t>m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s</a:t>
            </a:r>
            <a:r>
              <a:rPr lang="en-US" sz="2400" spc="-5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z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)</a:t>
            </a:r>
            <a:r>
              <a:rPr lang="en-US" sz="2400" spc="-7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s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a</a:t>
            </a:r>
            <a:r>
              <a:rPr lang="en-US" sz="2400" spc="-10" dirty="0">
                <a:cs typeface="Calibri"/>
              </a:rPr>
              <a:t>r</a:t>
            </a:r>
            <a:r>
              <a:rPr lang="en-US" sz="2400" spc="-20" dirty="0">
                <a:cs typeface="Calibri"/>
              </a:rPr>
              <a:t>c</a:t>
            </a:r>
            <a:r>
              <a:rPr lang="en-US" sz="2400" dirty="0">
                <a:cs typeface="Calibri"/>
              </a:rPr>
              <a:t>h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s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cs typeface="Calibri"/>
              </a:rPr>
              <a:t>f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spc="-10" dirty="0">
                <a:cs typeface="Calibri"/>
              </a:rPr>
              <a:t>r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h</a:t>
            </a:r>
            <a:r>
              <a:rPr lang="en-US" sz="2400" spc="-5" dirty="0">
                <a:cs typeface="Calibri"/>
              </a:rPr>
              <a:t>i</a:t>
            </a:r>
            <a:r>
              <a:rPr lang="en-US" sz="2400" spc="-20" dirty="0">
                <a:cs typeface="Calibri"/>
              </a:rPr>
              <a:t>g</a:t>
            </a:r>
            <a:r>
              <a:rPr lang="en-US" sz="2400" dirty="0">
                <a:cs typeface="Calibri"/>
              </a:rPr>
              <a:t>h-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p</a:t>
            </a:r>
            <a:r>
              <a:rPr lang="en-US" sz="2400" spc="-10" dirty="0">
                <a:cs typeface="Calibri"/>
              </a:rPr>
              <a:t>r</a:t>
            </a:r>
            <a:r>
              <a:rPr lang="en-US" sz="2400" spc="-20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bab</a:t>
            </a:r>
            <a:r>
              <a:rPr lang="en-US" sz="2400" spc="-5" dirty="0">
                <a:cs typeface="Calibri"/>
              </a:rPr>
              <a:t>ili</a:t>
            </a:r>
            <a:r>
              <a:rPr lang="en-US" sz="2400" spc="-15" dirty="0">
                <a:cs typeface="Calibri"/>
              </a:rPr>
              <a:t>ty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u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pu</a:t>
            </a:r>
            <a:r>
              <a:rPr lang="en-US" sz="2400" spc="-10" dirty="0">
                <a:cs typeface="Calibri"/>
              </a:rPr>
              <a:t>t</a:t>
            </a:r>
            <a:endParaRPr lang="en-US" sz="2400" dirty="0">
              <a:cs typeface="Calibri"/>
            </a:endParaRPr>
          </a:p>
          <a:p>
            <a:pPr marL="698500" marR="146685" lvl="1" indent="-228600">
              <a:lnSpc>
                <a:spcPct val="100800"/>
              </a:lnSpc>
              <a:spcBef>
                <a:spcPts val="480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lang="en-US" spc="-5" dirty="0">
                <a:cs typeface="Calibri"/>
              </a:rPr>
              <a:t>D</a:t>
            </a:r>
            <a:r>
              <a:rPr lang="en-US" spc="-10" dirty="0">
                <a:cs typeface="Calibri"/>
              </a:rPr>
              <a:t>e</a:t>
            </a:r>
            <a:r>
              <a:rPr lang="en-US" spc="-5" dirty="0">
                <a:cs typeface="Calibri"/>
              </a:rPr>
              <a:t>li</a:t>
            </a:r>
            <a:r>
              <a:rPr lang="en-US" spc="-15" dirty="0">
                <a:cs typeface="Calibri"/>
              </a:rPr>
              <a:t>v</a:t>
            </a:r>
            <a:r>
              <a:rPr lang="en-US" spc="-10" dirty="0">
                <a:cs typeface="Calibri"/>
              </a:rPr>
              <a:t>ers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b</a:t>
            </a:r>
            <a:r>
              <a:rPr lang="en-US" spc="-10" dirty="0">
                <a:cs typeface="Calibri"/>
              </a:rPr>
              <a:t>e</a:t>
            </a:r>
            <a:r>
              <a:rPr lang="en-US" spc="-15" dirty="0">
                <a:cs typeface="Calibri"/>
              </a:rPr>
              <a:t>tt</a:t>
            </a:r>
            <a:r>
              <a:rPr lang="en-US" spc="-10" dirty="0">
                <a:cs typeface="Calibri"/>
              </a:rPr>
              <a:t>er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qua</a:t>
            </a:r>
            <a:r>
              <a:rPr lang="en-US" spc="-5" dirty="0">
                <a:cs typeface="Calibri"/>
              </a:rPr>
              <a:t>li</a:t>
            </a:r>
            <a:r>
              <a:rPr lang="en-US" spc="-15" dirty="0">
                <a:cs typeface="Calibri"/>
              </a:rPr>
              <a:t>ty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t</a:t>
            </a:r>
            <a:r>
              <a:rPr lang="en-US" dirty="0">
                <a:cs typeface="Calibri"/>
              </a:rPr>
              <a:t>han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g</a:t>
            </a:r>
            <a:r>
              <a:rPr lang="en-US" spc="-10" dirty="0">
                <a:cs typeface="Calibri"/>
              </a:rPr>
              <a:t>ree</a:t>
            </a:r>
            <a:r>
              <a:rPr lang="en-US" dirty="0">
                <a:cs typeface="Calibri"/>
              </a:rPr>
              <a:t>d</a:t>
            </a:r>
            <a:r>
              <a:rPr lang="en-US" spc="-10" dirty="0">
                <a:cs typeface="Calibri"/>
              </a:rPr>
              <a:t>y,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bu</a:t>
            </a:r>
            <a:r>
              <a:rPr lang="en-US" spc="-10" dirty="0">
                <a:cs typeface="Calibri"/>
              </a:rPr>
              <a:t>t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b</a:t>
            </a:r>
            <a:r>
              <a:rPr lang="en-US" spc="-10" dirty="0">
                <a:cs typeface="Calibri"/>
              </a:rPr>
              <a:t>e</a:t>
            </a:r>
            <a:r>
              <a:rPr lang="en-US" spc="-20" dirty="0">
                <a:cs typeface="Calibri"/>
              </a:rPr>
              <a:t>am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si</a:t>
            </a:r>
            <a:r>
              <a:rPr lang="en-US" dirty="0">
                <a:cs typeface="Calibri"/>
              </a:rPr>
              <a:t>z</a:t>
            </a:r>
            <a:r>
              <a:rPr lang="en-US" spc="-15" dirty="0">
                <a:cs typeface="Calibri"/>
              </a:rPr>
              <a:t>e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s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t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h</a:t>
            </a:r>
            <a:r>
              <a:rPr lang="en-US" spc="-5" dirty="0">
                <a:cs typeface="Calibri"/>
              </a:rPr>
              <a:t>i</a:t>
            </a:r>
            <a:r>
              <a:rPr lang="en-US" spc="-20" dirty="0">
                <a:cs typeface="Calibri"/>
              </a:rPr>
              <a:t>g</a:t>
            </a:r>
            <a:r>
              <a:rPr lang="en-US" dirty="0">
                <a:cs typeface="Calibri"/>
              </a:rPr>
              <a:t>h</a:t>
            </a:r>
            <a:r>
              <a:rPr lang="en-US" spc="-10" dirty="0">
                <a:cs typeface="Calibri"/>
              </a:rPr>
              <a:t>,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c</a:t>
            </a:r>
            <a:r>
              <a:rPr lang="en-US" dirty="0">
                <a:cs typeface="Calibri"/>
              </a:rPr>
              <a:t>an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cs typeface="Calibri"/>
              </a:rPr>
              <a:t>re</a:t>
            </a:r>
            <a:r>
              <a:rPr lang="en-US" spc="-15" dirty="0">
                <a:cs typeface="Calibri"/>
              </a:rPr>
              <a:t>t</a:t>
            </a:r>
            <a:r>
              <a:rPr lang="en-US" dirty="0">
                <a:cs typeface="Calibri"/>
              </a:rPr>
              <a:t>urn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h</a:t>
            </a:r>
            <a:r>
              <a:rPr lang="en-US" spc="-5" dirty="0">
                <a:cs typeface="Calibri"/>
              </a:rPr>
              <a:t>i</a:t>
            </a:r>
            <a:r>
              <a:rPr lang="en-US" spc="-20" dirty="0">
                <a:cs typeface="Calibri"/>
              </a:rPr>
              <a:t>g</a:t>
            </a:r>
            <a:r>
              <a:rPr lang="en-US" dirty="0">
                <a:cs typeface="Calibri"/>
              </a:rPr>
              <a:t>h-p</a:t>
            </a:r>
            <a:r>
              <a:rPr lang="en-US" spc="-10" dirty="0">
                <a:cs typeface="Calibri"/>
              </a:rPr>
              <a:t>r</a:t>
            </a:r>
            <a:r>
              <a:rPr lang="en-US" spc="-20" dirty="0">
                <a:cs typeface="Calibri"/>
              </a:rPr>
              <a:t>o</a:t>
            </a:r>
            <a:r>
              <a:rPr lang="en-US" dirty="0">
                <a:cs typeface="Calibri"/>
              </a:rPr>
              <a:t>bab</a:t>
            </a:r>
            <a:r>
              <a:rPr lang="en-US" spc="-5" dirty="0">
                <a:cs typeface="Calibri"/>
              </a:rPr>
              <a:t>ili</a:t>
            </a:r>
            <a:r>
              <a:rPr lang="en-US" spc="-15" dirty="0">
                <a:cs typeface="Calibri"/>
              </a:rPr>
              <a:t>ty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bu</a:t>
            </a:r>
            <a:r>
              <a:rPr lang="en-US" spc="-10" dirty="0">
                <a:cs typeface="Calibri"/>
              </a:rPr>
              <a:t>t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un</a:t>
            </a:r>
            <a:r>
              <a:rPr lang="en-US" spc="-5" dirty="0">
                <a:cs typeface="Calibri"/>
              </a:rPr>
              <a:t>s</a:t>
            </a:r>
            <a:r>
              <a:rPr lang="en-US" dirty="0">
                <a:cs typeface="Calibri"/>
              </a:rPr>
              <a:t>u</a:t>
            </a:r>
            <a:r>
              <a:rPr lang="en-US" spc="-5" dirty="0">
                <a:cs typeface="Calibri"/>
              </a:rPr>
              <a:t>i</a:t>
            </a:r>
            <a:r>
              <a:rPr lang="en-US" spc="-15" dirty="0">
                <a:cs typeface="Calibri"/>
              </a:rPr>
              <a:t>t</a:t>
            </a:r>
            <a:r>
              <a:rPr lang="en-US" dirty="0">
                <a:cs typeface="Calibri"/>
              </a:rPr>
              <a:t>ab</a:t>
            </a:r>
            <a:r>
              <a:rPr lang="en-US" spc="-5" dirty="0">
                <a:cs typeface="Calibri"/>
              </a:rPr>
              <a:t>l</a:t>
            </a:r>
            <a:r>
              <a:rPr lang="en-US" spc="-15" dirty="0">
                <a:cs typeface="Calibri"/>
              </a:rPr>
              <a:t>e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u</a:t>
            </a:r>
            <a:r>
              <a:rPr lang="en-US" spc="-15" dirty="0">
                <a:cs typeface="Calibri"/>
              </a:rPr>
              <a:t>t</a:t>
            </a:r>
            <a:r>
              <a:rPr lang="en-US" dirty="0">
                <a:cs typeface="Calibri"/>
              </a:rPr>
              <a:t>pu</a:t>
            </a:r>
            <a:r>
              <a:rPr lang="en-US" spc="-10" dirty="0">
                <a:cs typeface="Calibri"/>
              </a:rPr>
              <a:t>t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(</a:t>
            </a:r>
            <a:r>
              <a:rPr lang="en-US" spc="-10" dirty="0">
                <a:cs typeface="Calibri"/>
              </a:rPr>
              <a:t>e.</a:t>
            </a:r>
            <a:r>
              <a:rPr lang="en-US" spc="-20" dirty="0">
                <a:cs typeface="Calibri"/>
              </a:rPr>
              <a:t>g</a:t>
            </a:r>
            <a:r>
              <a:rPr lang="en-US" dirty="0">
                <a:cs typeface="Calibri"/>
              </a:rPr>
              <a:t>.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g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r</a:t>
            </a:r>
            <a:r>
              <a:rPr lang="en-US" spc="-5" dirty="0">
                <a:cs typeface="Calibri"/>
              </a:rPr>
              <a:t>i</a:t>
            </a:r>
            <a:r>
              <a:rPr lang="en-US" spc="-20" dirty="0">
                <a:cs typeface="Calibri"/>
              </a:rPr>
              <a:t>c</a:t>
            </a:r>
            <a:r>
              <a:rPr lang="en-US" spc="-10" dirty="0">
                <a:cs typeface="Calibri"/>
              </a:rPr>
              <a:t>,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s</a:t>
            </a:r>
            <a:r>
              <a:rPr lang="en-US" dirty="0">
                <a:cs typeface="Calibri"/>
              </a:rPr>
              <a:t>h</a:t>
            </a:r>
            <a:r>
              <a:rPr lang="en-US" spc="-5" dirty="0">
                <a:cs typeface="Calibri"/>
              </a:rPr>
              <a:t>o</a:t>
            </a:r>
            <a:r>
              <a:rPr lang="en-US" spc="-10" dirty="0">
                <a:cs typeface="Calibri"/>
              </a:rPr>
              <a:t>r</a:t>
            </a:r>
            <a:r>
              <a:rPr lang="en-US" spc="-15" dirty="0">
                <a:cs typeface="Calibri"/>
              </a:rPr>
              <a:t>t</a:t>
            </a:r>
            <a:r>
              <a:rPr lang="en-US" dirty="0">
                <a:cs typeface="Calibri"/>
              </a:rPr>
              <a:t>)</a:t>
            </a:r>
          </a:p>
          <a:p>
            <a:pPr marL="355600" marR="1082675">
              <a:lnSpc>
                <a:spcPts val="2780"/>
              </a:lnSpc>
              <a:spcBef>
                <a:spcPts val="800"/>
              </a:spcBef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400" b="1" u="heavy" spc="-15" dirty="0">
                <a:solidFill>
                  <a:srgbClr val="4285F4"/>
                </a:solidFill>
                <a:cs typeface="Calibri"/>
              </a:rPr>
              <a:t>Sa</a:t>
            </a:r>
            <a:r>
              <a:rPr lang="en-US" sz="2400" b="1" u="heavy" spc="-5" dirty="0">
                <a:solidFill>
                  <a:srgbClr val="4285F4"/>
                </a:solidFill>
                <a:cs typeface="Calibri"/>
              </a:rPr>
              <a:t>m</a:t>
            </a:r>
            <a:r>
              <a:rPr lang="en-US" sz="2400" b="1" u="heavy" spc="-20" dirty="0">
                <a:solidFill>
                  <a:srgbClr val="4285F4"/>
                </a:solidFill>
                <a:cs typeface="Calibri"/>
              </a:rPr>
              <a:t>p</a:t>
            </a:r>
            <a:r>
              <a:rPr lang="en-US" sz="2400" b="1" u="heavy" spc="-15" dirty="0">
                <a:solidFill>
                  <a:srgbClr val="4285F4"/>
                </a:solidFill>
                <a:cs typeface="Calibri"/>
              </a:rPr>
              <a:t>li</a:t>
            </a:r>
            <a:r>
              <a:rPr lang="en-US" sz="2400" b="1" u="heavy" spc="-20" dirty="0">
                <a:solidFill>
                  <a:srgbClr val="4285F4"/>
                </a:solidFill>
                <a:cs typeface="Calibri"/>
              </a:rPr>
              <a:t>n</a:t>
            </a:r>
            <a:r>
              <a:rPr lang="en-US" sz="2400" b="1" u="heavy" dirty="0">
                <a:solidFill>
                  <a:srgbClr val="4285F4"/>
                </a:solidFill>
                <a:cs typeface="Calibri"/>
              </a:rPr>
              <a:t>g</a:t>
            </a:r>
            <a:r>
              <a:rPr lang="en-US" sz="2400" b="1" u="heavy" spc="-10" dirty="0">
                <a:solidFill>
                  <a:srgbClr val="4285F4"/>
                </a:solidFill>
                <a:cs typeface="Calibri"/>
              </a:rPr>
              <a:t> </a:t>
            </a:r>
            <a:r>
              <a:rPr lang="en-US" sz="2400" b="1" u="heavy" spc="-5" dirty="0">
                <a:solidFill>
                  <a:srgbClr val="4285F4"/>
                </a:solidFill>
                <a:cs typeface="Calibri"/>
              </a:rPr>
              <a:t>m</a:t>
            </a:r>
            <a:r>
              <a:rPr lang="en-US" sz="2400" b="1" u="heavy" spc="5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z="2400" b="1" u="heavy" spc="-5" dirty="0">
                <a:solidFill>
                  <a:srgbClr val="4285F4"/>
                </a:solidFill>
                <a:cs typeface="Calibri"/>
              </a:rPr>
              <a:t>t</a:t>
            </a:r>
            <a:r>
              <a:rPr lang="en-US" sz="2400" b="1" u="heavy" spc="-20" dirty="0">
                <a:solidFill>
                  <a:srgbClr val="4285F4"/>
                </a:solidFill>
                <a:cs typeface="Calibri"/>
              </a:rPr>
              <a:t>hod</a:t>
            </a:r>
            <a:r>
              <a:rPr lang="en-US" sz="2400" b="1" u="heavy" spc="-10" dirty="0">
                <a:solidFill>
                  <a:srgbClr val="4285F4"/>
                </a:solidFill>
                <a:cs typeface="Calibri"/>
              </a:rPr>
              <a:t>s</a:t>
            </a:r>
            <a:r>
              <a:rPr lang="en-US" sz="2400" b="1" spc="-6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a</a:t>
            </a:r>
            <a:r>
              <a:rPr lang="en-US" sz="2400" spc="-15" dirty="0">
                <a:cs typeface="Calibri"/>
              </a:rPr>
              <a:t>re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a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cs typeface="Calibri"/>
              </a:rPr>
              <a:t>w</a:t>
            </a:r>
            <a:r>
              <a:rPr lang="en-US" sz="2400" dirty="0">
                <a:cs typeface="Calibri"/>
              </a:rPr>
              <a:t>a</a:t>
            </a:r>
            <a:r>
              <a:rPr lang="en-US" sz="2400" spc="-15" dirty="0">
                <a:cs typeface="Calibri"/>
              </a:rPr>
              <a:t>y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o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cs typeface="Calibri"/>
              </a:rPr>
              <a:t>g</a:t>
            </a:r>
            <a:r>
              <a:rPr lang="en-US" sz="2400" spc="-10" dirty="0">
                <a:cs typeface="Calibri"/>
              </a:rPr>
              <a:t>et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cs typeface="Calibri"/>
              </a:rPr>
              <a:t>m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spc="-15" dirty="0">
                <a:cs typeface="Calibri"/>
              </a:rPr>
              <a:t>re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d</a:t>
            </a:r>
            <a:r>
              <a:rPr lang="en-US" sz="2400" spc="-5" dirty="0">
                <a:cs typeface="Calibri"/>
              </a:rPr>
              <a:t>i</a:t>
            </a:r>
            <a:r>
              <a:rPr lang="en-US" sz="2400" spc="-15" dirty="0">
                <a:cs typeface="Calibri"/>
              </a:rPr>
              <a:t>v</a:t>
            </a:r>
            <a:r>
              <a:rPr lang="en-US" sz="2400" spc="-10" dirty="0">
                <a:cs typeface="Calibri"/>
              </a:rPr>
              <a:t>er</a:t>
            </a:r>
            <a:r>
              <a:rPr lang="en-US" sz="2400" spc="-15" dirty="0">
                <a:cs typeface="Calibri"/>
              </a:rPr>
              <a:t>s</a:t>
            </a:r>
            <a:r>
              <a:rPr lang="en-US" sz="2400" spc="-5" dirty="0">
                <a:cs typeface="Calibri"/>
              </a:rPr>
              <a:t>i</a:t>
            </a:r>
            <a:r>
              <a:rPr lang="en-US" sz="2400" spc="-15" dirty="0">
                <a:cs typeface="Calibri"/>
              </a:rPr>
              <a:t>ty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and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cs typeface="Calibri"/>
              </a:rPr>
              <a:t>ra</a:t>
            </a:r>
            <a:r>
              <a:rPr lang="en-US" sz="2400" dirty="0">
                <a:cs typeface="Calibri"/>
              </a:rPr>
              <a:t>nd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spc="-25" dirty="0">
                <a:cs typeface="Calibri"/>
              </a:rPr>
              <a:t>m</a:t>
            </a:r>
            <a:r>
              <a:rPr lang="en-US" sz="2400" dirty="0">
                <a:cs typeface="Calibri"/>
              </a:rPr>
              <a:t>n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spc="-5" dirty="0">
                <a:cs typeface="Calibri"/>
              </a:rPr>
              <a:t>s</a:t>
            </a:r>
            <a:r>
              <a:rPr lang="en-US" sz="2400" dirty="0">
                <a:cs typeface="Calibri"/>
              </a:rPr>
              <a:t>s</a:t>
            </a:r>
          </a:p>
          <a:p>
            <a:pPr marL="698500" lvl="1" indent="-228600">
              <a:lnSpc>
                <a:spcPct val="100000"/>
              </a:lnSpc>
              <a:spcBef>
                <a:spcPts val="545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lang="en-US" spc="-5" dirty="0">
                <a:cs typeface="Calibri"/>
              </a:rPr>
              <a:t>Goo</a:t>
            </a:r>
            <a:r>
              <a:rPr lang="en-US" dirty="0">
                <a:cs typeface="Calibri"/>
              </a:rPr>
              <a:t>d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5" dirty="0">
                <a:cs typeface="Calibri"/>
              </a:rPr>
              <a:t>f</a:t>
            </a:r>
            <a:r>
              <a:rPr lang="en-US" spc="-5" dirty="0">
                <a:cs typeface="Calibri"/>
              </a:rPr>
              <a:t>o</a:t>
            </a:r>
            <a:r>
              <a:rPr lang="en-US" spc="-10" dirty="0">
                <a:cs typeface="Calibri"/>
              </a:rPr>
              <a:t>r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p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n-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nd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d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/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c</a:t>
            </a:r>
            <a:r>
              <a:rPr lang="en-US" spc="-10" dirty="0">
                <a:cs typeface="Calibri"/>
              </a:rPr>
              <a:t>re</a:t>
            </a:r>
            <a:r>
              <a:rPr lang="en-US" dirty="0">
                <a:cs typeface="Calibri"/>
              </a:rPr>
              <a:t>a</a:t>
            </a:r>
            <a:r>
              <a:rPr lang="en-US" spc="-15" dirty="0">
                <a:cs typeface="Calibri"/>
              </a:rPr>
              <a:t>t</a:t>
            </a:r>
            <a:r>
              <a:rPr lang="en-US" spc="-5" dirty="0">
                <a:cs typeface="Calibri"/>
              </a:rPr>
              <a:t>i</a:t>
            </a:r>
            <a:r>
              <a:rPr lang="en-US" spc="-15" dirty="0">
                <a:cs typeface="Calibri"/>
              </a:rPr>
              <a:t>ve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g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10" dirty="0">
                <a:cs typeface="Calibri"/>
              </a:rPr>
              <a:t>era</a:t>
            </a:r>
            <a:r>
              <a:rPr lang="en-US" spc="-15" dirty="0">
                <a:cs typeface="Calibri"/>
              </a:rPr>
              <a:t>t</a:t>
            </a:r>
            <a:r>
              <a:rPr lang="en-US" spc="-5" dirty="0">
                <a:cs typeface="Calibri"/>
              </a:rPr>
              <a:t>io</a:t>
            </a:r>
            <a:r>
              <a:rPr lang="en-US" dirty="0">
                <a:cs typeface="Calibri"/>
              </a:rPr>
              <a:t>n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(</a:t>
            </a:r>
            <a:r>
              <a:rPr lang="en-US" dirty="0">
                <a:cs typeface="Calibri"/>
              </a:rPr>
              <a:t>p</a:t>
            </a:r>
            <a:r>
              <a:rPr lang="en-US" spc="-5" dirty="0">
                <a:cs typeface="Calibri"/>
              </a:rPr>
              <a:t>o</a:t>
            </a:r>
            <a:r>
              <a:rPr lang="en-US" spc="-10" dirty="0">
                <a:cs typeface="Calibri"/>
              </a:rPr>
              <a:t>e</a:t>
            </a:r>
            <a:r>
              <a:rPr lang="en-US" spc="-15" dirty="0">
                <a:cs typeface="Calibri"/>
              </a:rPr>
              <a:t>t</a:t>
            </a:r>
            <a:r>
              <a:rPr lang="en-US" spc="-10" dirty="0">
                <a:cs typeface="Calibri"/>
              </a:rPr>
              <a:t>ry,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s</a:t>
            </a:r>
            <a:r>
              <a:rPr lang="en-US" spc="-15" dirty="0">
                <a:cs typeface="Calibri"/>
              </a:rPr>
              <a:t>t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r</a:t>
            </a:r>
            <a:r>
              <a:rPr lang="en-US" spc="-5" dirty="0">
                <a:cs typeface="Calibri"/>
              </a:rPr>
              <a:t>i</a:t>
            </a:r>
            <a:r>
              <a:rPr lang="en-US" spc="-10" dirty="0">
                <a:cs typeface="Calibri"/>
              </a:rPr>
              <a:t>e</a:t>
            </a:r>
            <a:r>
              <a:rPr lang="en-US" spc="-5" dirty="0">
                <a:cs typeface="Calibri"/>
              </a:rPr>
              <a:t>s</a:t>
            </a:r>
            <a:r>
              <a:rPr lang="en-US" dirty="0">
                <a:cs typeface="Calibri"/>
              </a:rPr>
              <a:t>)</a:t>
            </a:r>
          </a:p>
          <a:p>
            <a:pPr marL="698500" lvl="1" indent="-228600">
              <a:lnSpc>
                <a:spcPct val="100000"/>
              </a:lnSpc>
              <a:spcBef>
                <a:spcPts val="525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lang="en-US" spc="5" dirty="0">
                <a:cs typeface="Calibri"/>
              </a:rPr>
              <a:t>T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p-n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s</a:t>
            </a:r>
            <a:r>
              <a:rPr lang="en-US" dirty="0">
                <a:cs typeface="Calibri"/>
              </a:rPr>
              <a:t>a</a:t>
            </a:r>
            <a:r>
              <a:rPr lang="en-US" spc="-25" dirty="0">
                <a:cs typeface="Calibri"/>
              </a:rPr>
              <a:t>m</a:t>
            </a:r>
            <a:r>
              <a:rPr lang="en-US" dirty="0">
                <a:cs typeface="Calibri"/>
              </a:rPr>
              <a:t>p</a:t>
            </a:r>
            <a:r>
              <a:rPr lang="en-US" spc="-5" dirty="0">
                <a:cs typeface="Calibri"/>
              </a:rPr>
              <a:t>li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g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5" dirty="0">
                <a:cs typeface="Calibri"/>
              </a:rPr>
              <a:t>llo</a:t>
            </a:r>
            <a:r>
              <a:rPr lang="en-US" spc="-25" dirty="0">
                <a:cs typeface="Calibri"/>
              </a:rPr>
              <a:t>w</a:t>
            </a:r>
            <a:r>
              <a:rPr lang="en-US" dirty="0">
                <a:cs typeface="Calibri"/>
              </a:rPr>
              <a:t>s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y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u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t</a:t>
            </a:r>
            <a:r>
              <a:rPr lang="en-US" dirty="0">
                <a:cs typeface="Calibri"/>
              </a:rPr>
              <a:t>o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c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t</a:t>
            </a:r>
            <a:r>
              <a:rPr lang="en-US" spc="-10" dirty="0">
                <a:cs typeface="Calibri"/>
              </a:rPr>
              <a:t>r</a:t>
            </a:r>
            <a:r>
              <a:rPr lang="en-US" spc="-20" dirty="0">
                <a:cs typeface="Calibri"/>
              </a:rPr>
              <a:t>o</a:t>
            </a:r>
            <a:r>
              <a:rPr lang="en-US" dirty="0">
                <a:cs typeface="Calibri"/>
              </a:rPr>
              <a:t>l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d</a:t>
            </a:r>
            <a:r>
              <a:rPr lang="en-US" spc="-5" dirty="0">
                <a:cs typeface="Calibri"/>
              </a:rPr>
              <a:t>i</a:t>
            </a:r>
            <a:r>
              <a:rPr lang="en-US" spc="-15" dirty="0">
                <a:cs typeface="Calibri"/>
              </a:rPr>
              <a:t>v</a:t>
            </a:r>
            <a:r>
              <a:rPr lang="en-US" spc="-10" dirty="0">
                <a:cs typeface="Calibri"/>
              </a:rPr>
              <a:t>er</a:t>
            </a:r>
            <a:r>
              <a:rPr lang="en-US" spc="-15" dirty="0">
                <a:cs typeface="Calibri"/>
              </a:rPr>
              <a:t>s</a:t>
            </a:r>
            <a:r>
              <a:rPr lang="en-US" spc="-5" dirty="0">
                <a:cs typeface="Calibri"/>
              </a:rPr>
              <a:t>i</a:t>
            </a:r>
            <a:r>
              <a:rPr lang="en-US" spc="-15" dirty="0">
                <a:cs typeface="Calibri"/>
              </a:rPr>
              <a:t>ty</a:t>
            </a:r>
            <a:endParaRPr lang="en-US" dirty="0">
              <a:cs typeface="Calibri"/>
            </a:endParaRPr>
          </a:p>
          <a:p>
            <a:pPr marL="355600">
              <a:spcBef>
                <a:spcPts val="625"/>
              </a:spcBef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400" b="1" u="heavy" spc="-15" dirty="0" err="1">
                <a:solidFill>
                  <a:srgbClr val="4285F4"/>
                </a:solidFill>
                <a:cs typeface="Calibri"/>
              </a:rPr>
              <a:t>S</a:t>
            </a:r>
            <a:r>
              <a:rPr lang="en-US" sz="2400" b="1" u="heavy" spc="-20" dirty="0" err="1">
                <a:solidFill>
                  <a:srgbClr val="4285F4"/>
                </a:solidFill>
                <a:cs typeface="Calibri"/>
              </a:rPr>
              <a:t>o</a:t>
            </a:r>
            <a:r>
              <a:rPr lang="en-US" sz="2400" b="1" u="heavy" dirty="0" err="1">
                <a:solidFill>
                  <a:srgbClr val="4285F4"/>
                </a:solidFill>
                <a:cs typeface="Calibri"/>
              </a:rPr>
              <a:t>f</a:t>
            </a:r>
            <a:r>
              <a:rPr lang="en-US" sz="2400" b="1" u="heavy" spc="-5" dirty="0" err="1">
                <a:solidFill>
                  <a:srgbClr val="4285F4"/>
                </a:solidFill>
                <a:cs typeface="Calibri"/>
              </a:rPr>
              <a:t>tm</a:t>
            </a:r>
            <a:r>
              <a:rPr lang="en-US" sz="2400" b="1" u="heavy" dirty="0" err="1">
                <a:solidFill>
                  <a:srgbClr val="4285F4"/>
                </a:solidFill>
                <a:cs typeface="Calibri"/>
              </a:rPr>
              <a:t>ax</a:t>
            </a:r>
            <a:r>
              <a:rPr lang="en-US" sz="2400" b="1" u="heavy" spc="-15" dirty="0">
                <a:solidFill>
                  <a:srgbClr val="4285F4"/>
                </a:solidFill>
                <a:cs typeface="Calibri"/>
              </a:rPr>
              <a:t> </a:t>
            </a:r>
            <a:r>
              <a:rPr lang="en-US" sz="2400" b="1" u="heavy" spc="5" dirty="0">
                <a:solidFill>
                  <a:srgbClr val="4285F4"/>
                </a:solidFill>
                <a:cs typeface="Calibri"/>
              </a:rPr>
              <a:t>te</a:t>
            </a:r>
            <a:r>
              <a:rPr lang="en-US" sz="2400" b="1" u="heavy" spc="-10" dirty="0">
                <a:solidFill>
                  <a:srgbClr val="4285F4"/>
                </a:solidFill>
                <a:cs typeface="Calibri"/>
              </a:rPr>
              <a:t>m</a:t>
            </a:r>
            <a:r>
              <a:rPr lang="en-US" sz="2400" b="1" u="heavy" spc="-20" dirty="0">
                <a:solidFill>
                  <a:srgbClr val="4285F4"/>
                </a:solidFill>
                <a:cs typeface="Calibri"/>
              </a:rPr>
              <a:t>p</a:t>
            </a:r>
            <a:r>
              <a:rPr lang="en-US" sz="2400" b="1" u="heavy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z="2400" b="1" u="heavy" spc="-5" dirty="0">
                <a:solidFill>
                  <a:srgbClr val="4285F4"/>
                </a:solidFill>
                <a:cs typeface="Calibri"/>
              </a:rPr>
              <a:t>r</a:t>
            </a:r>
            <a:r>
              <a:rPr lang="en-US" sz="2400" b="1" u="heavy" spc="-15" dirty="0">
                <a:solidFill>
                  <a:srgbClr val="4285F4"/>
                </a:solidFill>
                <a:cs typeface="Calibri"/>
              </a:rPr>
              <a:t>a</a:t>
            </a:r>
            <a:r>
              <a:rPr lang="en-US" sz="2400" b="1" u="heavy" spc="-5" dirty="0">
                <a:solidFill>
                  <a:srgbClr val="4285F4"/>
                </a:solidFill>
                <a:cs typeface="Calibri"/>
              </a:rPr>
              <a:t>t</a:t>
            </a:r>
            <a:r>
              <a:rPr lang="en-US" sz="2400" b="1" u="heavy" spc="-20" dirty="0">
                <a:solidFill>
                  <a:srgbClr val="4285F4"/>
                </a:solidFill>
                <a:cs typeface="Calibri"/>
              </a:rPr>
              <a:t>u</a:t>
            </a:r>
            <a:r>
              <a:rPr lang="en-US" sz="2400" b="1" u="heavy" spc="-5" dirty="0">
                <a:solidFill>
                  <a:srgbClr val="4285F4"/>
                </a:solidFill>
                <a:cs typeface="Calibri"/>
              </a:rPr>
              <a:t>r</a:t>
            </a:r>
            <a:r>
              <a:rPr lang="en-US" sz="2400" b="1" u="heavy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z="2400" b="1" spc="-5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s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an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h</a:t>
            </a:r>
            <a:r>
              <a:rPr lang="en-US" sz="2400" spc="-10" dirty="0">
                <a:cs typeface="Calibri"/>
              </a:rPr>
              <a:t>er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cs typeface="Calibri"/>
              </a:rPr>
              <a:t>w</a:t>
            </a:r>
            <a:r>
              <a:rPr lang="en-US" sz="2400" dirty="0">
                <a:cs typeface="Calibri"/>
              </a:rPr>
              <a:t>a</a:t>
            </a:r>
            <a:r>
              <a:rPr lang="en-US" sz="2400" spc="-15" dirty="0">
                <a:cs typeface="Calibri"/>
              </a:rPr>
              <a:t>y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o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cs typeface="Calibri"/>
              </a:rPr>
              <a:t>c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n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spc="-10" dirty="0">
                <a:cs typeface="Calibri"/>
              </a:rPr>
              <a:t>r</a:t>
            </a:r>
            <a:r>
              <a:rPr lang="en-US" sz="2400" spc="-20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l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d</a:t>
            </a:r>
            <a:r>
              <a:rPr lang="en-US" sz="2400" spc="-5" dirty="0">
                <a:cs typeface="Calibri"/>
              </a:rPr>
              <a:t>i</a:t>
            </a:r>
            <a:r>
              <a:rPr lang="en-US" sz="2400" spc="-15" dirty="0">
                <a:cs typeface="Calibri"/>
              </a:rPr>
              <a:t>v</a:t>
            </a:r>
            <a:r>
              <a:rPr lang="en-US" sz="2400" spc="-10" dirty="0">
                <a:cs typeface="Calibri"/>
              </a:rPr>
              <a:t>er</a:t>
            </a:r>
            <a:r>
              <a:rPr lang="en-US" sz="2400" spc="-15" dirty="0">
                <a:cs typeface="Calibri"/>
              </a:rPr>
              <a:t>s</a:t>
            </a:r>
            <a:r>
              <a:rPr lang="en-US" sz="2400" spc="-5" dirty="0">
                <a:cs typeface="Calibri"/>
              </a:rPr>
              <a:t>i</a:t>
            </a:r>
            <a:r>
              <a:rPr lang="en-US" sz="2400" spc="-15" dirty="0">
                <a:cs typeface="Calibri"/>
              </a:rPr>
              <a:t>ty</a:t>
            </a:r>
            <a:endParaRPr lang="en-US" sz="2400" dirty="0">
              <a:cs typeface="Calibri"/>
            </a:endParaRPr>
          </a:p>
          <a:p>
            <a:pPr marL="698500" marR="461645" lvl="1" indent="-228600">
              <a:lnSpc>
                <a:spcPts val="2780"/>
              </a:lnSpc>
              <a:spcBef>
                <a:spcPts val="800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lang="en-US" spc="-15" dirty="0">
                <a:cs typeface="Calibri"/>
              </a:rPr>
              <a:t>It</a:t>
            </a:r>
            <a:r>
              <a:rPr lang="en-US" spc="-10" dirty="0">
                <a:cs typeface="Calibri"/>
              </a:rPr>
              <a:t>’s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n</a:t>
            </a:r>
            <a:r>
              <a:rPr lang="en-US" spc="-5" dirty="0">
                <a:cs typeface="Calibri"/>
              </a:rPr>
              <a:t>o</a:t>
            </a:r>
            <a:r>
              <a:rPr lang="en-US" spc="-10" dirty="0">
                <a:cs typeface="Calibri"/>
              </a:rPr>
              <a:t>t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d</a:t>
            </a:r>
            <a:r>
              <a:rPr lang="en-US" spc="-10" dirty="0">
                <a:cs typeface="Calibri"/>
              </a:rPr>
              <a:t>e</a:t>
            </a:r>
            <a:r>
              <a:rPr lang="en-US" spc="-20" dirty="0">
                <a:cs typeface="Calibri"/>
              </a:rPr>
              <a:t>c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d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g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5" dirty="0">
                <a:cs typeface="Calibri"/>
              </a:rPr>
              <a:t>l</a:t>
            </a:r>
            <a:r>
              <a:rPr lang="en-US" spc="-20" dirty="0">
                <a:cs typeface="Calibri"/>
              </a:rPr>
              <a:t>g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r</a:t>
            </a:r>
            <a:r>
              <a:rPr lang="en-US" spc="-5" dirty="0">
                <a:cs typeface="Calibri"/>
              </a:rPr>
              <a:t>i</a:t>
            </a:r>
            <a:r>
              <a:rPr lang="en-US" spc="-15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25" dirty="0">
                <a:cs typeface="Calibri"/>
              </a:rPr>
              <a:t>m</a:t>
            </a:r>
            <a:r>
              <a:rPr lang="en-US" spc="-10" dirty="0">
                <a:cs typeface="Calibri"/>
              </a:rPr>
              <a:t>!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It'</a:t>
            </a:r>
            <a:r>
              <a:rPr lang="en-US" dirty="0">
                <a:cs typeface="Calibri"/>
              </a:rPr>
              <a:t>s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t</a:t>
            </a:r>
            <a:r>
              <a:rPr lang="en-US" spc="-10" dirty="0">
                <a:cs typeface="Calibri"/>
              </a:rPr>
              <a:t>e</a:t>
            </a:r>
            <a:r>
              <a:rPr lang="en-US" spc="-20" dirty="0">
                <a:cs typeface="Calibri"/>
              </a:rPr>
              <a:t>c</a:t>
            </a:r>
            <a:r>
              <a:rPr lang="en-US" dirty="0">
                <a:cs typeface="Calibri"/>
              </a:rPr>
              <a:t>hn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qu</a:t>
            </a:r>
            <a:r>
              <a:rPr lang="en-US" spc="-15" dirty="0">
                <a:cs typeface="Calibri"/>
              </a:rPr>
              <a:t>e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10" dirty="0">
                <a:cs typeface="Calibri"/>
              </a:rPr>
              <a:t>at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c</a:t>
            </a:r>
            <a:r>
              <a:rPr lang="en-US" dirty="0">
                <a:cs typeface="Calibri"/>
              </a:rPr>
              <a:t>an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b</a:t>
            </a:r>
            <a:r>
              <a:rPr lang="en-US" spc="-15" dirty="0">
                <a:cs typeface="Calibri"/>
              </a:rPr>
              <a:t>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app</a:t>
            </a:r>
            <a:r>
              <a:rPr lang="en-US" spc="-5" dirty="0">
                <a:cs typeface="Calibri"/>
              </a:rPr>
              <a:t>li</a:t>
            </a:r>
            <a:r>
              <a:rPr lang="en-US" spc="5" dirty="0">
                <a:cs typeface="Calibri"/>
              </a:rPr>
              <a:t>e</a:t>
            </a:r>
            <a:r>
              <a:rPr lang="en-US" dirty="0">
                <a:cs typeface="Calibri"/>
              </a:rPr>
              <a:t>d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al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n</a:t>
            </a:r>
            <a:r>
              <a:rPr lang="en-US" spc="-20" dirty="0">
                <a:cs typeface="Calibri"/>
              </a:rPr>
              <a:t>g</a:t>
            </a:r>
            <a:r>
              <a:rPr lang="en-US" spc="-5" dirty="0">
                <a:cs typeface="Calibri"/>
              </a:rPr>
              <a:t>si</a:t>
            </a:r>
            <a:r>
              <a:rPr lang="en-US" dirty="0">
                <a:cs typeface="Calibri"/>
              </a:rPr>
              <a:t>d</a:t>
            </a:r>
            <a:r>
              <a:rPr lang="en-US" spc="-15" dirty="0">
                <a:cs typeface="Calibri"/>
              </a:rPr>
              <a:t>e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an</a:t>
            </a:r>
            <a:r>
              <a:rPr lang="en-US" spc="-15" dirty="0">
                <a:cs typeface="Calibri"/>
              </a:rPr>
              <a:t>y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d</a:t>
            </a:r>
            <a:r>
              <a:rPr lang="en-US" spc="-10" dirty="0">
                <a:cs typeface="Calibri"/>
              </a:rPr>
              <a:t>e</a:t>
            </a:r>
            <a:r>
              <a:rPr lang="en-US" spc="-20" dirty="0">
                <a:cs typeface="Calibri"/>
              </a:rPr>
              <a:t>c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d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g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5" dirty="0">
                <a:cs typeface="Calibri"/>
              </a:rPr>
              <a:t>l</a:t>
            </a:r>
            <a:r>
              <a:rPr lang="en-US" spc="-20" dirty="0">
                <a:cs typeface="Calibri"/>
              </a:rPr>
              <a:t>g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r</a:t>
            </a:r>
            <a:r>
              <a:rPr lang="en-US" spc="-5" dirty="0">
                <a:cs typeface="Calibri"/>
              </a:rPr>
              <a:t>i</a:t>
            </a:r>
            <a:r>
              <a:rPr lang="en-US" spc="-15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25" dirty="0">
                <a:cs typeface="Calibri"/>
              </a:rPr>
              <a:t>m</a:t>
            </a:r>
            <a:r>
              <a:rPr lang="en-US" dirty="0">
                <a:cs typeface="Calibri"/>
              </a:rPr>
              <a:t>.</a:t>
            </a:r>
            <a:endParaRPr lang="en-US" dirty="0"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r>
              <a:rPr spc="-8" dirty="0">
                <a:latin typeface="Calibri"/>
                <a:cs typeface="Calibri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94685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00350"/>
            <a:ext cx="7772400" cy="152638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3A88FF"/>
                </a:solidFill>
                <a:latin typeface="Calibri-Bold"/>
              </a:rPr>
              <a:t>NLG tasks and neural approaches to them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22313" y="1352550"/>
            <a:ext cx="7772400" cy="11251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70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>
                <a:cs typeface="Calibri"/>
              </a:rPr>
              <a:t>S</a:t>
            </a:r>
            <a:r>
              <a:rPr lang="en-US" spc="-30" dirty="0">
                <a:cs typeface="Calibri"/>
              </a:rPr>
              <a:t>u</a:t>
            </a:r>
            <a:r>
              <a:rPr lang="en-US" spc="-5" dirty="0">
                <a:cs typeface="Calibri"/>
              </a:rPr>
              <a:t>mm</a:t>
            </a:r>
            <a:r>
              <a:rPr lang="en-US" spc="-10" dirty="0">
                <a:cs typeface="Calibri"/>
              </a:rPr>
              <a:t>a</a:t>
            </a:r>
            <a:r>
              <a:rPr lang="en-US" dirty="0">
                <a:cs typeface="Calibri"/>
              </a:rPr>
              <a:t>riz</a:t>
            </a:r>
            <a:r>
              <a:rPr lang="en-US" spc="-30" dirty="0">
                <a:cs typeface="Calibri"/>
              </a:rPr>
              <a:t>a</a:t>
            </a:r>
            <a:r>
              <a:rPr lang="en-US" spc="-15" dirty="0">
                <a:cs typeface="Calibri"/>
              </a:rPr>
              <a:t>tio</a:t>
            </a:r>
            <a:r>
              <a:rPr lang="en-US" spc="-30" dirty="0">
                <a:cs typeface="Calibri"/>
              </a:rPr>
              <a:t>n</a:t>
            </a:r>
            <a:r>
              <a:rPr lang="en-US" spc="-10" dirty="0">
                <a:cs typeface="Calibri"/>
              </a:rPr>
              <a:t>: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t</a:t>
            </a:r>
            <a:r>
              <a:rPr lang="en-US" spc="-30" dirty="0">
                <a:cs typeface="Calibri"/>
              </a:rPr>
              <a:t>a</a:t>
            </a:r>
            <a:r>
              <a:rPr lang="en-US" spc="-20" dirty="0">
                <a:cs typeface="Calibri"/>
              </a:rPr>
              <a:t>sk</a:t>
            </a:r>
            <a:r>
              <a:rPr lang="en-US" spc="-75" dirty="0">
                <a:latin typeface="Times New Roman"/>
                <a:cs typeface="Times New Roman"/>
              </a:rPr>
              <a:t> </a:t>
            </a:r>
            <a:r>
              <a:rPr lang="en-US" spc="-30" dirty="0">
                <a:cs typeface="Calibri"/>
              </a:rPr>
              <a:t>d</a:t>
            </a:r>
            <a:r>
              <a:rPr lang="en-US" dirty="0">
                <a:cs typeface="Calibri"/>
              </a:rPr>
              <a:t>ef</a:t>
            </a:r>
            <a:r>
              <a:rPr lang="en-US" spc="-10" dirty="0">
                <a:cs typeface="Calibri"/>
              </a:rPr>
              <a:t>i</a:t>
            </a:r>
            <a:r>
              <a:rPr lang="en-US" spc="-30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5080" indent="0">
              <a:lnSpc>
                <a:spcPct val="120000"/>
              </a:lnSpc>
              <a:buNone/>
            </a:pPr>
            <a:r>
              <a:rPr lang="en-US" u="heavy" spc="5" dirty="0">
                <a:cs typeface="Calibri"/>
              </a:rPr>
              <a:t>T</a:t>
            </a:r>
            <a:r>
              <a:rPr lang="en-US" u="heavy" dirty="0">
                <a:cs typeface="Calibri"/>
              </a:rPr>
              <a:t>a</a:t>
            </a:r>
            <a:r>
              <a:rPr lang="en-US" u="heavy" spc="-5" dirty="0">
                <a:cs typeface="Calibri"/>
              </a:rPr>
              <a:t>s</a:t>
            </a:r>
            <a:r>
              <a:rPr lang="en-US" u="heavy" spc="-20" dirty="0">
                <a:cs typeface="Calibri"/>
              </a:rPr>
              <a:t>k</a:t>
            </a:r>
            <a:r>
              <a:rPr lang="en-US" spc="-10" dirty="0">
                <a:cs typeface="Calibri"/>
              </a:rPr>
              <a:t>: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g</a:t>
            </a:r>
            <a:r>
              <a:rPr lang="en-US" dirty="0">
                <a:cs typeface="Calibri"/>
              </a:rPr>
              <a:t>i</a:t>
            </a:r>
            <a:r>
              <a:rPr lang="en-US" spc="-15" dirty="0">
                <a:cs typeface="Calibri"/>
              </a:rPr>
              <a:t>v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inpu</a:t>
            </a:r>
            <a:r>
              <a:rPr lang="en-US" spc="-10" dirty="0">
                <a:cs typeface="Calibri"/>
              </a:rPr>
              <a:t>t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t</a:t>
            </a:r>
            <a:r>
              <a:rPr lang="en-US" spc="-10" dirty="0">
                <a:cs typeface="Calibri"/>
              </a:rPr>
              <a:t>e</a:t>
            </a:r>
            <a:r>
              <a:rPr lang="en-US" spc="-5" dirty="0">
                <a:cs typeface="Calibri"/>
              </a:rPr>
              <a:t>x</a:t>
            </a:r>
            <a:r>
              <a:rPr lang="en-US" spc="-10" dirty="0">
                <a:cs typeface="Calibri"/>
              </a:rPr>
              <a:t>t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i="1" spc="-5" dirty="0">
                <a:cs typeface="Calibri"/>
              </a:rPr>
              <a:t>x</a:t>
            </a:r>
            <a:r>
              <a:rPr lang="en-US" spc="-10" dirty="0">
                <a:cs typeface="Calibri"/>
              </a:rPr>
              <a:t>,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cs typeface="Calibri"/>
              </a:rPr>
              <a:t>w</a:t>
            </a:r>
            <a:r>
              <a:rPr lang="en-US" dirty="0">
                <a:cs typeface="Calibri"/>
              </a:rPr>
              <a:t>r</a:t>
            </a:r>
            <a:r>
              <a:rPr lang="en-US" spc="-5" dirty="0">
                <a:cs typeface="Calibri"/>
              </a:rPr>
              <a:t>i</a:t>
            </a:r>
            <a:r>
              <a:rPr lang="en-US" spc="-15" dirty="0">
                <a:cs typeface="Calibri"/>
              </a:rPr>
              <a:t>te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s</a:t>
            </a:r>
            <a:r>
              <a:rPr lang="en-US" dirty="0">
                <a:cs typeface="Calibri"/>
              </a:rPr>
              <a:t>u</a:t>
            </a:r>
            <a:r>
              <a:rPr lang="en-US" spc="-25" dirty="0">
                <a:cs typeface="Calibri"/>
              </a:rPr>
              <a:t>mm</a:t>
            </a:r>
            <a:r>
              <a:rPr lang="en-US" dirty="0">
                <a:cs typeface="Calibri"/>
              </a:rPr>
              <a:t>a</a:t>
            </a:r>
            <a:r>
              <a:rPr lang="en-US" spc="-10" dirty="0">
                <a:cs typeface="Calibri"/>
              </a:rPr>
              <a:t>ry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i="1" dirty="0">
                <a:cs typeface="Calibri"/>
              </a:rPr>
              <a:t>y</a:t>
            </a:r>
            <a:r>
              <a:rPr lang="en-US" i="1" spc="-6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cs typeface="Calibri"/>
              </a:rPr>
              <a:t>w</a:t>
            </a:r>
            <a:r>
              <a:rPr lang="en-US" dirty="0">
                <a:cs typeface="Calibri"/>
              </a:rPr>
              <a:t>h</a:t>
            </a:r>
            <a:r>
              <a:rPr lang="en-US" spc="-5" dirty="0">
                <a:cs typeface="Calibri"/>
              </a:rPr>
              <a:t>i</a:t>
            </a:r>
            <a:r>
              <a:rPr lang="en-US" spc="-20" dirty="0">
                <a:cs typeface="Calibri"/>
              </a:rPr>
              <a:t>c</a:t>
            </a:r>
            <a:r>
              <a:rPr lang="en-US" dirty="0">
                <a:cs typeface="Calibri"/>
              </a:rPr>
              <a:t>h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s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s</a:t>
            </a:r>
            <a:r>
              <a:rPr lang="en-US" dirty="0">
                <a:cs typeface="Calibri"/>
              </a:rPr>
              <a:t>h</a:t>
            </a:r>
            <a:r>
              <a:rPr lang="en-US" spc="-5" dirty="0">
                <a:cs typeface="Calibri"/>
              </a:rPr>
              <a:t>o</a:t>
            </a:r>
            <a:r>
              <a:rPr lang="en-US" spc="-10" dirty="0">
                <a:cs typeface="Calibri"/>
              </a:rPr>
              <a:t>r</a:t>
            </a:r>
            <a:r>
              <a:rPr lang="en-US" spc="-15" dirty="0">
                <a:cs typeface="Calibri"/>
              </a:rPr>
              <a:t>t</a:t>
            </a:r>
            <a:r>
              <a:rPr lang="en-US" spc="-10" dirty="0">
                <a:cs typeface="Calibri"/>
              </a:rPr>
              <a:t>er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and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c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t</a:t>
            </a:r>
            <a:r>
              <a:rPr lang="en-US" dirty="0">
                <a:cs typeface="Calibri"/>
              </a:rPr>
              <a:t>a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ns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15" dirty="0">
                <a:cs typeface="Calibri"/>
              </a:rPr>
              <a:t>e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cs typeface="Calibri"/>
              </a:rPr>
              <a:t>m</a:t>
            </a:r>
            <a:r>
              <a:rPr lang="en-US" dirty="0">
                <a:cs typeface="Calibri"/>
              </a:rPr>
              <a:t>a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5" dirty="0">
                <a:cs typeface="Calibri"/>
              </a:rPr>
              <a:t>f</a:t>
            </a:r>
            <a:r>
              <a:rPr lang="en-US" spc="-5" dirty="0">
                <a:cs typeface="Calibri"/>
              </a:rPr>
              <a:t>o</a:t>
            </a:r>
            <a:r>
              <a:rPr lang="en-US" spc="-10" dirty="0">
                <a:cs typeface="Calibri"/>
              </a:rPr>
              <a:t>r</a:t>
            </a:r>
            <a:r>
              <a:rPr lang="en-US" spc="-25" dirty="0">
                <a:cs typeface="Calibri"/>
              </a:rPr>
              <a:t>m</a:t>
            </a:r>
            <a:r>
              <a:rPr lang="en-US" dirty="0">
                <a:cs typeface="Calibri"/>
              </a:rPr>
              <a:t>a</a:t>
            </a:r>
            <a:r>
              <a:rPr lang="en-US" spc="-15" dirty="0">
                <a:cs typeface="Calibri"/>
              </a:rPr>
              <a:t>t</a:t>
            </a:r>
            <a:r>
              <a:rPr lang="en-US" spc="-5" dirty="0">
                <a:cs typeface="Calibri"/>
              </a:rPr>
              <a:t>io</a:t>
            </a:r>
            <a:r>
              <a:rPr lang="en-US" dirty="0">
                <a:cs typeface="Calibri"/>
              </a:rPr>
              <a:t>n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i="1" spc="-5" dirty="0">
                <a:cs typeface="Calibri"/>
              </a:rPr>
              <a:t>x</a:t>
            </a:r>
            <a:r>
              <a:rPr lang="en-US" dirty="0" smtClean="0">
                <a:cs typeface="Calibri"/>
              </a:rPr>
              <a:t>.</a:t>
            </a:r>
            <a:endParaRPr lang="en-US" sz="4000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pc="-5" dirty="0">
                <a:cs typeface="Calibri"/>
              </a:rPr>
              <a:t>S</a:t>
            </a:r>
            <a:r>
              <a:rPr lang="en-US" dirty="0">
                <a:cs typeface="Calibri"/>
              </a:rPr>
              <a:t>u</a:t>
            </a:r>
            <a:r>
              <a:rPr lang="en-US" spc="-25" dirty="0">
                <a:cs typeface="Calibri"/>
              </a:rPr>
              <a:t>mm</a:t>
            </a:r>
            <a:r>
              <a:rPr lang="en-US" dirty="0">
                <a:cs typeface="Calibri"/>
              </a:rPr>
              <a:t>ar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za</a:t>
            </a:r>
            <a:r>
              <a:rPr lang="en-US" spc="-15" dirty="0">
                <a:cs typeface="Calibri"/>
              </a:rPr>
              <a:t>t</a:t>
            </a:r>
            <a:r>
              <a:rPr lang="en-US" spc="-5" dirty="0">
                <a:cs typeface="Calibri"/>
              </a:rPr>
              <a:t>io</a:t>
            </a:r>
            <a:r>
              <a:rPr lang="en-US" dirty="0">
                <a:cs typeface="Calibri"/>
              </a:rPr>
              <a:t>n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c</a:t>
            </a:r>
            <a:r>
              <a:rPr lang="en-US" dirty="0">
                <a:cs typeface="Calibri"/>
              </a:rPr>
              <a:t>an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b</a:t>
            </a:r>
            <a:r>
              <a:rPr lang="en-US" spc="-15" dirty="0">
                <a:cs typeface="Calibri"/>
              </a:rPr>
              <a:t>e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BB57BE"/>
                </a:solidFill>
                <a:cs typeface="Calibri"/>
              </a:rPr>
              <a:t>s</a:t>
            </a:r>
            <a:r>
              <a:rPr lang="en-US" dirty="0">
                <a:solidFill>
                  <a:srgbClr val="BB57BE"/>
                </a:solidFill>
                <a:cs typeface="Calibri"/>
              </a:rPr>
              <a:t>in</a:t>
            </a:r>
            <a:r>
              <a:rPr lang="en-US" spc="-20" dirty="0">
                <a:solidFill>
                  <a:srgbClr val="BB57BE"/>
                </a:solidFill>
                <a:cs typeface="Calibri"/>
              </a:rPr>
              <a:t>g</a:t>
            </a:r>
            <a:r>
              <a:rPr lang="en-US" dirty="0">
                <a:solidFill>
                  <a:srgbClr val="BB57BE"/>
                </a:solidFill>
                <a:cs typeface="Calibri"/>
              </a:rPr>
              <a:t>l</a:t>
            </a:r>
            <a:r>
              <a:rPr lang="en-US" spc="-10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dirty="0">
                <a:solidFill>
                  <a:srgbClr val="BB57BE"/>
                </a:solidFill>
                <a:cs typeface="Calibri"/>
              </a:rPr>
              <a:t>-d</a:t>
            </a:r>
            <a:r>
              <a:rPr lang="en-US" spc="-5" dirty="0">
                <a:solidFill>
                  <a:srgbClr val="BB57BE"/>
                </a:solidFill>
                <a:cs typeface="Calibri"/>
              </a:rPr>
              <a:t>o</a:t>
            </a:r>
            <a:r>
              <a:rPr lang="en-US" spc="-20" dirty="0">
                <a:solidFill>
                  <a:srgbClr val="BB57BE"/>
                </a:solidFill>
                <a:cs typeface="Calibri"/>
              </a:rPr>
              <a:t>c</a:t>
            </a:r>
            <a:r>
              <a:rPr lang="en-US" dirty="0">
                <a:solidFill>
                  <a:srgbClr val="BB57BE"/>
                </a:solidFill>
                <a:cs typeface="Calibri"/>
              </a:rPr>
              <a:t>u</a:t>
            </a:r>
            <a:r>
              <a:rPr lang="en-US" spc="-5" dirty="0">
                <a:solidFill>
                  <a:srgbClr val="BB57BE"/>
                </a:solidFill>
                <a:cs typeface="Calibri"/>
              </a:rPr>
              <a:t>m</a:t>
            </a:r>
            <a:r>
              <a:rPr lang="en-US" spc="-10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dirty="0">
                <a:solidFill>
                  <a:srgbClr val="BB57BE"/>
                </a:solidFill>
                <a:cs typeface="Calibri"/>
              </a:rPr>
              <a:t>nt</a:t>
            </a:r>
            <a:r>
              <a:rPr lang="en-US" spc="-70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o</a:t>
            </a:r>
            <a:r>
              <a:rPr lang="en-US" spc="-10" dirty="0">
                <a:cs typeface="Calibri"/>
              </a:rPr>
              <a:t>r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BB57BE"/>
                </a:solidFill>
                <a:cs typeface="Calibri"/>
              </a:rPr>
              <a:t>m</a:t>
            </a:r>
            <a:r>
              <a:rPr lang="en-US" dirty="0">
                <a:solidFill>
                  <a:srgbClr val="BB57BE"/>
                </a:solidFill>
                <a:cs typeface="Calibri"/>
              </a:rPr>
              <a:t>u</a:t>
            </a:r>
            <a:r>
              <a:rPr lang="en-US" spc="-5" dirty="0">
                <a:solidFill>
                  <a:srgbClr val="BB57BE"/>
                </a:solidFill>
                <a:cs typeface="Calibri"/>
              </a:rPr>
              <a:t>lt</a:t>
            </a:r>
            <a:r>
              <a:rPr lang="en-US" dirty="0">
                <a:solidFill>
                  <a:srgbClr val="BB57BE"/>
                </a:solidFill>
                <a:cs typeface="Calibri"/>
              </a:rPr>
              <a:t>i-d</a:t>
            </a:r>
            <a:r>
              <a:rPr lang="en-US" spc="-5" dirty="0">
                <a:solidFill>
                  <a:srgbClr val="BB57BE"/>
                </a:solidFill>
                <a:cs typeface="Calibri"/>
              </a:rPr>
              <a:t>o</a:t>
            </a:r>
            <a:r>
              <a:rPr lang="en-US" spc="-20" dirty="0">
                <a:solidFill>
                  <a:srgbClr val="BB57BE"/>
                </a:solidFill>
                <a:cs typeface="Calibri"/>
              </a:rPr>
              <a:t>c</a:t>
            </a:r>
            <a:r>
              <a:rPr lang="en-US" dirty="0">
                <a:solidFill>
                  <a:srgbClr val="BB57BE"/>
                </a:solidFill>
                <a:cs typeface="Calibri"/>
              </a:rPr>
              <a:t>u</a:t>
            </a:r>
            <a:r>
              <a:rPr lang="en-US" spc="-5" dirty="0">
                <a:solidFill>
                  <a:srgbClr val="BB57BE"/>
                </a:solidFill>
                <a:cs typeface="Calibri"/>
              </a:rPr>
              <a:t>m</a:t>
            </a:r>
            <a:r>
              <a:rPr lang="en-US" spc="-10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dirty="0">
                <a:solidFill>
                  <a:srgbClr val="BB57BE"/>
                </a:solidFill>
                <a:cs typeface="Calibri"/>
              </a:rPr>
              <a:t>n</a:t>
            </a:r>
            <a:r>
              <a:rPr lang="en-US" spc="-5" dirty="0">
                <a:solidFill>
                  <a:srgbClr val="BB57BE"/>
                </a:solidFill>
                <a:cs typeface="Calibri"/>
              </a:rPr>
              <a:t>t</a:t>
            </a:r>
            <a:r>
              <a:rPr lang="en-US" dirty="0" smtClean="0">
                <a:cs typeface="Calibri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355600" marR="410209">
              <a:lnSpc>
                <a:spcPct val="120000"/>
              </a:lnSpc>
              <a:spcBef>
                <a:spcPts val="1520"/>
              </a:spcBef>
              <a:buClr>
                <a:srgbClr val="CC0000"/>
              </a:buClr>
              <a:buFont typeface="Times New Roman"/>
              <a:buChar char="•"/>
              <a:tabLst>
                <a:tab pos="356235" algn="l"/>
              </a:tabLst>
            </a:pPr>
            <a:r>
              <a:rPr lang="en-US" spc="-5" dirty="0">
                <a:solidFill>
                  <a:srgbClr val="4285F4"/>
                </a:solidFill>
                <a:cs typeface="Calibri"/>
              </a:rPr>
              <a:t>Si</a:t>
            </a:r>
            <a:r>
              <a:rPr lang="en-US" dirty="0">
                <a:solidFill>
                  <a:srgbClr val="4285F4"/>
                </a:solidFill>
                <a:cs typeface="Calibri"/>
              </a:rPr>
              <a:t>n</a:t>
            </a:r>
            <a:r>
              <a:rPr lang="en-US" spc="-25" dirty="0">
                <a:solidFill>
                  <a:srgbClr val="4285F4"/>
                </a:solidFill>
                <a:cs typeface="Calibri"/>
              </a:rPr>
              <a:t>g</a:t>
            </a:r>
            <a:r>
              <a:rPr lang="en-US" spc="-5" dirty="0">
                <a:solidFill>
                  <a:srgbClr val="4285F4"/>
                </a:solidFill>
                <a:cs typeface="Calibri"/>
              </a:rPr>
              <a:t>l</a:t>
            </a:r>
            <a:r>
              <a:rPr lang="en-US" spc="-10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dirty="0">
                <a:solidFill>
                  <a:srgbClr val="4285F4"/>
                </a:solidFill>
                <a:cs typeface="Calibri"/>
              </a:rPr>
              <a:t>-d</a:t>
            </a:r>
            <a:r>
              <a:rPr lang="en-US" spc="-5" dirty="0">
                <a:solidFill>
                  <a:srgbClr val="4285F4"/>
                </a:solidFill>
                <a:cs typeface="Calibri"/>
              </a:rPr>
              <a:t>o</a:t>
            </a:r>
            <a:r>
              <a:rPr lang="en-US" spc="-20" dirty="0">
                <a:solidFill>
                  <a:srgbClr val="4285F4"/>
                </a:solidFill>
                <a:cs typeface="Calibri"/>
              </a:rPr>
              <a:t>c</a:t>
            </a:r>
            <a:r>
              <a:rPr lang="en-US" dirty="0">
                <a:solidFill>
                  <a:srgbClr val="4285F4"/>
                </a:solidFill>
                <a:cs typeface="Calibri"/>
              </a:rPr>
              <a:t>u</a:t>
            </a:r>
            <a:r>
              <a:rPr lang="en-US" spc="-5" dirty="0">
                <a:solidFill>
                  <a:srgbClr val="4285F4"/>
                </a:solidFill>
                <a:cs typeface="Calibri"/>
              </a:rPr>
              <a:t>m</a:t>
            </a:r>
            <a:r>
              <a:rPr lang="en-US" spc="-10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dirty="0">
                <a:solidFill>
                  <a:srgbClr val="4285F4"/>
                </a:solidFill>
                <a:cs typeface="Calibri"/>
              </a:rPr>
              <a:t>nt</a:t>
            </a:r>
            <a:r>
              <a:rPr lang="en-US" spc="-7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pc="-25" dirty="0">
                <a:cs typeface="Calibri"/>
              </a:rPr>
              <a:t>m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ans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cs typeface="Calibri"/>
              </a:rPr>
              <a:t>w</a:t>
            </a:r>
            <a:r>
              <a:rPr lang="en-US" spc="-15" dirty="0">
                <a:cs typeface="Calibri"/>
              </a:rPr>
              <a:t>e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cs typeface="Calibri"/>
              </a:rPr>
              <a:t>w</a:t>
            </a:r>
            <a:r>
              <a:rPr lang="en-US" dirty="0">
                <a:cs typeface="Calibri"/>
              </a:rPr>
              <a:t>r</a:t>
            </a:r>
            <a:r>
              <a:rPr lang="en-US" spc="-5" dirty="0">
                <a:cs typeface="Calibri"/>
              </a:rPr>
              <a:t>i</a:t>
            </a:r>
            <a:r>
              <a:rPr lang="en-US" spc="-15" dirty="0">
                <a:cs typeface="Calibri"/>
              </a:rPr>
              <a:t>te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s</a:t>
            </a:r>
            <a:r>
              <a:rPr lang="en-US" dirty="0">
                <a:cs typeface="Calibri"/>
              </a:rPr>
              <a:t>u</a:t>
            </a:r>
            <a:r>
              <a:rPr lang="en-US" spc="-25" dirty="0">
                <a:cs typeface="Calibri"/>
              </a:rPr>
              <a:t>mm</a:t>
            </a:r>
            <a:r>
              <a:rPr lang="en-US" dirty="0">
                <a:cs typeface="Calibri"/>
              </a:rPr>
              <a:t>a</a:t>
            </a:r>
            <a:r>
              <a:rPr lang="en-US" spc="-10" dirty="0">
                <a:cs typeface="Calibri"/>
              </a:rPr>
              <a:t>ry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i="1" dirty="0">
                <a:cs typeface="Calibri"/>
              </a:rPr>
              <a:t>y</a:t>
            </a:r>
            <a:r>
              <a:rPr lang="en-US" i="1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si</a:t>
            </a:r>
            <a:r>
              <a:rPr lang="en-US" dirty="0">
                <a:cs typeface="Calibri"/>
              </a:rPr>
              <a:t>n</a:t>
            </a:r>
            <a:r>
              <a:rPr lang="en-US" spc="-20" dirty="0">
                <a:cs typeface="Calibri"/>
              </a:rPr>
              <a:t>g</a:t>
            </a:r>
            <a:r>
              <a:rPr lang="en-US" spc="-5" dirty="0">
                <a:cs typeface="Calibri"/>
              </a:rPr>
              <a:t>le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d</a:t>
            </a:r>
            <a:r>
              <a:rPr lang="en-US" spc="-5" dirty="0">
                <a:cs typeface="Calibri"/>
              </a:rPr>
              <a:t>o</a:t>
            </a:r>
            <a:r>
              <a:rPr lang="en-US" spc="-20" dirty="0">
                <a:cs typeface="Calibri"/>
              </a:rPr>
              <a:t>c</a:t>
            </a:r>
            <a:r>
              <a:rPr lang="en-US" dirty="0">
                <a:cs typeface="Calibri"/>
              </a:rPr>
              <a:t>u</a:t>
            </a:r>
            <a:r>
              <a:rPr lang="en-US" spc="-5" dirty="0">
                <a:cs typeface="Calibri"/>
              </a:rPr>
              <a:t>m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nt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i="1" spc="-5" dirty="0">
                <a:cs typeface="Calibri"/>
              </a:rPr>
              <a:t>x</a:t>
            </a:r>
            <a:r>
              <a:rPr lang="en-US" dirty="0" smtClean="0">
                <a:cs typeface="Calibri"/>
              </a:rPr>
              <a:t>.</a:t>
            </a:r>
            <a:endParaRPr lang="en-US" sz="4000" dirty="0">
              <a:latin typeface="Times New Roman"/>
              <a:cs typeface="Times New Roman"/>
            </a:endParaRPr>
          </a:p>
          <a:p>
            <a:pPr marL="355600">
              <a:lnSpc>
                <a:spcPct val="120000"/>
              </a:lnSpc>
              <a:buClr>
                <a:srgbClr val="CC0000"/>
              </a:buClr>
              <a:buFont typeface="Times New Roman"/>
              <a:buChar char="•"/>
              <a:tabLst>
                <a:tab pos="356235" algn="l"/>
              </a:tabLst>
            </a:pPr>
            <a:r>
              <a:rPr lang="en-US" spc="-5" dirty="0">
                <a:solidFill>
                  <a:srgbClr val="4285F4"/>
                </a:solidFill>
                <a:cs typeface="Calibri"/>
              </a:rPr>
              <a:t>M</a:t>
            </a:r>
            <a:r>
              <a:rPr lang="en-US" dirty="0">
                <a:solidFill>
                  <a:srgbClr val="4285F4"/>
                </a:solidFill>
                <a:cs typeface="Calibri"/>
              </a:rPr>
              <a:t>u</a:t>
            </a:r>
            <a:r>
              <a:rPr lang="en-US" spc="-5" dirty="0">
                <a:solidFill>
                  <a:srgbClr val="4285F4"/>
                </a:solidFill>
                <a:cs typeface="Calibri"/>
              </a:rPr>
              <a:t>l</a:t>
            </a:r>
            <a:r>
              <a:rPr lang="en-US" spc="-15" dirty="0">
                <a:solidFill>
                  <a:srgbClr val="4285F4"/>
                </a:solidFill>
                <a:cs typeface="Calibri"/>
              </a:rPr>
              <a:t>t</a:t>
            </a:r>
            <a:r>
              <a:rPr lang="en-US" spc="-5" dirty="0">
                <a:solidFill>
                  <a:srgbClr val="4285F4"/>
                </a:solidFill>
                <a:cs typeface="Calibri"/>
              </a:rPr>
              <a:t>i</a:t>
            </a:r>
            <a:r>
              <a:rPr lang="en-US" dirty="0">
                <a:solidFill>
                  <a:srgbClr val="4285F4"/>
                </a:solidFill>
                <a:cs typeface="Calibri"/>
              </a:rPr>
              <a:t>-d</a:t>
            </a:r>
            <a:r>
              <a:rPr lang="en-US" spc="-5" dirty="0">
                <a:solidFill>
                  <a:srgbClr val="4285F4"/>
                </a:solidFill>
                <a:cs typeface="Calibri"/>
              </a:rPr>
              <a:t>o</a:t>
            </a:r>
            <a:r>
              <a:rPr lang="en-US" spc="-20" dirty="0">
                <a:solidFill>
                  <a:srgbClr val="4285F4"/>
                </a:solidFill>
                <a:cs typeface="Calibri"/>
              </a:rPr>
              <a:t>c</a:t>
            </a:r>
            <a:r>
              <a:rPr lang="en-US" dirty="0">
                <a:solidFill>
                  <a:srgbClr val="4285F4"/>
                </a:solidFill>
                <a:cs typeface="Calibri"/>
              </a:rPr>
              <a:t>u</a:t>
            </a:r>
            <a:r>
              <a:rPr lang="en-US" spc="-5" dirty="0">
                <a:solidFill>
                  <a:srgbClr val="4285F4"/>
                </a:solidFill>
                <a:cs typeface="Calibri"/>
              </a:rPr>
              <a:t>m</a:t>
            </a:r>
            <a:r>
              <a:rPr lang="en-US" spc="-10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dirty="0">
                <a:solidFill>
                  <a:srgbClr val="4285F4"/>
                </a:solidFill>
                <a:cs typeface="Calibri"/>
              </a:rPr>
              <a:t>nt</a:t>
            </a:r>
            <a:r>
              <a:rPr lang="en-US" spc="-7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pc="-25" dirty="0">
                <a:cs typeface="Calibri"/>
              </a:rPr>
              <a:t>m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ans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cs typeface="Calibri"/>
              </a:rPr>
              <a:t>w</a:t>
            </a:r>
            <a:r>
              <a:rPr lang="en-US" spc="-15" dirty="0">
                <a:cs typeface="Calibri"/>
              </a:rPr>
              <a:t>e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cs typeface="Calibri"/>
              </a:rPr>
              <a:t>w</a:t>
            </a:r>
            <a:r>
              <a:rPr lang="en-US" dirty="0">
                <a:cs typeface="Calibri"/>
              </a:rPr>
              <a:t>r</a:t>
            </a:r>
            <a:r>
              <a:rPr lang="en-US" spc="-5" dirty="0">
                <a:cs typeface="Calibri"/>
              </a:rPr>
              <a:t>i</a:t>
            </a:r>
            <a:r>
              <a:rPr lang="en-US" spc="-15" dirty="0">
                <a:cs typeface="Calibri"/>
              </a:rPr>
              <a:t>te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s</a:t>
            </a:r>
            <a:r>
              <a:rPr lang="en-US" dirty="0">
                <a:cs typeface="Calibri"/>
              </a:rPr>
              <a:t>u</a:t>
            </a:r>
            <a:r>
              <a:rPr lang="en-US" spc="-25" dirty="0">
                <a:cs typeface="Calibri"/>
              </a:rPr>
              <a:t>mm</a:t>
            </a:r>
            <a:r>
              <a:rPr lang="en-US" dirty="0">
                <a:cs typeface="Calibri"/>
              </a:rPr>
              <a:t>a</a:t>
            </a:r>
            <a:r>
              <a:rPr lang="en-US" spc="-10" dirty="0">
                <a:cs typeface="Calibri"/>
              </a:rPr>
              <a:t>ry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i="1" dirty="0">
                <a:cs typeface="Calibri"/>
              </a:rPr>
              <a:t>y</a:t>
            </a:r>
            <a:r>
              <a:rPr lang="en-US" i="1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cs typeface="Calibri"/>
              </a:rPr>
              <a:t>mul</a:t>
            </a:r>
            <a:r>
              <a:rPr lang="en-US" i="1" spc="-5" dirty="0" smtClean="0">
                <a:cs typeface="Calibri"/>
              </a:rPr>
              <a:t>t</a:t>
            </a:r>
            <a:r>
              <a:rPr lang="en-US" i="1" dirty="0" smtClean="0">
                <a:cs typeface="Calibri"/>
              </a:rPr>
              <a:t>iple</a:t>
            </a:r>
            <a:r>
              <a:rPr lang="en-US" dirty="0" smtClean="0">
                <a:cs typeface="Calibri"/>
              </a:rPr>
              <a:t> d</a:t>
            </a:r>
            <a:r>
              <a:rPr lang="en-US" spc="-5" dirty="0" smtClean="0">
                <a:cs typeface="Calibri"/>
              </a:rPr>
              <a:t>o</a:t>
            </a:r>
            <a:r>
              <a:rPr lang="en-US" spc="-20" dirty="0" smtClean="0">
                <a:cs typeface="Calibri"/>
              </a:rPr>
              <a:t>c</a:t>
            </a:r>
            <a:r>
              <a:rPr lang="en-US" dirty="0" smtClean="0">
                <a:cs typeface="Calibri"/>
              </a:rPr>
              <a:t>u</a:t>
            </a:r>
            <a:r>
              <a:rPr lang="en-US" spc="-25" dirty="0" smtClean="0">
                <a:cs typeface="Calibri"/>
              </a:rPr>
              <a:t>m</a:t>
            </a:r>
            <a:r>
              <a:rPr lang="en-US" spc="-10" dirty="0" smtClean="0">
                <a:cs typeface="Calibri"/>
              </a:rPr>
              <a:t>e</a:t>
            </a:r>
            <a:r>
              <a:rPr lang="en-US" dirty="0" smtClean="0">
                <a:cs typeface="Calibri"/>
              </a:rPr>
              <a:t>n</a:t>
            </a:r>
            <a:r>
              <a:rPr lang="en-US" spc="-15" dirty="0" smtClean="0">
                <a:cs typeface="Calibri"/>
              </a:rPr>
              <a:t>t</a:t>
            </a:r>
            <a:r>
              <a:rPr lang="en-US" dirty="0" smtClean="0">
                <a:cs typeface="Calibri"/>
              </a:rPr>
              <a:t>s</a:t>
            </a:r>
            <a:r>
              <a:rPr lang="en-US" spc="-65" dirty="0" smtClean="0">
                <a:latin typeface="Times New Roman"/>
                <a:cs typeface="Times New Roman"/>
              </a:rPr>
              <a:t> </a:t>
            </a:r>
            <a:r>
              <a:rPr lang="en-US" i="1" spc="-5" dirty="0">
                <a:cs typeface="Calibri"/>
              </a:rPr>
              <a:t>x</a:t>
            </a:r>
            <a:r>
              <a:rPr lang="en-US" spc="-15" baseline="-17361" dirty="0">
                <a:cs typeface="Calibri"/>
              </a:rPr>
              <a:t>1</a:t>
            </a:r>
            <a:r>
              <a:rPr lang="en-US" spc="-10" dirty="0">
                <a:cs typeface="Calibri"/>
              </a:rPr>
              <a:t>,</a:t>
            </a:r>
            <a:r>
              <a:rPr lang="en-US" spc="-15" dirty="0">
                <a:cs typeface="Calibri"/>
              </a:rPr>
              <a:t>…</a:t>
            </a:r>
            <a:r>
              <a:rPr lang="en-US" spc="-10" dirty="0">
                <a:cs typeface="Calibri"/>
              </a:rPr>
              <a:t>,</a:t>
            </a:r>
            <a:r>
              <a:rPr lang="en-US" i="1" spc="-5" dirty="0" err="1">
                <a:cs typeface="Calibri"/>
              </a:rPr>
              <a:t>x</a:t>
            </a:r>
            <a:r>
              <a:rPr lang="en-US" baseline="-17361" dirty="0" err="1">
                <a:cs typeface="Calibri"/>
              </a:rPr>
              <a:t>n</a:t>
            </a:r>
            <a:endParaRPr lang="en-US" baseline="-17361" dirty="0">
              <a:cs typeface="Calibri"/>
            </a:endParaRPr>
          </a:p>
          <a:p>
            <a:pPr>
              <a:lnSpc>
                <a:spcPct val="120000"/>
              </a:lnSpc>
              <a:spcBef>
                <a:spcPts val="53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355600" marR="24765">
              <a:lnSpc>
                <a:spcPct val="120000"/>
              </a:lnSpc>
            </a:pPr>
            <a:r>
              <a:rPr lang="en-US" spc="-10" dirty="0">
                <a:cs typeface="Calibri"/>
              </a:rPr>
              <a:t>T</a:t>
            </a:r>
            <a:r>
              <a:rPr lang="en-US" spc="-20" dirty="0">
                <a:cs typeface="Calibri"/>
              </a:rPr>
              <a:t>y</a:t>
            </a:r>
            <a:r>
              <a:rPr lang="en-US" dirty="0">
                <a:cs typeface="Calibri"/>
              </a:rPr>
              <a:t>pi</a:t>
            </a:r>
            <a:r>
              <a:rPr lang="en-US" spc="-20" dirty="0">
                <a:cs typeface="Calibri"/>
              </a:rPr>
              <a:t>c</a:t>
            </a:r>
            <a:r>
              <a:rPr lang="en-US" dirty="0">
                <a:cs typeface="Calibri"/>
              </a:rPr>
              <a:t>all</a:t>
            </a:r>
            <a:r>
              <a:rPr lang="en-US" spc="-15" dirty="0">
                <a:cs typeface="Calibri"/>
              </a:rPr>
              <a:t>y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i="1" spc="-5" dirty="0">
                <a:cs typeface="Calibri"/>
              </a:rPr>
              <a:t>x</a:t>
            </a:r>
            <a:r>
              <a:rPr lang="en-US" spc="-15" baseline="-17361" dirty="0">
                <a:cs typeface="Calibri"/>
              </a:rPr>
              <a:t>1</a:t>
            </a:r>
            <a:r>
              <a:rPr lang="en-US" spc="-10" dirty="0">
                <a:cs typeface="Calibri"/>
              </a:rPr>
              <a:t>,</a:t>
            </a:r>
            <a:r>
              <a:rPr lang="en-US" spc="-15" dirty="0">
                <a:cs typeface="Calibri"/>
              </a:rPr>
              <a:t>…</a:t>
            </a:r>
            <a:r>
              <a:rPr lang="en-US" spc="-10" dirty="0">
                <a:cs typeface="Calibri"/>
              </a:rPr>
              <a:t>,</a:t>
            </a:r>
            <a:r>
              <a:rPr lang="en-US" i="1" spc="-5" dirty="0" err="1">
                <a:cs typeface="Calibri"/>
              </a:rPr>
              <a:t>x</a:t>
            </a:r>
            <a:r>
              <a:rPr lang="en-US" baseline="-17361" dirty="0" err="1">
                <a:cs typeface="Calibri"/>
              </a:rPr>
              <a:t>n</a:t>
            </a:r>
            <a:r>
              <a:rPr lang="en-US" spc="195" baseline="-17361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ha</a:t>
            </a:r>
            <a:r>
              <a:rPr lang="en-US" spc="-15" dirty="0">
                <a:cs typeface="Calibri"/>
              </a:rPr>
              <a:t>ve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o</a:t>
            </a:r>
            <a:r>
              <a:rPr lang="en-US" spc="-15" dirty="0">
                <a:cs typeface="Calibri"/>
              </a:rPr>
              <a:t>v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r</a:t>
            </a:r>
            <a:r>
              <a:rPr lang="en-US" spc="-5" dirty="0">
                <a:cs typeface="Calibri"/>
              </a:rPr>
              <a:t>l</a:t>
            </a:r>
            <a:r>
              <a:rPr lang="en-US" dirty="0">
                <a:cs typeface="Calibri"/>
              </a:rPr>
              <a:t>app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g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c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t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t</a:t>
            </a:r>
            <a:r>
              <a:rPr lang="en-US" spc="-10" dirty="0">
                <a:cs typeface="Calibri"/>
              </a:rPr>
              <a:t>: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cs typeface="Calibri"/>
              </a:rPr>
              <a:t>e.</a:t>
            </a:r>
            <a:r>
              <a:rPr lang="en-US" spc="-20" dirty="0">
                <a:cs typeface="Calibri"/>
              </a:rPr>
              <a:t>g</a:t>
            </a:r>
            <a:r>
              <a:rPr lang="en-US" dirty="0">
                <a:cs typeface="Calibri"/>
              </a:rPr>
              <a:t>.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n</a:t>
            </a:r>
            <a:r>
              <a:rPr lang="en-US" spc="-10" dirty="0">
                <a:cs typeface="Calibri"/>
              </a:rPr>
              <a:t>e</a:t>
            </a:r>
            <a:r>
              <a:rPr lang="en-US" spc="-25" dirty="0">
                <a:cs typeface="Calibri"/>
              </a:rPr>
              <a:t>w</a:t>
            </a:r>
            <a:r>
              <a:rPr lang="en-US" dirty="0">
                <a:cs typeface="Calibri"/>
              </a:rPr>
              <a:t>s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10" dirty="0">
                <a:cs typeface="Calibri"/>
              </a:rPr>
              <a:t>r</a:t>
            </a:r>
            <a:r>
              <a:rPr lang="en-US" spc="-15" dirty="0">
                <a:cs typeface="Calibri"/>
              </a:rPr>
              <a:t>t</a:t>
            </a:r>
            <a:r>
              <a:rPr lang="en-US" spc="-5" dirty="0">
                <a:cs typeface="Calibri"/>
              </a:rPr>
              <a:t>i</a:t>
            </a:r>
            <a:r>
              <a:rPr lang="en-US" spc="-20" dirty="0">
                <a:cs typeface="Calibri"/>
              </a:rPr>
              <a:t>c</a:t>
            </a:r>
            <a:r>
              <a:rPr lang="en-US" spc="-5" dirty="0">
                <a:cs typeface="Calibri"/>
              </a:rPr>
              <a:t>l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ab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u</a:t>
            </a:r>
            <a:r>
              <a:rPr lang="en-US" spc="-10" dirty="0">
                <a:cs typeface="Calibri"/>
              </a:rPr>
              <a:t>t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15" dirty="0">
                <a:cs typeface="Calibri"/>
              </a:rPr>
              <a:t>e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s</a:t>
            </a:r>
            <a:r>
              <a:rPr lang="en-US" spc="-15" dirty="0">
                <a:cs typeface="Calibri"/>
              </a:rPr>
              <a:t>a</a:t>
            </a:r>
            <a:r>
              <a:rPr lang="en-US" spc="-25" dirty="0">
                <a:cs typeface="Calibri"/>
              </a:rPr>
              <a:t>m</a:t>
            </a:r>
            <a:r>
              <a:rPr lang="en-US" spc="-15" dirty="0">
                <a:cs typeface="Calibri"/>
              </a:rPr>
              <a:t>e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cs typeface="Calibri"/>
              </a:rPr>
              <a:t>e</a:t>
            </a:r>
            <a:r>
              <a:rPr lang="en-US" spc="-15" dirty="0">
                <a:cs typeface="Calibri"/>
              </a:rPr>
              <a:t>v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10" dirty="0">
                <a:cs typeface="Calibri"/>
              </a:rPr>
              <a:t>t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20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Summarization: task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153400" cy="3276600"/>
          </a:xfrm>
        </p:spPr>
        <p:txBody>
          <a:bodyPr>
            <a:normAutofit fontScale="77500" lnSpcReduction="20000"/>
          </a:bodyPr>
          <a:lstStyle/>
          <a:p>
            <a:pPr marL="0" marR="588645" indent="0">
              <a:lnSpc>
                <a:spcPct val="110000"/>
              </a:lnSpc>
              <a:buNone/>
            </a:pPr>
            <a:r>
              <a:rPr lang="en-US" sz="2400" dirty="0">
                <a:cs typeface="Calibri"/>
              </a:rPr>
              <a:t>Wi</a:t>
            </a:r>
            <a:r>
              <a:rPr lang="en-US" sz="2400" spc="-10" dirty="0">
                <a:cs typeface="Calibri"/>
              </a:rPr>
              <a:t>t</a:t>
            </a:r>
            <a:r>
              <a:rPr lang="en-US" sz="2400" spc="-5" dirty="0">
                <a:cs typeface="Calibri"/>
              </a:rPr>
              <a:t>hi</a:t>
            </a:r>
            <a:r>
              <a:rPr lang="en-US" sz="2400" dirty="0">
                <a:cs typeface="Calibri"/>
              </a:rPr>
              <a:t>n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s</a:t>
            </a:r>
            <a:r>
              <a:rPr lang="en-US" sz="2400" dirty="0">
                <a:cs typeface="Calibri"/>
              </a:rPr>
              <a:t>in</a:t>
            </a:r>
            <a:r>
              <a:rPr lang="en-US" sz="2400" spc="-5" dirty="0">
                <a:cs typeface="Calibri"/>
              </a:rPr>
              <a:t>g</a:t>
            </a:r>
            <a:r>
              <a:rPr lang="en-US" sz="2400" dirty="0">
                <a:cs typeface="Calibri"/>
              </a:rPr>
              <a:t>l</a:t>
            </a:r>
            <a:r>
              <a:rPr lang="en-US" sz="2400" spc="5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-d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spc="-20" dirty="0">
                <a:cs typeface="Calibri"/>
              </a:rPr>
              <a:t>c</a:t>
            </a:r>
            <a:r>
              <a:rPr lang="en-US" sz="2400" dirty="0">
                <a:cs typeface="Calibri"/>
              </a:rPr>
              <a:t>u</a:t>
            </a:r>
            <a:r>
              <a:rPr lang="en-US" sz="2400" spc="-25" dirty="0">
                <a:cs typeface="Calibri"/>
              </a:rPr>
              <a:t>m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n</a:t>
            </a:r>
            <a:r>
              <a:rPr lang="en-US" sz="2400" spc="-10" dirty="0">
                <a:cs typeface="Calibri"/>
              </a:rPr>
              <a:t>t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s</a:t>
            </a:r>
            <a:r>
              <a:rPr lang="en-US" sz="2400" dirty="0">
                <a:cs typeface="Calibri"/>
              </a:rPr>
              <a:t>u</a:t>
            </a:r>
            <a:r>
              <a:rPr lang="en-US" sz="2400" spc="-25" dirty="0">
                <a:cs typeface="Calibri"/>
              </a:rPr>
              <a:t>mm</a:t>
            </a:r>
            <a:r>
              <a:rPr lang="en-US" sz="2400" dirty="0">
                <a:cs typeface="Calibri"/>
              </a:rPr>
              <a:t>ar</a:t>
            </a:r>
            <a:r>
              <a:rPr lang="en-US" sz="2400" spc="-5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za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spc="-5" dirty="0">
                <a:cs typeface="Calibri"/>
              </a:rPr>
              <a:t>io</a:t>
            </a:r>
            <a:r>
              <a:rPr lang="en-US" sz="2400" dirty="0">
                <a:cs typeface="Calibri"/>
              </a:rPr>
              <a:t>n</a:t>
            </a:r>
            <a:r>
              <a:rPr lang="en-US" sz="2400" spc="-10" dirty="0">
                <a:cs typeface="Calibri"/>
              </a:rPr>
              <a:t>,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h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spc="-15" dirty="0">
                <a:cs typeface="Calibri"/>
              </a:rPr>
              <a:t>re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a</a:t>
            </a:r>
            <a:r>
              <a:rPr lang="en-US" sz="2400" spc="-15" dirty="0">
                <a:cs typeface="Calibri"/>
              </a:rPr>
              <a:t>re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4285F4"/>
                </a:solidFill>
                <a:cs typeface="Calibri"/>
              </a:rPr>
              <a:t>d</a:t>
            </a:r>
            <a:r>
              <a:rPr lang="en-US" sz="2400" spc="-15" dirty="0">
                <a:solidFill>
                  <a:srgbClr val="4285F4"/>
                </a:solidFill>
                <a:cs typeface="Calibri"/>
              </a:rPr>
              <a:t>atas</a:t>
            </a:r>
            <a:r>
              <a:rPr lang="en-US" sz="2400" spc="-10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z="2400" spc="-15" dirty="0">
                <a:solidFill>
                  <a:srgbClr val="4285F4"/>
                </a:solidFill>
                <a:cs typeface="Calibri"/>
              </a:rPr>
              <a:t>t</a:t>
            </a:r>
            <a:r>
              <a:rPr lang="en-US" sz="2400" dirty="0">
                <a:solidFill>
                  <a:srgbClr val="4285F4"/>
                </a:solidFill>
                <a:cs typeface="Calibri"/>
              </a:rPr>
              <a:t>s</a:t>
            </a:r>
            <a:r>
              <a:rPr lang="en-US" sz="2400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w</a:t>
            </a:r>
            <a:r>
              <a:rPr lang="en-US" sz="2400" dirty="0">
                <a:cs typeface="Calibri"/>
              </a:rPr>
              <a:t>i</a:t>
            </a:r>
            <a:r>
              <a:rPr lang="en-US" sz="2400" spc="-5" dirty="0">
                <a:cs typeface="Calibri"/>
              </a:rPr>
              <a:t>th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so</a:t>
            </a:r>
            <a:r>
              <a:rPr lang="en-US" sz="2400" dirty="0">
                <a:cs typeface="Calibri"/>
              </a:rPr>
              <a:t>u</a:t>
            </a:r>
            <a:r>
              <a:rPr lang="en-US" sz="2400" spc="-10" dirty="0">
                <a:cs typeface="Calibri"/>
              </a:rPr>
              <a:t>r</a:t>
            </a:r>
            <a:r>
              <a:rPr lang="en-US" sz="2400" spc="-20" dirty="0">
                <a:cs typeface="Calibri"/>
              </a:rPr>
              <a:t>c</a:t>
            </a:r>
            <a:r>
              <a:rPr lang="en-US" sz="2400" spc="-15" dirty="0">
                <a:cs typeface="Calibri"/>
              </a:rPr>
              <a:t>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d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spc="-20" dirty="0">
                <a:cs typeface="Calibri"/>
              </a:rPr>
              <a:t>c</a:t>
            </a:r>
            <a:r>
              <a:rPr lang="en-US" sz="2400" dirty="0">
                <a:cs typeface="Calibri"/>
              </a:rPr>
              <a:t>u</a:t>
            </a:r>
            <a:r>
              <a:rPr lang="en-US" sz="2400" spc="-25" dirty="0">
                <a:cs typeface="Calibri"/>
              </a:rPr>
              <a:t>m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n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s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f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4285F4"/>
                </a:solidFill>
                <a:cs typeface="Calibri"/>
              </a:rPr>
              <a:t>d</a:t>
            </a:r>
            <a:r>
              <a:rPr lang="en-US" sz="2400" spc="-5" dirty="0">
                <a:solidFill>
                  <a:srgbClr val="4285F4"/>
                </a:solidFill>
                <a:cs typeface="Calibri"/>
              </a:rPr>
              <a:t>i</a:t>
            </a:r>
            <a:r>
              <a:rPr lang="en-US" sz="2400" spc="5" dirty="0">
                <a:solidFill>
                  <a:srgbClr val="4285F4"/>
                </a:solidFill>
                <a:cs typeface="Calibri"/>
              </a:rPr>
              <a:t>ff</a:t>
            </a:r>
            <a:r>
              <a:rPr lang="en-US" sz="2400" spc="-10" dirty="0">
                <a:solidFill>
                  <a:srgbClr val="4285F4"/>
                </a:solidFill>
                <a:cs typeface="Calibri"/>
              </a:rPr>
              <a:t>ere</a:t>
            </a:r>
            <a:r>
              <a:rPr lang="en-US" sz="2400" dirty="0">
                <a:solidFill>
                  <a:srgbClr val="4285F4"/>
                </a:solidFill>
                <a:cs typeface="Calibri"/>
              </a:rPr>
              <a:t>n</a:t>
            </a:r>
            <a:r>
              <a:rPr lang="en-US" sz="2400" spc="-10" dirty="0">
                <a:solidFill>
                  <a:srgbClr val="4285F4"/>
                </a:solidFill>
                <a:cs typeface="Calibri"/>
              </a:rPr>
              <a:t>t</a:t>
            </a:r>
            <a:r>
              <a:rPr lang="en-US" sz="2400" spc="-7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4285F4"/>
                </a:solidFill>
                <a:cs typeface="Calibri"/>
              </a:rPr>
              <a:t>l</a:t>
            </a:r>
            <a:r>
              <a:rPr lang="en-US" sz="2400" spc="-10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z="2400" dirty="0">
                <a:solidFill>
                  <a:srgbClr val="4285F4"/>
                </a:solidFill>
                <a:cs typeface="Calibri"/>
              </a:rPr>
              <a:t>n</a:t>
            </a:r>
            <a:r>
              <a:rPr lang="en-US" sz="2400" spc="-15" dirty="0">
                <a:solidFill>
                  <a:srgbClr val="4285F4"/>
                </a:solidFill>
                <a:cs typeface="Calibri"/>
              </a:rPr>
              <a:t>gt</a:t>
            </a:r>
            <a:r>
              <a:rPr lang="en-US" sz="2400" dirty="0">
                <a:solidFill>
                  <a:srgbClr val="4285F4"/>
                </a:solidFill>
                <a:cs typeface="Calibri"/>
              </a:rPr>
              <a:t>hs</a:t>
            </a:r>
            <a:r>
              <a:rPr lang="en-US" sz="2400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4285F4"/>
                </a:solidFill>
                <a:cs typeface="Calibri"/>
              </a:rPr>
              <a:t>and</a:t>
            </a:r>
            <a:r>
              <a:rPr lang="en-US" sz="2400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4285F4"/>
                </a:solidFill>
                <a:cs typeface="Calibri"/>
              </a:rPr>
              <a:t>s</a:t>
            </a:r>
            <a:r>
              <a:rPr lang="en-US" sz="2400" spc="-15" dirty="0">
                <a:solidFill>
                  <a:srgbClr val="4285F4"/>
                </a:solidFill>
                <a:cs typeface="Calibri"/>
              </a:rPr>
              <a:t>ty</a:t>
            </a:r>
            <a:r>
              <a:rPr lang="en-US" sz="2400" spc="-5" dirty="0">
                <a:solidFill>
                  <a:srgbClr val="4285F4"/>
                </a:solidFill>
                <a:cs typeface="Calibri"/>
              </a:rPr>
              <a:t>l</a:t>
            </a:r>
            <a:r>
              <a:rPr lang="en-US" sz="2400" spc="-10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z="2400" spc="-5" dirty="0">
                <a:solidFill>
                  <a:srgbClr val="4285F4"/>
                </a:solidFill>
                <a:cs typeface="Calibri"/>
              </a:rPr>
              <a:t>s</a:t>
            </a:r>
            <a:r>
              <a:rPr lang="en-US" sz="2400" spc="-10" dirty="0">
                <a:cs typeface="Calibri"/>
              </a:rPr>
              <a:t>:</a:t>
            </a:r>
            <a:endParaRPr lang="en-US" sz="2400" dirty="0">
              <a:cs typeface="Calibri"/>
            </a:endParaRPr>
          </a:p>
          <a:p>
            <a:pPr marL="355600" marR="5080">
              <a:lnSpc>
                <a:spcPct val="110000"/>
              </a:lnSpc>
              <a:spcBef>
                <a:spcPts val="625"/>
              </a:spcBef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100" u="heavy" spc="-25" dirty="0" err="1">
                <a:cs typeface="Calibri"/>
              </a:rPr>
              <a:t>G</a:t>
            </a:r>
            <a:r>
              <a:rPr lang="en-US" sz="2100" u="heavy" spc="-5" dirty="0" err="1">
                <a:cs typeface="Calibri"/>
              </a:rPr>
              <a:t>i</a:t>
            </a:r>
            <a:r>
              <a:rPr lang="en-US" sz="2100" u="heavy" spc="-20" dirty="0" err="1">
                <a:cs typeface="Calibri"/>
              </a:rPr>
              <a:t>g</a:t>
            </a:r>
            <a:r>
              <a:rPr lang="en-US" sz="2100" u="heavy" dirty="0" err="1">
                <a:cs typeface="Calibri"/>
              </a:rPr>
              <a:t>a</a:t>
            </a:r>
            <a:r>
              <a:rPr lang="en-US" sz="2100" u="heavy" spc="-25" dirty="0" err="1">
                <a:cs typeface="Calibri"/>
              </a:rPr>
              <a:t>w</a:t>
            </a:r>
            <a:r>
              <a:rPr lang="en-US" sz="2100" u="heavy" spc="-5" dirty="0" err="1">
                <a:cs typeface="Calibri"/>
              </a:rPr>
              <a:t>o</a:t>
            </a:r>
            <a:r>
              <a:rPr lang="en-US" sz="2100" u="heavy" dirty="0" err="1">
                <a:cs typeface="Calibri"/>
              </a:rPr>
              <a:t>rd</a:t>
            </a:r>
            <a:r>
              <a:rPr lang="en-US" sz="2100" spc="-10" dirty="0">
                <a:cs typeface="Calibri"/>
              </a:rPr>
              <a:t>:</a:t>
            </a:r>
            <a:r>
              <a:rPr lang="en-US" sz="2100" spc="-70" dirty="0">
                <a:latin typeface="Times New Roman"/>
                <a:cs typeface="Times New Roman"/>
              </a:rPr>
              <a:t> </a:t>
            </a:r>
            <a:r>
              <a:rPr lang="en-US" sz="2100" spc="5" dirty="0">
                <a:cs typeface="Calibri"/>
              </a:rPr>
              <a:t>f</a:t>
            </a:r>
            <a:r>
              <a:rPr lang="en-US" sz="2100" spc="-5" dirty="0">
                <a:cs typeface="Calibri"/>
              </a:rPr>
              <a:t>i</a:t>
            </a:r>
            <a:r>
              <a:rPr lang="en-US" sz="2100" spc="-10" dirty="0">
                <a:cs typeface="Calibri"/>
              </a:rPr>
              <a:t>r</a:t>
            </a:r>
            <a:r>
              <a:rPr lang="en-US" sz="2100" spc="-15" dirty="0">
                <a:cs typeface="Calibri"/>
              </a:rPr>
              <a:t>s</a:t>
            </a:r>
            <a:r>
              <a:rPr lang="en-US" sz="2100" spc="-10" dirty="0">
                <a:cs typeface="Calibri"/>
              </a:rPr>
              <a:t>t</a:t>
            </a:r>
            <a:r>
              <a:rPr lang="en-US" sz="2100" spc="-7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cs typeface="Calibri"/>
              </a:rPr>
              <a:t>o</a:t>
            </a:r>
            <a:r>
              <a:rPr lang="en-US" sz="2100" dirty="0">
                <a:cs typeface="Calibri"/>
              </a:rPr>
              <a:t>n</a:t>
            </a:r>
            <a:r>
              <a:rPr lang="en-US" sz="2100" spc="-15" dirty="0">
                <a:cs typeface="Calibri"/>
              </a:rPr>
              <a:t>e</a:t>
            </a:r>
            <a:r>
              <a:rPr lang="en-US" sz="2100" spc="-6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cs typeface="Calibri"/>
              </a:rPr>
              <a:t>o</a:t>
            </a:r>
            <a:r>
              <a:rPr lang="en-US" sz="2100" spc="-10" dirty="0">
                <a:cs typeface="Calibri"/>
              </a:rPr>
              <a:t>r</a:t>
            </a:r>
            <a:r>
              <a:rPr lang="en-US" sz="2100" spc="-65" dirty="0">
                <a:latin typeface="Times New Roman"/>
                <a:cs typeface="Times New Roman"/>
              </a:rPr>
              <a:t> </a:t>
            </a:r>
            <a:r>
              <a:rPr lang="en-US" sz="2100" spc="-15" dirty="0">
                <a:cs typeface="Calibri"/>
              </a:rPr>
              <a:t>t</a:t>
            </a:r>
            <a:r>
              <a:rPr lang="en-US" sz="2100" spc="-25" dirty="0">
                <a:cs typeface="Calibri"/>
              </a:rPr>
              <a:t>w</a:t>
            </a:r>
            <a:r>
              <a:rPr lang="en-US" sz="2100" dirty="0">
                <a:cs typeface="Calibri"/>
              </a:rPr>
              <a:t>o</a:t>
            </a:r>
            <a:r>
              <a:rPr lang="en-US" sz="2100" spc="-7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cs typeface="Calibri"/>
              </a:rPr>
              <a:t>s</a:t>
            </a:r>
            <a:r>
              <a:rPr lang="en-US" sz="2100" spc="-10" dirty="0">
                <a:cs typeface="Calibri"/>
              </a:rPr>
              <a:t>e</a:t>
            </a:r>
            <a:r>
              <a:rPr lang="en-US" sz="2100" dirty="0">
                <a:cs typeface="Calibri"/>
              </a:rPr>
              <a:t>n</a:t>
            </a:r>
            <a:r>
              <a:rPr lang="en-US" sz="2100" spc="-15" dirty="0">
                <a:cs typeface="Calibri"/>
              </a:rPr>
              <a:t>t</a:t>
            </a:r>
            <a:r>
              <a:rPr lang="en-US" sz="2100" spc="-10" dirty="0">
                <a:cs typeface="Calibri"/>
              </a:rPr>
              <a:t>e</a:t>
            </a:r>
            <a:r>
              <a:rPr lang="en-US" sz="2100" dirty="0">
                <a:cs typeface="Calibri"/>
              </a:rPr>
              <a:t>n</a:t>
            </a:r>
            <a:r>
              <a:rPr lang="en-US" sz="2100" spc="-20" dirty="0">
                <a:cs typeface="Calibri"/>
              </a:rPr>
              <a:t>c</a:t>
            </a:r>
            <a:r>
              <a:rPr lang="en-US" sz="2100" spc="-10" dirty="0">
                <a:cs typeface="Calibri"/>
              </a:rPr>
              <a:t>e</a:t>
            </a:r>
            <a:r>
              <a:rPr lang="en-US" sz="2100" dirty="0">
                <a:cs typeface="Calibri"/>
              </a:rPr>
              <a:t>s</a:t>
            </a:r>
            <a:r>
              <a:rPr lang="en-US" sz="2100" spc="-6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cs typeface="Calibri"/>
              </a:rPr>
              <a:t>o</a:t>
            </a:r>
            <a:r>
              <a:rPr lang="en-US" sz="2100" dirty="0">
                <a:cs typeface="Calibri"/>
              </a:rPr>
              <a:t>f</a:t>
            </a:r>
            <a:r>
              <a:rPr lang="en-US" sz="2100" spc="-6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cs typeface="Calibri"/>
              </a:rPr>
              <a:t>a</a:t>
            </a:r>
            <a:r>
              <a:rPr lang="en-US" sz="2100" spc="-6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cs typeface="Calibri"/>
              </a:rPr>
              <a:t>n</a:t>
            </a:r>
            <a:r>
              <a:rPr lang="en-US" sz="2100" spc="-10" dirty="0">
                <a:cs typeface="Calibri"/>
              </a:rPr>
              <a:t>e</a:t>
            </a:r>
            <a:r>
              <a:rPr lang="en-US" sz="2100" spc="-25" dirty="0">
                <a:cs typeface="Calibri"/>
              </a:rPr>
              <a:t>w</a:t>
            </a:r>
            <a:r>
              <a:rPr lang="en-US" sz="2100" dirty="0">
                <a:cs typeface="Calibri"/>
              </a:rPr>
              <a:t>s</a:t>
            </a:r>
            <a:r>
              <a:rPr lang="en-US" sz="2100" spc="-6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cs typeface="Calibri"/>
              </a:rPr>
              <a:t>a</a:t>
            </a:r>
            <a:r>
              <a:rPr lang="en-US" sz="2100" spc="-10" dirty="0">
                <a:cs typeface="Calibri"/>
              </a:rPr>
              <a:t>r</a:t>
            </a:r>
            <a:r>
              <a:rPr lang="en-US" sz="2100" spc="-15" dirty="0">
                <a:cs typeface="Calibri"/>
              </a:rPr>
              <a:t>t</a:t>
            </a:r>
            <a:r>
              <a:rPr lang="en-US" sz="2100" spc="-5" dirty="0">
                <a:cs typeface="Calibri"/>
              </a:rPr>
              <a:t>i</a:t>
            </a:r>
            <a:r>
              <a:rPr lang="en-US" sz="2100" spc="-20" dirty="0">
                <a:cs typeface="Calibri"/>
              </a:rPr>
              <a:t>c</a:t>
            </a:r>
            <a:r>
              <a:rPr lang="en-US" sz="2100" spc="-5" dirty="0">
                <a:cs typeface="Calibri"/>
              </a:rPr>
              <a:t>l</a:t>
            </a:r>
            <a:r>
              <a:rPr lang="en-US" sz="2100" spc="-15" dirty="0">
                <a:cs typeface="Calibri"/>
              </a:rPr>
              <a:t>e</a:t>
            </a:r>
            <a:r>
              <a:rPr lang="en-US" sz="2100" spc="-6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cs typeface="Calibri"/>
              </a:rPr>
              <a:t>→</a:t>
            </a:r>
            <a:r>
              <a:rPr lang="en-US" sz="2100" spc="-6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cs typeface="Calibri"/>
              </a:rPr>
              <a:t>h</a:t>
            </a:r>
            <a:r>
              <a:rPr lang="en-US" sz="2100" spc="-10" dirty="0">
                <a:cs typeface="Calibri"/>
              </a:rPr>
              <a:t>e</a:t>
            </a:r>
            <a:r>
              <a:rPr lang="en-US" sz="2100" dirty="0">
                <a:cs typeface="Calibri"/>
              </a:rPr>
              <a:t>ad</a:t>
            </a:r>
            <a:r>
              <a:rPr lang="en-US" sz="2100" spc="-5" dirty="0">
                <a:cs typeface="Calibri"/>
              </a:rPr>
              <a:t>li</a:t>
            </a:r>
            <a:r>
              <a:rPr lang="en-US" sz="2100" dirty="0">
                <a:cs typeface="Calibri"/>
              </a:rPr>
              <a:t>n</a:t>
            </a:r>
            <a:r>
              <a:rPr lang="en-US" sz="2100" spc="-15" dirty="0">
                <a:cs typeface="Calibri"/>
              </a:rPr>
              <a:t>e</a:t>
            </a:r>
            <a:r>
              <a:rPr lang="en-US" sz="2100" spc="-1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cs typeface="Calibri"/>
              </a:rPr>
              <a:t>(</a:t>
            </a:r>
            <a:r>
              <a:rPr lang="en-US" sz="2100" dirty="0">
                <a:cs typeface="Calibri"/>
              </a:rPr>
              <a:t>a</a:t>
            </a:r>
            <a:r>
              <a:rPr lang="en-US" sz="2100" spc="-20" dirty="0">
                <a:cs typeface="Calibri"/>
              </a:rPr>
              <a:t>k</a:t>
            </a:r>
            <a:r>
              <a:rPr lang="en-US" sz="2100" dirty="0">
                <a:cs typeface="Calibri"/>
              </a:rPr>
              <a:t>a</a:t>
            </a:r>
            <a:r>
              <a:rPr lang="en-US" sz="2100" spc="-65" dirty="0">
                <a:latin typeface="Times New Roman"/>
                <a:cs typeface="Times New Roman"/>
              </a:rPr>
              <a:t> </a:t>
            </a:r>
            <a:r>
              <a:rPr lang="en-US" sz="2100" i="1" spc="-15" dirty="0">
                <a:solidFill>
                  <a:srgbClr val="4285F4"/>
                </a:solidFill>
                <a:cs typeface="Calibri"/>
              </a:rPr>
              <a:t>sent</a:t>
            </a:r>
            <a:r>
              <a:rPr lang="en-US" sz="2100" i="1" spc="-10" dirty="0">
                <a:solidFill>
                  <a:srgbClr val="4285F4"/>
                </a:solidFill>
                <a:cs typeface="Calibri"/>
              </a:rPr>
              <a:t>en</a:t>
            </a:r>
            <a:r>
              <a:rPr lang="en-US" sz="2100" i="1" spc="-15" dirty="0">
                <a:solidFill>
                  <a:srgbClr val="4285F4"/>
                </a:solidFill>
                <a:cs typeface="Calibri"/>
              </a:rPr>
              <a:t>ce</a:t>
            </a:r>
            <a:r>
              <a:rPr lang="en-US" sz="2100" i="1" spc="-6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100" i="1" dirty="0">
                <a:solidFill>
                  <a:srgbClr val="4285F4"/>
                </a:solidFill>
                <a:cs typeface="Calibri"/>
              </a:rPr>
              <a:t>c</a:t>
            </a:r>
            <a:r>
              <a:rPr lang="en-US" sz="2100" i="1" spc="5" dirty="0">
                <a:solidFill>
                  <a:srgbClr val="4285F4"/>
                </a:solidFill>
                <a:cs typeface="Calibri"/>
              </a:rPr>
              <a:t>o</a:t>
            </a:r>
            <a:r>
              <a:rPr lang="en-US" sz="2100" i="1" dirty="0">
                <a:solidFill>
                  <a:srgbClr val="4285F4"/>
                </a:solidFill>
                <a:cs typeface="Calibri"/>
              </a:rPr>
              <a:t>m</a:t>
            </a:r>
            <a:r>
              <a:rPr lang="en-US" sz="2100" i="1" spc="-15" dirty="0">
                <a:solidFill>
                  <a:srgbClr val="4285F4"/>
                </a:solidFill>
                <a:cs typeface="Calibri"/>
              </a:rPr>
              <a:t>pr</a:t>
            </a:r>
            <a:r>
              <a:rPr lang="en-US" sz="2100" i="1" spc="5" dirty="0">
                <a:solidFill>
                  <a:srgbClr val="4285F4"/>
                </a:solidFill>
                <a:cs typeface="Calibri"/>
              </a:rPr>
              <a:t>ess</a:t>
            </a:r>
            <a:r>
              <a:rPr lang="en-US" sz="2100" i="1" spc="-5" dirty="0">
                <a:solidFill>
                  <a:srgbClr val="4285F4"/>
                </a:solidFill>
                <a:cs typeface="Calibri"/>
              </a:rPr>
              <a:t>i</a:t>
            </a:r>
            <a:r>
              <a:rPr lang="en-US" sz="2100" i="1" spc="5" dirty="0">
                <a:solidFill>
                  <a:srgbClr val="4285F4"/>
                </a:solidFill>
                <a:cs typeface="Calibri"/>
              </a:rPr>
              <a:t>o</a:t>
            </a:r>
            <a:r>
              <a:rPr lang="en-US" sz="2100" i="1" spc="-5" dirty="0">
                <a:solidFill>
                  <a:srgbClr val="4285F4"/>
                </a:solidFill>
                <a:cs typeface="Calibri"/>
              </a:rPr>
              <a:t>n</a:t>
            </a:r>
            <a:r>
              <a:rPr lang="en-US" sz="2100" dirty="0">
                <a:cs typeface="Calibri"/>
              </a:rPr>
              <a:t>)</a:t>
            </a:r>
          </a:p>
          <a:p>
            <a:pPr marL="355600">
              <a:lnSpc>
                <a:spcPct val="110000"/>
              </a:lnSpc>
              <a:spcBef>
                <a:spcPts val="525"/>
              </a:spcBef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100" u="heavy" dirty="0">
                <a:cs typeface="Calibri"/>
              </a:rPr>
              <a:t>L</a:t>
            </a:r>
            <a:r>
              <a:rPr lang="en-US" sz="2100" u="heavy" spc="-10" dirty="0">
                <a:cs typeface="Calibri"/>
              </a:rPr>
              <a:t>C</a:t>
            </a:r>
            <a:r>
              <a:rPr lang="en-US" sz="2100" u="heavy" spc="-5" dirty="0">
                <a:cs typeface="Calibri"/>
              </a:rPr>
              <a:t>S</a:t>
            </a:r>
            <a:r>
              <a:rPr lang="en-US" sz="2100" u="heavy" spc="5" dirty="0">
                <a:cs typeface="Calibri"/>
              </a:rPr>
              <a:t>T</a:t>
            </a:r>
            <a:r>
              <a:rPr lang="en-US" sz="2100" u="heavy" dirty="0">
                <a:cs typeface="Calibri"/>
              </a:rPr>
              <a:t>S</a:t>
            </a:r>
            <a:r>
              <a:rPr lang="en-US" sz="2100" spc="-6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cs typeface="Calibri"/>
              </a:rPr>
              <a:t>(C</a:t>
            </a:r>
            <a:r>
              <a:rPr lang="en-US" sz="2100" dirty="0">
                <a:cs typeface="Calibri"/>
              </a:rPr>
              <a:t>h</a:t>
            </a:r>
            <a:r>
              <a:rPr lang="en-US" sz="2100" spc="-5" dirty="0">
                <a:cs typeface="Calibri"/>
              </a:rPr>
              <a:t>i</a:t>
            </a:r>
            <a:r>
              <a:rPr lang="en-US" sz="2100" dirty="0">
                <a:cs typeface="Calibri"/>
              </a:rPr>
              <a:t>n</a:t>
            </a:r>
            <a:r>
              <a:rPr lang="en-US" sz="2100" spc="-10" dirty="0">
                <a:cs typeface="Calibri"/>
              </a:rPr>
              <a:t>e</a:t>
            </a:r>
            <a:r>
              <a:rPr lang="en-US" sz="2100" spc="-5" dirty="0">
                <a:cs typeface="Calibri"/>
              </a:rPr>
              <a:t>s</a:t>
            </a:r>
            <a:r>
              <a:rPr lang="en-US" sz="2100" spc="-15" dirty="0">
                <a:cs typeface="Calibri"/>
              </a:rPr>
              <a:t>e</a:t>
            </a:r>
            <a:r>
              <a:rPr lang="en-US" sz="2100" spc="-60" dirty="0">
                <a:latin typeface="Times New Roman"/>
                <a:cs typeface="Times New Roman"/>
              </a:rPr>
              <a:t> </a:t>
            </a:r>
            <a:r>
              <a:rPr lang="en-US" sz="2100" spc="-25" dirty="0">
                <a:cs typeface="Calibri"/>
              </a:rPr>
              <a:t>m</a:t>
            </a:r>
            <a:r>
              <a:rPr lang="en-US" sz="2100" spc="-5" dirty="0">
                <a:cs typeface="Calibri"/>
              </a:rPr>
              <a:t>i</a:t>
            </a:r>
            <a:r>
              <a:rPr lang="en-US" sz="2100" spc="-20" dirty="0">
                <a:cs typeface="Calibri"/>
              </a:rPr>
              <a:t>c</a:t>
            </a:r>
            <a:r>
              <a:rPr lang="en-US" sz="2100" spc="-10" dirty="0">
                <a:cs typeface="Calibri"/>
              </a:rPr>
              <a:t>r</a:t>
            </a:r>
            <a:r>
              <a:rPr lang="en-US" sz="2100" spc="-20" dirty="0">
                <a:cs typeface="Calibri"/>
              </a:rPr>
              <a:t>o</a:t>
            </a:r>
            <a:r>
              <a:rPr lang="en-US" sz="2100" dirty="0">
                <a:cs typeface="Calibri"/>
              </a:rPr>
              <a:t>b</a:t>
            </a:r>
            <a:r>
              <a:rPr lang="en-US" sz="2100" spc="-5" dirty="0">
                <a:cs typeface="Calibri"/>
              </a:rPr>
              <a:t>lo</a:t>
            </a:r>
            <a:r>
              <a:rPr lang="en-US" sz="2100" spc="-20" dirty="0">
                <a:cs typeface="Calibri"/>
              </a:rPr>
              <a:t>gg</a:t>
            </a:r>
            <a:r>
              <a:rPr lang="en-US" sz="2100" spc="-5" dirty="0">
                <a:cs typeface="Calibri"/>
              </a:rPr>
              <a:t>i</a:t>
            </a:r>
            <a:r>
              <a:rPr lang="en-US" sz="2100" dirty="0">
                <a:cs typeface="Calibri"/>
              </a:rPr>
              <a:t>n</a:t>
            </a:r>
            <a:r>
              <a:rPr lang="en-US" sz="2100" spc="-20" dirty="0">
                <a:cs typeface="Calibri"/>
              </a:rPr>
              <a:t>g</a:t>
            </a:r>
            <a:r>
              <a:rPr lang="en-US" sz="2100" spc="-5" dirty="0">
                <a:cs typeface="Calibri"/>
              </a:rPr>
              <a:t>)</a:t>
            </a:r>
            <a:r>
              <a:rPr lang="en-US" sz="2100" spc="-10" dirty="0">
                <a:cs typeface="Calibri"/>
              </a:rPr>
              <a:t>:</a:t>
            </a:r>
            <a:r>
              <a:rPr lang="en-US" sz="2100" spc="-7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cs typeface="Calibri"/>
              </a:rPr>
              <a:t>pa</a:t>
            </a:r>
            <a:r>
              <a:rPr lang="en-US" sz="2100" spc="-10" dirty="0">
                <a:cs typeface="Calibri"/>
              </a:rPr>
              <a:t>ra</a:t>
            </a:r>
            <a:r>
              <a:rPr lang="en-US" sz="2100" spc="-20" dirty="0">
                <a:cs typeface="Calibri"/>
              </a:rPr>
              <a:t>g</a:t>
            </a:r>
            <a:r>
              <a:rPr lang="en-US" sz="2100" spc="-10" dirty="0">
                <a:cs typeface="Calibri"/>
              </a:rPr>
              <a:t>ra</a:t>
            </a:r>
            <a:r>
              <a:rPr lang="en-US" sz="2100" dirty="0">
                <a:cs typeface="Calibri"/>
              </a:rPr>
              <a:t>ph</a:t>
            </a:r>
            <a:r>
              <a:rPr lang="en-US" sz="2100" spc="-6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cs typeface="Calibri"/>
              </a:rPr>
              <a:t>→</a:t>
            </a:r>
            <a:r>
              <a:rPr lang="en-US" sz="2100" spc="-6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cs typeface="Calibri"/>
              </a:rPr>
              <a:t>s</a:t>
            </a:r>
            <a:r>
              <a:rPr lang="en-US" sz="2100" spc="-10" dirty="0">
                <a:cs typeface="Calibri"/>
              </a:rPr>
              <a:t>e</a:t>
            </a:r>
            <a:r>
              <a:rPr lang="en-US" sz="2100" dirty="0">
                <a:cs typeface="Calibri"/>
              </a:rPr>
              <a:t>n</a:t>
            </a:r>
            <a:r>
              <a:rPr lang="en-US" sz="2100" spc="-15" dirty="0">
                <a:cs typeface="Calibri"/>
              </a:rPr>
              <a:t>t</a:t>
            </a:r>
            <a:r>
              <a:rPr lang="en-US" sz="2100" spc="-10" dirty="0">
                <a:cs typeface="Calibri"/>
              </a:rPr>
              <a:t>e</a:t>
            </a:r>
            <a:r>
              <a:rPr lang="en-US" sz="2100" dirty="0">
                <a:cs typeface="Calibri"/>
              </a:rPr>
              <a:t>n</a:t>
            </a:r>
            <a:r>
              <a:rPr lang="en-US" sz="2100" spc="-20" dirty="0">
                <a:cs typeface="Calibri"/>
              </a:rPr>
              <a:t>c</a:t>
            </a:r>
            <a:r>
              <a:rPr lang="en-US" sz="2100" spc="-15" dirty="0">
                <a:cs typeface="Calibri"/>
              </a:rPr>
              <a:t>e</a:t>
            </a:r>
            <a:r>
              <a:rPr lang="en-US" sz="2100" spc="-6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cs typeface="Calibri"/>
              </a:rPr>
              <a:t>s</a:t>
            </a:r>
            <a:r>
              <a:rPr lang="en-US" sz="2100" dirty="0">
                <a:cs typeface="Calibri"/>
              </a:rPr>
              <a:t>u</a:t>
            </a:r>
            <a:r>
              <a:rPr lang="en-US" sz="2100" spc="-25" dirty="0">
                <a:cs typeface="Calibri"/>
              </a:rPr>
              <a:t>mm</a:t>
            </a:r>
            <a:r>
              <a:rPr lang="en-US" sz="2100" dirty="0">
                <a:cs typeface="Calibri"/>
              </a:rPr>
              <a:t>a</a:t>
            </a:r>
            <a:r>
              <a:rPr lang="en-US" sz="2100" spc="-10" dirty="0">
                <a:cs typeface="Calibri"/>
              </a:rPr>
              <a:t>ry</a:t>
            </a:r>
            <a:endParaRPr lang="en-US" sz="2100" dirty="0">
              <a:cs typeface="Calibri"/>
            </a:endParaRPr>
          </a:p>
          <a:p>
            <a:pPr marL="355600">
              <a:lnSpc>
                <a:spcPct val="110000"/>
              </a:lnSpc>
              <a:spcBef>
                <a:spcPts val="625"/>
              </a:spcBef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100" u="heavy" spc="-20" dirty="0">
                <a:cs typeface="Calibri"/>
              </a:rPr>
              <a:t>N</a:t>
            </a:r>
            <a:r>
              <a:rPr lang="en-US" sz="2100" u="heavy" spc="-10" dirty="0">
                <a:cs typeface="Calibri"/>
              </a:rPr>
              <a:t>Y</a:t>
            </a:r>
            <a:r>
              <a:rPr lang="en-US" sz="2100" u="heavy" spc="5" dirty="0">
                <a:cs typeface="Calibri"/>
              </a:rPr>
              <a:t>T</a:t>
            </a:r>
            <a:r>
              <a:rPr lang="en-US" sz="2100" spc="-10" dirty="0">
                <a:cs typeface="Calibri"/>
              </a:rPr>
              <a:t>,</a:t>
            </a:r>
            <a:r>
              <a:rPr lang="en-US" sz="2100" spc="-65" dirty="0">
                <a:latin typeface="Times New Roman"/>
                <a:cs typeface="Times New Roman"/>
              </a:rPr>
              <a:t> </a:t>
            </a:r>
            <a:r>
              <a:rPr lang="en-US" sz="2100" u="heavy" spc="-20" dirty="0">
                <a:cs typeface="Calibri"/>
              </a:rPr>
              <a:t>CNN</a:t>
            </a:r>
            <a:r>
              <a:rPr lang="en-US" sz="2100" u="heavy" spc="-5" dirty="0">
                <a:cs typeface="Calibri"/>
              </a:rPr>
              <a:t>/</a:t>
            </a:r>
            <a:r>
              <a:rPr lang="en-US" sz="2100" u="heavy" spc="-5" dirty="0" err="1">
                <a:cs typeface="Calibri"/>
              </a:rPr>
              <a:t>D</a:t>
            </a:r>
            <a:r>
              <a:rPr lang="en-US" sz="2100" u="heavy" dirty="0" err="1">
                <a:cs typeface="Calibri"/>
              </a:rPr>
              <a:t>ail</a:t>
            </a:r>
            <a:r>
              <a:rPr lang="en-US" sz="2100" u="heavy" spc="-15" dirty="0" err="1">
                <a:cs typeface="Calibri"/>
              </a:rPr>
              <a:t>y</a:t>
            </a:r>
            <a:r>
              <a:rPr lang="en-US" sz="2100" u="heavy" spc="-30" dirty="0" err="1">
                <a:cs typeface="Calibri"/>
              </a:rPr>
              <a:t>M</a:t>
            </a:r>
            <a:r>
              <a:rPr lang="en-US" sz="2100" u="heavy" spc="-15" dirty="0" err="1">
                <a:cs typeface="Calibri"/>
              </a:rPr>
              <a:t>a</a:t>
            </a:r>
            <a:r>
              <a:rPr lang="en-US" sz="2100" u="heavy" dirty="0" err="1">
                <a:cs typeface="Calibri"/>
              </a:rPr>
              <a:t>i</a:t>
            </a:r>
            <a:r>
              <a:rPr lang="en-US" sz="2100" u="heavy" spc="-10" dirty="0" err="1">
                <a:cs typeface="Calibri"/>
              </a:rPr>
              <a:t>l</a:t>
            </a:r>
            <a:r>
              <a:rPr lang="en-US" sz="2100" spc="-10" dirty="0">
                <a:cs typeface="Calibri"/>
              </a:rPr>
              <a:t>:</a:t>
            </a:r>
            <a:r>
              <a:rPr lang="en-US" sz="2100" spc="-7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cs typeface="Calibri"/>
              </a:rPr>
              <a:t>n</a:t>
            </a:r>
            <a:r>
              <a:rPr lang="en-US" sz="2100" spc="-10" dirty="0">
                <a:cs typeface="Calibri"/>
              </a:rPr>
              <a:t>e</a:t>
            </a:r>
            <a:r>
              <a:rPr lang="en-US" sz="2100" spc="-25" dirty="0">
                <a:cs typeface="Calibri"/>
              </a:rPr>
              <a:t>w</a:t>
            </a:r>
            <a:r>
              <a:rPr lang="en-US" sz="2100" dirty="0">
                <a:cs typeface="Calibri"/>
              </a:rPr>
              <a:t>s</a:t>
            </a:r>
            <a:r>
              <a:rPr lang="en-US" sz="2100" spc="-6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cs typeface="Calibri"/>
              </a:rPr>
              <a:t>a</a:t>
            </a:r>
            <a:r>
              <a:rPr lang="en-US" sz="2100" spc="-10" dirty="0">
                <a:cs typeface="Calibri"/>
              </a:rPr>
              <a:t>r</a:t>
            </a:r>
            <a:r>
              <a:rPr lang="en-US" sz="2100" spc="-15" dirty="0">
                <a:cs typeface="Calibri"/>
              </a:rPr>
              <a:t>t</a:t>
            </a:r>
            <a:r>
              <a:rPr lang="en-US" sz="2100" spc="-5" dirty="0">
                <a:cs typeface="Calibri"/>
              </a:rPr>
              <a:t>i</a:t>
            </a:r>
            <a:r>
              <a:rPr lang="en-US" sz="2100" spc="-20" dirty="0">
                <a:cs typeface="Calibri"/>
              </a:rPr>
              <a:t>c</a:t>
            </a:r>
            <a:r>
              <a:rPr lang="en-US" sz="2100" spc="-5" dirty="0">
                <a:cs typeface="Calibri"/>
              </a:rPr>
              <a:t>l</a:t>
            </a:r>
            <a:r>
              <a:rPr lang="en-US" sz="2100" spc="-15" dirty="0">
                <a:cs typeface="Calibri"/>
              </a:rPr>
              <a:t>e</a:t>
            </a:r>
            <a:r>
              <a:rPr lang="en-US" sz="2100" spc="-6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cs typeface="Calibri"/>
              </a:rPr>
              <a:t>→</a:t>
            </a:r>
            <a:r>
              <a:rPr lang="en-US" sz="2100" spc="-6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cs typeface="Calibri"/>
              </a:rPr>
              <a:t>(</a:t>
            </a:r>
            <a:r>
              <a:rPr lang="en-US" sz="2100" spc="-25" dirty="0">
                <a:cs typeface="Calibri"/>
              </a:rPr>
              <a:t>m</a:t>
            </a:r>
            <a:r>
              <a:rPr lang="en-US" sz="2100" dirty="0">
                <a:cs typeface="Calibri"/>
              </a:rPr>
              <a:t>u</a:t>
            </a:r>
            <a:r>
              <a:rPr lang="en-US" sz="2100" spc="-5" dirty="0">
                <a:cs typeface="Calibri"/>
              </a:rPr>
              <a:t>l</a:t>
            </a:r>
            <a:r>
              <a:rPr lang="en-US" sz="2100" spc="-15" dirty="0">
                <a:cs typeface="Calibri"/>
              </a:rPr>
              <a:t>t</a:t>
            </a:r>
            <a:r>
              <a:rPr lang="en-US" sz="2100" spc="-5" dirty="0">
                <a:cs typeface="Calibri"/>
              </a:rPr>
              <a:t>i)s</a:t>
            </a:r>
            <a:r>
              <a:rPr lang="en-US" sz="2100" spc="-10" dirty="0">
                <a:cs typeface="Calibri"/>
              </a:rPr>
              <a:t>e</a:t>
            </a:r>
            <a:r>
              <a:rPr lang="en-US" sz="2100" dirty="0">
                <a:cs typeface="Calibri"/>
              </a:rPr>
              <a:t>n</a:t>
            </a:r>
            <a:r>
              <a:rPr lang="en-US" sz="2100" spc="-15" dirty="0">
                <a:cs typeface="Calibri"/>
              </a:rPr>
              <a:t>t</a:t>
            </a:r>
            <a:r>
              <a:rPr lang="en-US" sz="2100" spc="-10" dirty="0">
                <a:cs typeface="Calibri"/>
              </a:rPr>
              <a:t>e</a:t>
            </a:r>
            <a:r>
              <a:rPr lang="en-US" sz="2100" dirty="0">
                <a:cs typeface="Calibri"/>
              </a:rPr>
              <a:t>n</a:t>
            </a:r>
            <a:r>
              <a:rPr lang="en-US" sz="2100" spc="-20" dirty="0">
                <a:cs typeface="Calibri"/>
              </a:rPr>
              <a:t>c</a:t>
            </a:r>
            <a:r>
              <a:rPr lang="en-US" sz="2100" spc="-15" dirty="0">
                <a:cs typeface="Calibri"/>
              </a:rPr>
              <a:t>e</a:t>
            </a:r>
            <a:r>
              <a:rPr lang="en-US" sz="2100" spc="-6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cs typeface="Calibri"/>
              </a:rPr>
              <a:t>s</a:t>
            </a:r>
            <a:r>
              <a:rPr lang="en-US" sz="2100" dirty="0">
                <a:cs typeface="Calibri"/>
              </a:rPr>
              <a:t>u</a:t>
            </a:r>
            <a:r>
              <a:rPr lang="en-US" sz="2100" spc="-25" dirty="0">
                <a:cs typeface="Calibri"/>
              </a:rPr>
              <a:t>mm</a:t>
            </a:r>
            <a:r>
              <a:rPr lang="en-US" sz="2100" dirty="0">
                <a:cs typeface="Calibri"/>
              </a:rPr>
              <a:t>a</a:t>
            </a:r>
            <a:r>
              <a:rPr lang="en-US" sz="2100" spc="-10" dirty="0">
                <a:cs typeface="Calibri"/>
              </a:rPr>
              <a:t>ry</a:t>
            </a:r>
            <a:endParaRPr lang="en-US" sz="2100" dirty="0">
              <a:cs typeface="Calibri"/>
            </a:endParaRPr>
          </a:p>
          <a:p>
            <a:pPr marL="355600">
              <a:lnSpc>
                <a:spcPct val="110000"/>
              </a:lnSpc>
              <a:spcBef>
                <a:spcPts val="525"/>
              </a:spcBef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100" u="heavy" spc="-15" dirty="0" err="1">
                <a:cs typeface="Calibri"/>
              </a:rPr>
              <a:t>Wi</a:t>
            </a:r>
            <a:r>
              <a:rPr lang="en-US" sz="2100" u="heavy" spc="-25" dirty="0" err="1">
                <a:cs typeface="Calibri"/>
              </a:rPr>
              <a:t>k</a:t>
            </a:r>
            <a:r>
              <a:rPr lang="en-US" sz="2100" u="heavy" dirty="0" err="1">
                <a:cs typeface="Calibri"/>
              </a:rPr>
              <a:t>ih</a:t>
            </a:r>
            <a:r>
              <a:rPr lang="en-US" sz="2100" u="heavy" spc="-5" dirty="0" err="1">
                <a:cs typeface="Calibri"/>
              </a:rPr>
              <a:t>o</a:t>
            </a:r>
            <a:r>
              <a:rPr lang="en-US" sz="2100" u="heavy" spc="-20" dirty="0" err="1">
                <a:cs typeface="Calibri"/>
              </a:rPr>
              <a:t>w</a:t>
            </a:r>
            <a:r>
              <a:rPr lang="en-US" sz="2100" spc="-6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solidFill>
                  <a:srgbClr val="FFC000"/>
                </a:solidFill>
                <a:cs typeface="Calibri"/>
              </a:rPr>
              <a:t>(</a:t>
            </a:r>
            <a:r>
              <a:rPr lang="en-US" sz="2100" dirty="0">
                <a:solidFill>
                  <a:srgbClr val="FFC000"/>
                </a:solidFill>
                <a:cs typeface="Calibri"/>
              </a:rPr>
              <a:t>n</a:t>
            </a:r>
            <a:r>
              <a:rPr lang="en-US" sz="2100" spc="-10" dirty="0">
                <a:solidFill>
                  <a:srgbClr val="FFC000"/>
                </a:solidFill>
                <a:cs typeface="Calibri"/>
              </a:rPr>
              <a:t>e</a:t>
            </a:r>
            <a:r>
              <a:rPr lang="en-US" sz="2100" spc="-25" dirty="0">
                <a:solidFill>
                  <a:srgbClr val="FFC000"/>
                </a:solidFill>
                <a:cs typeface="Calibri"/>
              </a:rPr>
              <a:t>w</a:t>
            </a:r>
            <a:r>
              <a:rPr lang="en-US" sz="2100" spc="-5" dirty="0">
                <a:solidFill>
                  <a:srgbClr val="FFC000"/>
                </a:solidFill>
                <a:cs typeface="Calibri"/>
              </a:rPr>
              <a:t>!)</a:t>
            </a:r>
            <a:r>
              <a:rPr lang="en-US" sz="2100" spc="-10" dirty="0">
                <a:cs typeface="Calibri"/>
              </a:rPr>
              <a:t>:</a:t>
            </a:r>
            <a:r>
              <a:rPr lang="en-US" sz="2100" spc="-70" dirty="0">
                <a:latin typeface="Times New Roman"/>
                <a:cs typeface="Times New Roman"/>
              </a:rPr>
              <a:t> </a:t>
            </a:r>
            <a:r>
              <a:rPr lang="en-US" sz="2100" spc="5" dirty="0">
                <a:cs typeface="Calibri"/>
              </a:rPr>
              <a:t>f</a:t>
            </a:r>
            <a:r>
              <a:rPr lang="en-US" sz="2100" dirty="0">
                <a:cs typeface="Calibri"/>
              </a:rPr>
              <a:t>ull</a:t>
            </a:r>
            <a:r>
              <a:rPr lang="en-US" sz="2100" spc="-6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cs typeface="Calibri"/>
              </a:rPr>
              <a:t>h</a:t>
            </a:r>
            <a:r>
              <a:rPr lang="en-US" sz="2100" spc="-5" dirty="0">
                <a:cs typeface="Calibri"/>
              </a:rPr>
              <a:t>o</a:t>
            </a:r>
            <a:r>
              <a:rPr lang="en-US" sz="2100" spc="-25" dirty="0">
                <a:cs typeface="Calibri"/>
              </a:rPr>
              <a:t>w</a:t>
            </a:r>
            <a:r>
              <a:rPr lang="en-US" sz="2100" dirty="0">
                <a:cs typeface="Calibri"/>
              </a:rPr>
              <a:t>-</a:t>
            </a:r>
            <a:r>
              <a:rPr lang="en-US" sz="2100" spc="-15" dirty="0">
                <a:cs typeface="Calibri"/>
              </a:rPr>
              <a:t>t</a:t>
            </a:r>
            <a:r>
              <a:rPr lang="en-US" sz="2100" dirty="0">
                <a:cs typeface="Calibri"/>
              </a:rPr>
              <a:t>o</a:t>
            </a:r>
            <a:r>
              <a:rPr lang="en-US" sz="2100" spc="-7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cs typeface="Calibri"/>
              </a:rPr>
              <a:t>a</a:t>
            </a:r>
            <a:r>
              <a:rPr lang="en-US" sz="2100" spc="-10" dirty="0">
                <a:cs typeface="Calibri"/>
              </a:rPr>
              <a:t>r</a:t>
            </a:r>
            <a:r>
              <a:rPr lang="en-US" sz="2100" spc="-15" dirty="0">
                <a:cs typeface="Calibri"/>
              </a:rPr>
              <a:t>t</a:t>
            </a:r>
            <a:r>
              <a:rPr lang="en-US" sz="2100" spc="-5" dirty="0">
                <a:cs typeface="Calibri"/>
              </a:rPr>
              <a:t>i</a:t>
            </a:r>
            <a:r>
              <a:rPr lang="en-US" sz="2100" spc="-20" dirty="0">
                <a:cs typeface="Calibri"/>
              </a:rPr>
              <a:t>c</a:t>
            </a:r>
            <a:r>
              <a:rPr lang="en-US" sz="2100" spc="-5" dirty="0">
                <a:cs typeface="Calibri"/>
              </a:rPr>
              <a:t>l</a:t>
            </a:r>
            <a:r>
              <a:rPr lang="en-US" sz="2100" spc="-15" dirty="0">
                <a:cs typeface="Calibri"/>
              </a:rPr>
              <a:t>e</a:t>
            </a:r>
            <a:r>
              <a:rPr lang="en-US" sz="2100" spc="-6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cs typeface="Calibri"/>
              </a:rPr>
              <a:t>→</a:t>
            </a:r>
            <a:r>
              <a:rPr lang="en-US" sz="2100" spc="-6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cs typeface="Calibri"/>
              </a:rPr>
              <a:t>s</a:t>
            </a:r>
            <a:r>
              <a:rPr lang="en-US" sz="2100" dirty="0">
                <a:cs typeface="Calibri"/>
              </a:rPr>
              <a:t>u</a:t>
            </a:r>
            <a:r>
              <a:rPr lang="en-US" sz="2100" spc="-25" dirty="0">
                <a:cs typeface="Calibri"/>
              </a:rPr>
              <a:t>mm</a:t>
            </a:r>
            <a:r>
              <a:rPr lang="en-US" sz="2100" dirty="0">
                <a:cs typeface="Calibri"/>
              </a:rPr>
              <a:t>a</a:t>
            </a:r>
            <a:r>
              <a:rPr lang="en-US" sz="2100" spc="-10" dirty="0">
                <a:cs typeface="Calibri"/>
              </a:rPr>
              <a:t>ry</a:t>
            </a:r>
            <a:r>
              <a:rPr lang="en-US" sz="2100" spc="-65" dirty="0"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cs typeface="Calibri"/>
              </a:rPr>
              <a:t>s</a:t>
            </a:r>
            <a:r>
              <a:rPr lang="en-US" sz="2100" spc="-10" dirty="0" smtClean="0">
                <a:cs typeface="Calibri"/>
              </a:rPr>
              <a:t>e</a:t>
            </a:r>
            <a:r>
              <a:rPr lang="en-US" sz="2100" dirty="0" smtClean="0">
                <a:cs typeface="Calibri"/>
              </a:rPr>
              <a:t>n</a:t>
            </a:r>
            <a:r>
              <a:rPr lang="en-US" sz="2100" spc="-15" dirty="0" smtClean="0">
                <a:cs typeface="Calibri"/>
              </a:rPr>
              <a:t>t</a:t>
            </a:r>
            <a:r>
              <a:rPr lang="en-US" sz="2100" spc="-10" dirty="0" smtClean="0">
                <a:cs typeface="Calibri"/>
              </a:rPr>
              <a:t>e</a:t>
            </a:r>
            <a:r>
              <a:rPr lang="en-US" sz="2100" dirty="0" smtClean="0">
                <a:cs typeface="Calibri"/>
              </a:rPr>
              <a:t>n</a:t>
            </a:r>
            <a:r>
              <a:rPr lang="en-US" sz="2100" spc="-20" dirty="0" smtClean="0">
                <a:cs typeface="Calibri"/>
              </a:rPr>
              <a:t>c</a:t>
            </a:r>
            <a:r>
              <a:rPr lang="en-US" sz="2100" spc="-10" dirty="0" smtClean="0">
                <a:cs typeface="Calibri"/>
              </a:rPr>
              <a:t>e</a:t>
            </a:r>
            <a:r>
              <a:rPr lang="en-US" sz="2100" dirty="0" smtClean="0">
                <a:cs typeface="Calibri"/>
              </a:rPr>
              <a:t>s</a:t>
            </a:r>
            <a:endParaRPr lang="en-US" dirty="0">
              <a:latin typeface="Times New Roman"/>
              <a:cs typeface="Times New Roman"/>
            </a:endParaRPr>
          </a:p>
          <a:p>
            <a:pPr marL="0" marR="1002665" indent="0">
              <a:lnSpc>
                <a:spcPct val="110000"/>
              </a:lnSpc>
              <a:buNone/>
            </a:pPr>
            <a:r>
              <a:rPr lang="en-US" sz="2400" i="1" spc="-15" dirty="0">
                <a:solidFill>
                  <a:srgbClr val="4285F4"/>
                </a:solidFill>
                <a:cs typeface="Calibri"/>
              </a:rPr>
              <a:t>Se</a:t>
            </a:r>
            <a:r>
              <a:rPr lang="en-US" sz="2400" i="1" spc="-10" dirty="0">
                <a:solidFill>
                  <a:srgbClr val="4285F4"/>
                </a:solidFill>
                <a:cs typeface="Calibri"/>
              </a:rPr>
              <a:t>n</a:t>
            </a:r>
            <a:r>
              <a:rPr lang="en-US" sz="2400" i="1" spc="-15" dirty="0">
                <a:solidFill>
                  <a:srgbClr val="4285F4"/>
                </a:solidFill>
                <a:cs typeface="Calibri"/>
              </a:rPr>
              <a:t>tence</a:t>
            </a:r>
            <a:r>
              <a:rPr lang="en-US" sz="2400" i="1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rgbClr val="4285F4"/>
                </a:solidFill>
                <a:cs typeface="Calibri"/>
              </a:rPr>
              <a:t>simpli</a:t>
            </a:r>
            <a:r>
              <a:rPr lang="en-US" sz="2400" i="1" spc="5" dirty="0">
                <a:solidFill>
                  <a:srgbClr val="4285F4"/>
                </a:solidFill>
                <a:cs typeface="Calibri"/>
              </a:rPr>
              <a:t>f</a:t>
            </a:r>
            <a:r>
              <a:rPr lang="en-US" sz="2400" i="1" dirty="0">
                <a:solidFill>
                  <a:srgbClr val="4285F4"/>
                </a:solidFill>
                <a:cs typeface="Calibri"/>
              </a:rPr>
              <a:t>ica</a:t>
            </a:r>
            <a:r>
              <a:rPr lang="en-US" sz="2400" i="1" spc="-5" dirty="0">
                <a:solidFill>
                  <a:srgbClr val="4285F4"/>
                </a:solidFill>
                <a:cs typeface="Calibri"/>
              </a:rPr>
              <a:t>t</a:t>
            </a:r>
            <a:r>
              <a:rPr lang="en-US" sz="2400" i="1" dirty="0">
                <a:solidFill>
                  <a:srgbClr val="4285F4"/>
                </a:solidFill>
                <a:cs typeface="Calibri"/>
              </a:rPr>
              <a:t>i</a:t>
            </a:r>
            <a:r>
              <a:rPr lang="en-US" sz="2400" i="1" spc="5" dirty="0">
                <a:solidFill>
                  <a:srgbClr val="4285F4"/>
                </a:solidFill>
                <a:cs typeface="Calibri"/>
              </a:rPr>
              <a:t>o</a:t>
            </a:r>
            <a:r>
              <a:rPr lang="en-US" sz="2400" i="1" dirty="0">
                <a:solidFill>
                  <a:srgbClr val="4285F4"/>
                </a:solidFill>
                <a:cs typeface="Calibri"/>
              </a:rPr>
              <a:t>n</a:t>
            </a:r>
            <a:r>
              <a:rPr lang="en-US" sz="2400" i="1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s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a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d</a:t>
            </a:r>
            <a:r>
              <a:rPr lang="en-US" sz="2400" spc="-5" dirty="0">
                <a:cs typeface="Calibri"/>
              </a:rPr>
              <a:t>i</a:t>
            </a:r>
            <a:r>
              <a:rPr lang="en-US" sz="2400" spc="5" dirty="0">
                <a:cs typeface="Calibri"/>
              </a:rPr>
              <a:t>ff</a:t>
            </a:r>
            <a:r>
              <a:rPr lang="en-US" sz="2400" spc="-10" dirty="0">
                <a:cs typeface="Calibri"/>
              </a:rPr>
              <a:t>ere</a:t>
            </a:r>
            <a:r>
              <a:rPr lang="en-US" sz="2400" dirty="0">
                <a:cs typeface="Calibri"/>
              </a:rPr>
              <a:t>n</a:t>
            </a:r>
            <a:r>
              <a:rPr lang="en-US" sz="2400" spc="-10" dirty="0">
                <a:cs typeface="Calibri"/>
              </a:rPr>
              <a:t>t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bu</a:t>
            </a:r>
            <a:r>
              <a:rPr lang="en-US" sz="2400" spc="-10" dirty="0">
                <a:cs typeface="Calibri"/>
              </a:rPr>
              <a:t>t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cs typeface="Calibri"/>
              </a:rPr>
              <a:t>re</a:t>
            </a:r>
            <a:r>
              <a:rPr lang="en-US" sz="2400" spc="-5" dirty="0">
                <a:cs typeface="Calibri"/>
              </a:rPr>
              <a:t>l</a:t>
            </a:r>
            <a:r>
              <a:rPr lang="en-US" sz="2400" dirty="0">
                <a:cs typeface="Calibri"/>
              </a:rPr>
              <a:t>a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d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a</a:t>
            </a:r>
            <a:r>
              <a:rPr lang="en-US" sz="2400" spc="-5" dirty="0">
                <a:cs typeface="Calibri"/>
              </a:rPr>
              <a:t>s</a:t>
            </a:r>
            <a:r>
              <a:rPr lang="en-US" sz="2400" spc="-20" dirty="0">
                <a:cs typeface="Calibri"/>
              </a:rPr>
              <a:t>k</a:t>
            </a:r>
            <a:r>
              <a:rPr lang="en-US" sz="2400" spc="-10" dirty="0">
                <a:cs typeface="Calibri"/>
              </a:rPr>
              <a:t>: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cs typeface="Calibri"/>
              </a:rPr>
              <a:t>re</a:t>
            </a:r>
            <a:r>
              <a:rPr lang="en-US" sz="2400" spc="-25" dirty="0">
                <a:cs typeface="Calibri"/>
              </a:rPr>
              <a:t>w</a:t>
            </a:r>
            <a:r>
              <a:rPr lang="en-US" sz="2400" dirty="0">
                <a:cs typeface="Calibri"/>
              </a:rPr>
              <a:t>r</a:t>
            </a:r>
            <a:r>
              <a:rPr lang="en-US" sz="2400" spc="-5" dirty="0">
                <a:cs typeface="Calibri"/>
              </a:rPr>
              <a:t>i</a:t>
            </a:r>
            <a:r>
              <a:rPr lang="en-US" sz="2400" spc="-15" dirty="0">
                <a:cs typeface="Calibri"/>
              </a:rPr>
              <a:t>te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h</a:t>
            </a:r>
            <a:r>
              <a:rPr lang="en-US" sz="2400" spc="-15" dirty="0">
                <a:cs typeface="Calibri"/>
              </a:rPr>
              <a:t>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so</a:t>
            </a:r>
            <a:r>
              <a:rPr lang="en-US" sz="2400" dirty="0">
                <a:cs typeface="Calibri"/>
              </a:rPr>
              <a:t>u</a:t>
            </a:r>
            <a:r>
              <a:rPr lang="en-US" sz="2400" spc="-10" dirty="0">
                <a:cs typeface="Calibri"/>
              </a:rPr>
              <a:t>r</a:t>
            </a:r>
            <a:r>
              <a:rPr lang="en-US" sz="2400" spc="-20" dirty="0">
                <a:cs typeface="Calibri"/>
              </a:rPr>
              <a:t>c</a:t>
            </a:r>
            <a:r>
              <a:rPr lang="en-US" sz="2400" spc="-15" dirty="0">
                <a:cs typeface="Calibri"/>
              </a:rPr>
              <a:t>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spc="-5" dirty="0">
                <a:cs typeface="Calibri"/>
              </a:rPr>
              <a:t>x</a:t>
            </a:r>
            <a:r>
              <a:rPr lang="en-US" sz="2400" spc="-10" dirty="0">
                <a:cs typeface="Calibri"/>
              </a:rPr>
              <a:t>t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n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a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si</a:t>
            </a:r>
            <a:r>
              <a:rPr lang="en-US" sz="2400" spc="-25" dirty="0">
                <a:cs typeface="Calibri"/>
              </a:rPr>
              <a:t>m</a:t>
            </a:r>
            <a:r>
              <a:rPr lang="en-US" sz="2400" dirty="0">
                <a:cs typeface="Calibri"/>
              </a:rPr>
              <a:t>p</a:t>
            </a:r>
            <a:r>
              <a:rPr lang="en-US" sz="2400" spc="-5" dirty="0">
                <a:cs typeface="Calibri"/>
              </a:rPr>
              <a:t>l</a:t>
            </a:r>
            <a:r>
              <a:rPr lang="en-US" sz="2400" spc="-10" dirty="0">
                <a:cs typeface="Calibri"/>
              </a:rPr>
              <a:t>er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(so</a:t>
            </a:r>
            <a:r>
              <a:rPr lang="en-US" sz="2400" spc="-25" dirty="0">
                <a:cs typeface="Calibri"/>
              </a:rPr>
              <a:t>m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spc="-5" dirty="0">
                <a:cs typeface="Calibri"/>
              </a:rPr>
              <a:t>i</a:t>
            </a:r>
            <a:r>
              <a:rPr lang="en-US" sz="2400" spc="-25" dirty="0">
                <a:cs typeface="Calibri"/>
              </a:rPr>
              <a:t>m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s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s</a:t>
            </a:r>
            <a:r>
              <a:rPr lang="en-US" sz="2400" dirty="0">
                <a:cs typeface="Calibri"/>
              </a:rPr>
              <a:t>h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spc="-10" dirty="0">
                <a:cs typeface="Calibri"/>
              </a:rPr>
              <a:t>r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spc="-10" dirty="0">
                <a:cs typeface="Calibri"/>
              </a:rPr>
              <a:t>er)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cs typeface="Calibri"/>
              </a:rPr>
              <a:t>w</a:t>
            </a:r>
            <a:r>
              <a:rPr lang="en-US" sz="2400" dirty="0">
                <a:cs typeface="Calibri"/>
              </a:rPr>
              <a:t>a</a:t>
            </a:r>
            <a:r>
              <a:rPr lang="en-US" sz="2400" spc="-15" dirty="0">
                <a:cs typeface="Calibri"/>
              </a:rPr>
              <a:t>y</a:t>
            </a:r>
            <a:endParaRPr lang="en-US" sz="2400" dirty="0">
              <a:cs typeface="Calibri"/>
            </a:endParaRPr>
          </a:p>
          <a:p>
            <a:pPr marL="355600">
              <a:lnSpc>
                <a:spcPct val="110000"/>
              </a:lnSpc>
              <a:spcBef>
                <a:spcPts val="625"/>
              </a:spcBef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100" u="heavy" spc="-5" dirty="0">
                <a:cs typeface="Calibri"/>
              </a:rPr>
              <a:t>Si</a:t>
            </a:r>
            <a:r>
              <a:rPr lang="en-US" sz="2100" u="heavy" spc="-25" dirty="0">
                <a:cs typeface="Calibri"/>
              </a:rPr>
              <a:t>m</a:t>
            </a:r>
            <a:r>
              <a:rPr lang="en-US" sz="2100" u="heavy" dirty="0">
                <a:cs typeface="Calibri"/>
              </a:rPr>
              <a:t>p</a:t>
            </a:r>
            <a:r>
              <a:rPr lang="en-US" sz="2100" u="heavy" spc="-5" dirty="0">
                <a:cs typeface="Calibri"/>
              </a:rPr>
              <a:t>l</a:t>
            </a:r>
            <a:r>
              <a:rPr lang="en-US" sz="2100" u="heavy" spc="-15" dirty="0">
                <a:cs typeface="Calibri"/>
              </a:rPr>
              <a:t>e</a:t>
            </a:r>
            <a:r>
              <a:rPr lang="en-US" sz="2100" u="heavy" dirty="0">
                <a:cs typeface="Calibri"/>
              </a:rPr>
              <a:t> </a:t>
            </a:r>
            <a:r>
              <a:rPr lang="en-US" sz="2100" u="heavy" spc="-25" dirty="0">
                <a:cs typeface="Calibri"/>
              </a:rPr>
              <a:t>W</a:t>
            </a:r>
            <a:r>
              <a:rPr lang="en-US" sz="2100" u="heavy" spc="-5" dirty="0">
                <a:cs typeface="Calibri"/>
              </a:rPr>
              <a:t>i</a:t>
            </a:r>
            <a:r>
              <a:rPr lang="en-US" sz="2100" u="heavy" spc="-20" dirty="0">
                <a:cs typeface="Calibri"/>
              </a:rPr>
              <a:t>k</a:t>
            </a:r>
            <a:r>
              <a:rPr lang="en-US" sz="2100" u="heavy" spc="-5" dirty="0">
                <a:cs typeface="Calibri"/>
              </a:rPr>
              <a:t>i</a:t>
            </a:r>
            <a:r>
              <a:rPr lang="en-US" sz="2100" u="heavy" dirty="0">
                <a:cs typeface="Calibri"/>
              </a:rPr>
              <a:t>p</a:t>
            </a:r>
            <a:r>
              <a:rPr lang="en-US" sz="2100" u="heavy" spc="-10" dirty="0">
                <a:cs typeface="Calibri"/>
              </a:rPr>
              <a:t>e</a:t>
            </a:r>
            <a:r>
              <a:rPr lang="en-US" sz="2100" u="heavy" dirty="0">
                <a:cs typeface="Calibri"/>
              </a:rPr>
              <a:t>d</a:t>
            </a:r>
            <a:r>
              <a:rPr lang="en-US" sz="2100" u="heavy" spc="-5" dirty="0">
                <a:cs typeface="Calibri"/>
              </a:rPr>
              <a:t>i</a:t>
            </a:r>
            <a:r>
              <a:rPr lang="en-US" sz="2100" u="heavy" spc="-10" dirty="0">
                <a:cs typeface="Calibri"/>
              </a:rPr>
              <a:t>a</a:t>
            </a:r>
            <a:r>
              <a:rPr lang="en-US" sz="2100" spc="-10" dirty="0">
                <a:cs typeface="Calibri"/>
              </a:rPr>
              <a:t>:</a:t>
            </a:r>
            <a:r>
              <a:rPr lang="en-US" sz="2100" spc="-7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cs typeface="Calibri"/>
              </a:rPr>
              <a:t>s</a:t>
            </a:r>
            <a:r>
              <a:rPr lang="en-US" sz="2100" spc="-15" dirty="0">
                <a:cs typeface="Calibri"/>
              </a:rPr>
              <a:t>t</a:t>
            </a:r>
            <a:r>
              <a:rPr lang="en-US" sz="2100" dirty="0">
                <a:cs typeface="Calibri"/>
              </a:rPr>
              <a:t>andard</a:t>
            </a:r>
            <a:r>
              <a:rPr lang="en-US" sz="2100" spc="-65" dirty="0">
                <a:latin typeface="Times New Roman"/>
                <a:cs typeface="Times New Roman"/>
              </a:rPr>
              <a:t> </a:t>
            </a:r>
            <a:r>
              <a:rPr lang="en-US" sz="2100" spc="-25" dirty="0">
                <a:cs typeface="Calibri"/>
              </a:rPr>
              <a:t>W</a:t>
            </a:r>
            <a:r>
              <a:rPr lang="en-US" sz="2100" spc="-5" dirty="0">
                <a:cs typeface="Calibri"/>
              </a:rPr>
              <a:t>i</a:t>
            </a:r>
            <a:r>
              <a:rPr lang="en-US" sz="2100" spc="-20" dirty="0">
                <a:cs typeface="Calibri"/>
              </a:rPr>
              <a:t>k</a:t>
            </a:r>
            <a:r>
              <a:rPr lang="en-US" sz="2100" spc="-5" dirty="0">
                <a:cs typeface="Calibri"/>
              </a:rPr>
              <a:t>i</a:t>
            </a:r>
            <a:r>
              <a:rPr lang="en-US" sz="2100" dirty="0">
                <a:cs typeface="Calibri"/>
              </a:rPr>
              <a:t>p</a:t>
            </a:r>
            <a:r>
              <a:rPr lang="en-US" sz="2100" spc="-10" dirty="0">
                <a:cs typeface="Calibri"/>
              </a:rPr>
              <a:t>e</a:t>
            </a:r>
            <a:r>
              <a:rPr lang="en-US" sz="2100" dirty="0">
                <a:cs typeface="Calibri"/>
              </a:rPr>
              <a:t>d</a:t>
            </a:r>
            <a:r>
              <a:rPr lang="en-US" sz="2100" spc="-5" dirty="0">
                <a:cs typeface="Calibri"/>
              </a:rPr>
              <a:t>i</a:t>
            </a:r>
            <a:r>
              <a:rPr lang="en-US" sz="2100" dirty="0">
                <a:cs typeface="Calibri"/>
              </a:rPr>
              <a:t>a</a:t>
            </a:r>
            <a:r>
              <a:rPr lang="en-US" sz="2100" spc="-6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cs typeface="Calibri"/>
              </a:rPr>
              <a:t>s</a:t>
            </a:r>
            <a:r>
              <a:rPr lang="en-US" sz="2100" spc="-10" dirty="0">
                <a:cs typeface="Calibri"/>
              </a:rPr>
              <a:t>e</a:t>
            </a:r>
            <a:r>
              <a:rPr lang="en-US" sz="2100" dirty="0">
                <a:cs typeface="Calibri"/>
              </a:rPr>
              <a:t>n</a:t>
            </a:r>
            <a:r>
              <a:rPr lang="en-US" sz="2100" spc="-15" dirty="0">
                <a:cs typeface="Calibri"/>
              </a:rPr>
              <a:t>t</a:t>
            </a:r>
            <a:r>
              <a:rPr lang="en-US" sz="2100" spc="-10" dirty="0">
                <a:cs typeface="Calibri"/>
              </a:rPr>
              <a:t>e</a:t>
            </a:r>
            <a:r>
              <a:rPr lang="en-US" sz="2100" dirty="0">
                <a:cs typeface="Calibri"/>
              </a:rPr>
              <a:t>n</a:t>
            </a:r>
            <a:r>
              <a:rPr lang="en-US" sz="2100" spc="-20" dirty="0">
                <a:cs typeface="Calibri"/>
              </a:rPr>
              <a:t>c</a:t>
            </a:r>
            <a:r>
              <a:rPr lang="en-US" sz="2100" spc="-15" dirty="0">
                <a:cs typeface="Calibri"/>
              </a:rPr>
              <a:t>e</a:t>
            </a:r>
            <a:r>
              <a:rPr lang="en-US" sz="2100" spc="-6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cs typeface="Calibri"/>
              </a:rPr>
              <a:t>→</a:t>
            </a:r>
            <a:r>
              <a:rPr lang="en-US" sz="2100" spc="-6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cs typeface="Calibri"/>
              </a:rPr>
              <a:t>si</a:t>
            </a:r>
            <a:r>
              <a:rPr lang="en-US" sz="2100" spc="-25" dirty="0">
                <a:cs typeface="Calibri"/>
              </a:rPr>
              <a:t>m</a:t>
            </a:r>
            <a:r>
              <a:rPr lang="en-US" sz="2100" dirty="0">
                <a:cs typeface="Calibri"/>
              </a:rPr>
              <a:t>p</a:t>
            </a:r>
            <a:r>
              <a:rPr lang="en-US" sz="2100" spc="-5" dirty="0">
                <a:cs typeface="Calibri"/>
              </a:rPr>
              <a:t>l</a:t>
            </a:r>
            <a:r>
              <a:rPr lang="en-US" sz="2100" spc="-15" dirty="0">
                <a:cs typeface="Calibri"/>
              </a:rPr>
              <a:t>e</a:t>
            </a:r>
            <a:r>
              <a:rPr lang="en-US" sz="2100" spc="-60" dirty="0">
                <a:latin typeface="Times New Roman"/>
                <a:cs typeface="Times New Roman"/>
              </a:rPr>
              <a:t> </a:t>
            </a:r>
            <a:r>
              <a:rPr lang="en-US" sz="2100" spc="-15" dirty="0">
                <a:cs typeface="Calibri"/>
              </a:rPr>
              <a:t>v</a:t>
            </a:r>
            <a:r>
              <a:rPr lang="en-US" sz="2100" spc="-10" dirty="0">
                <a:cs typeface="Calibri"/>
              </a:rPr>
              <a:t>er</a:t>
            </a:r>
            <a:r>
              <a:rPr lang="en-US" sz="2100" spc="-15" dirty="0">
                <a:cs typeface="Calibri"/>
              </a:rPr>
              <a:t>s</a:t>
            </a:r>
            <a:r>
              <a:rPr lang="en-US" sz="2100" spc="-5" dirty="0">
                <a:cs typeface="Calibri"/>
              </a:rPr>
              <a:t>io</a:t>
            </a:r>
            <a:r>
              <a:rPr lang="en-US" sz="2100" dirty="0">
                <a:cs typeface="Calibri"/>
              </a:rPr>
              <a:t>n</a:t>
            </a:r>
          </a:p>
          <a:p>
            <a:pPr marL="355600">
              <a:lnSpc>
                <a:spcPct val="110000"/>
              </a:lnSpc>
              <a:spcBef>
                <a:spcPts val="505"/>
              </a:spcBef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100" u="heavy" spc="-20" dirty="0" err="1">
                <a:cs typeface="Calibri"/>
              </a:rPr>
              <a:t>N</a:t>
            </a:r>
            <a:r>
              <a:rPr lang="en-US" sz="2100" u="heavy" spc="-10" dirty="0" err="1">
                <a:cs typeface="Calibri"/>
              </a:rPr>
              <a:t>e</a:t>
            </a:r>
            <a:r>
              <a:rPr lang="en-US" sz="2100" u="heavy" spc="-25" dirty="0" err="1">
                <a:cs typeface="Calibri"/>
              </a:rPr>
              <a:t>w</a:t>
            </a:r>
            <a:r>
              <a:rPr lang="en-US" sz="2100" u="heavy" spc="-15" dirty="0" err="1">
                <a:cs typeface="Calibri"/>
              </a:rPr>
              <a:t>s</a:t>
            </a:r>
            <a:r>
              <a:rPr lang="en-US" sz="2100" u="heavy" spc="-10" dirty="0" err="1">
                <a:cs typeface="Calibri"/>
              </a:rPr>
              <a:t>e</a:t>
            </a:r>
            <a:r>
              <a:rPr lang="en-US" sz="2100" u="heavy" spc="-5" dirty="0" err="1">
                <a:cs typeface="Calibri"/>
              </a:rPr>
              <a:t>la</a:t>
            </a:r>
            <a:r>
              <a:rPr lang="en-US" sz="2100" u="heavy" dirty="0">
                <a:cs typeface="Calibri"/>
              </a:rPr>
              <a:t>:</a:t>
            </a:r>
            <a:r>
              <a:rPr lang="en-US" sz="2100" spc="-6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cs typeface="Calibri"/>
              </a:rPr>
              <a:t>n</a:t>
            </a:r>
            <a:r>
              <a:rPr lang="en-US" sz="2100" spc="-10" dirty="0">
                <a:cs typeface="Calibri"/>
              </a:rPr>
              <a:t>e</a:t>
            </a:r>
            <a:r>
              <a:rPr lang="en-US" sz="2100" spc="-25" dirty="0">
                <a:cs typeface="Calibri"/>
              </a:rPr>
              <a:t>w</a:t>
            </a:r>
            <a:r>
              <a:rPr lang="en-US" sz="2100" dirty="0">
                <a:cs typeface="Calibri"/>
              </a:rPr>
              <a:t>s</a:t>
            </a:r>
            <a:r>
              <a:rPr lang="en-US" sz="2100" spc="-6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cs typeface="Calibri"/>
              </a:rPr>
              <a:t>a</a:t>
            </a:r>
            <a:r>
              <a:rPr lang="en-US" sz="2100" spc="-10" dirty="0">
                <a:cs typeface="Calibri"/>
              </a:rPr>
              <a:t>r</a:t>
            </a:r>
            <a:r>
              <a:rPr lang="en-US" sz="2100" spc="-15" dirty="0">
                <a:cs typeface="Calibri"/>
              </a:rPr>
              <a:t>t</a:t>
            </a:r>
            <a:r>
              <a:rPr lang="en-US" sz="2100" spc="-5" dirty="0">
                <a:cs typeface="Calibri"/>
              </a:rPr>
              <a:t>i</a:t>
            </a:r>
            <a:r>
              <a:rPr lang="en-US" sz="2100" spc="-20" dirty="0">
                <a:cs typeface="Calibri"/>
              </a:rPr>
              <a:t>c</a:t>
            </a:r>
            <a:r>
              <a:rPr lang="en-US" sz="2100" spc="-5" dirty="0">
                <a:cs typeface="Calibri"/>
              </a:rPr>
              <a:t>l</a:t>
            </a:r>
            <a:r>
              <a:rPr lang="en-US" sz="2100" spc="-15" dirty="0">
                <a:cs typeface="Calibri"/>
              </a:rPr>
              <a:t>e</a:t>
            </a:r>
            <a:r>
              <a:rPr lang="en-US" sz="2100" spc="-6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cs typeface="Calibri"/>
              </a:rPr>
              <a:t>→</a:t>
            </a:r>
            <a:r>
              <a:rPr lang="en-US" sz="2100" spc="-65" dirty="0">
                <a:latin typeface="Times New Roman"/>
                <a:cs typeface="Times New Roman"/>
              </a:rPr>
              <a:t> </a:t>
            </a:r>
            <a:r>
              <a:rPr lang="en-US" sz="2100" spc="-15" dirty="0">
                <a:cs typeface="Calibri"/>
              </a:rPr>
              <a:t>v</a:t>
            </a:r>
            <a:r>
              <a:rPr lang="en-US" sz="2100" spc="-10" dirty="0">
                <a:cs typeface="Calibri"/>
              </a:rPr>
              <a:t>er</a:t>
            </a:r>
            <a:r>
              <a:rPr lang="en-US" sz="2100" spc="-15" dirty="0">
                <a:cs typeface="Calibri"/>
              </a:rPr>
              <a:t>s</a:t>
            </a:r>
            <a:r>
              <a:rPr lang="en-US" sz="2100" spc="-5" dirty="0">
                <a:cs typeface="Calibri"/>
              </a:rPr>
              <a:t>io</a:t>
            </a:r>
            <a:r>
              <a:rPr lang="en-US" sz="2100" dirty="0">
                <a:cs typeface="Calibri"/>
              </a:rPr>
              <a:t>n</a:t>
            </a:r>
            <a:r>
              <a:rPr lang="en-US" sz="2100" spc="-65" dirty="0">
                <a:latin typeface="Times New Roman"/>
                <a:cs typeface="Times New Roman"/>
              </a:rPr>
              <a:t> </a:t>
            </a:r>
            <a:r>
              <a:rPr lang="en-US" sz="2100" spc="-25" dirty="0">
                <a:cs typeface="Calibri"/>
              </a:rPr>
              <a:t>w</a:t>
            </a:r>
            <a:r>
              <a:rPr lang="en-US" sz="2100" dirty="0">
                <a:cs typeface="Calibri"/>
              </a:rPr>
              <a:t>r</a:t>
            </a:r>
            <a:r>
              <a:rPr lang="en-US" sz="2100" spc="-5" dirty="0">
                <a:cs typeface="Calibri"/>
              </a:rPr>
              <a:t>i</a:t>
            </a:r>
            <a:r>
              <a:rPr lang="en-US" sz="2100" spc="-15" dirty="0">
                <a:cs typeface="Calibri"/>
              </a:rPr>
              <a:t>tt</a:t>
            </a:r>
            <a:r>
              <a:rPr lang="en-US" sz="2100" spc="-10" dirty="0">
                <a:cs typeface="Calibri"/>
              </a:rPr>
              <a:t>e</a:t>
            </a:r>
            <a:r>
              <a:rPr lang="en-US" sz="2100" dirty="0">
                <a:cs typeface="Calibri"/>
              </a:rPr>
              <a:t>n</a:t>
            </a:r>
            <a:r>
              <a:rPr lang="en-US" sz="2100" spc="-65" dirty="0">
                <a:latin typeface="Times New Roman"/>
                <a:cs typeface="Times New Roman"/>
              </a:rPr>
              <a:t> </a:t>
            </a:r>
            <a:r>
              <a:rPr lang="en-US" sz="2100" spc="5" dirty="0">
                <a:cs typeface="Calibri"/>
              </a:rPr>
              <a:t>f</a:t>
            </a:r>
            <a:r>
              <a:rPr lang="en-US" sz="2100" spc="-5" dirty="0">
                <a:cs typeface="Calibri"/>
              </a:rPr>
              <a:t>o</a:t>
            </a:r>
            <a:r>
              <a:rPr lang="en-US" sz="2100" spc="-10" dirty="0">
                <a:cs typeface="Calibri"/>
              </a:rPr>
              <a:t>r</a:t>
            </a:r>
            <a:r>
              <a:rPr lang="en-US" sz="2100" spc="-65" dirty="0">
                <a:latin typeface="Times New Roman"/>
                <a:cs typeface="Times New Roman"/>
              </a:rPr>
              <a:t> </a:t>
            </a:r>
            <a:r>
              <a:rPr lang="en-US" sz="2100" spc="-20" dirty="0">
                <a:cs typeface="Calibri"/>
              </a:rPr>
              <a:t>c</a:t>
            </a:r>
            <a:r>
              <a:rPr lang="en-US" sz="2100" dirty="0">
                <a:cs typeface="Calibri"/>
              </a:rPr>
              <a:t>h</a:t>
            </a:r>
            <a:r>
              <a:rPr lang="en-US" sz="2100" spc="-5" dirty="0">
                <a:cs typeface="Calibri"/>
              </a:rPr>
              <a:t>il</a:t>
            </a:r>
            <a:r>
              <a:rPr lang="en-US" sz="2100" dirty="0">
                <a:cs typeface="Calibri"/>
              </a:rPr>
              <a:t>d</a:t>
            </a:r>
            <a:r>
              <a:rPr lang="en-US" sz="2100" spc="-10" dirty="0">
                <a:cs typeface="Calibri"/>
              </a:rPr>
              <a:t>re</a:t>
            </a:r>
            <a:r>
              <a:rPr lang="en-US" sz="2100" dirty="0">
                <a:cs typeface="Calibri"/>
              </a:rPr>
              <a:t>n</a:t>
            </a:r>
          </a:p>
          <a:p>
            <a:endParaRPr lang="en-US" dirty="0"/>
          </a:p>
        </p:txBody>
      </p:sp>
      <p:sp>
        <p:nvSpPr>
          <p:cNvPr id="4" name="object 5"/>
          <p:cNvSpPr txBox="1"/>
          <p:nvPr/>
        </p:nvSpPr>
        <p:spPr>
          <a:xfrm>
            <a:off x="609600" y="4432986"/>
            <a:ext cx="7332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umm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z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et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pe</a:t>
            </a:r>
            <a:r>
              <a:rPr sz="1200" spc="-35" dirty="0">
                <a:latin typeface="Calibri"/>
                <a:cs typeface="Calibri"/>
              </a:rPr>
              <a:t>r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deb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u="heavy" spc="-20" dirty="0">
                <a:solidFill>
                  <a:srgbClr val="EF8E1C"/>
                </a:solidFill>
                <a:latin typeface="Calibri"/>
                <a:cs typeface="Calibri"/>
              </a:rPr>
              <a:t>ht</a:t>
            </a:r>
            <a:r>
              <a:rPr sz="1200" u="heavy" spc="-10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1200" u="heavy" spc="-15" dirty="0">
                <a:solidFill>
                  <a:srgbClr val="EF8E1C"/>
                </a:solidFill>
                <a:latin typeface="Calibri"/>
                <a:cs typeface="Calibri"/>
              </a:rPr>
              <a:t>p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:/</a:t>
            </a:r>
            <a:r>
              <a:rPr sz="1200" u="heavy" spc="-25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200" u="heavy" spc="-15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1200" u="heavy" spc="-10" dirty="0">
                <a:solidFill>
                  <a:srgbClr val="EF8E1C"/>
                </a:solidFill>
                <a:latin typeface="Calibri"/>
                <a:cs typeface="Calibri"/>
              </a:rPr>
              <a:t>thub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1200" u="heavy" spc="-10" dirty="0">
                <a:solidFill>
                  <a:srgbClr val="EF8E1C"/>
                </a:solidFill>
                <a:latin typeface="Calibri"/>
                <a:cs typeface="Calibri"/>
              </a:rPr>
              <a:t>c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1200" u="heavy" spc="-10" dirty="0">
                <a:solidFill>
                  <a:srgbClr val="EF8E1C"/>
                </a:solidFill>
                <a:latin typeface="Calibri"/>
                <a:cs typeface="Calibri"/>
              </a:rPr>
              <a:t>m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200" u="heavy" spc="-10" dirty="0">
                <a:solidFill>
                  <a:srgbClr val="EF8E1C"/>
                </a:solidFill>
                <a:latin typeface="Calibri"/>
                <a:cs typeface="Calibri"/>
              </a:rPr>
              <a:t>m</a:t>
            </a:r>
            <a:r>
              <a:rPr sz="1200" u="heavy" spc="-15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1200" u="heavy" spc="-10" dirty="0">
                <a:solidFill>
                  <a:srgbClr val="EF8E1C"/>
                </a:solidFill>
                <a:latin typeface="Calibri"/>
                <a:cs typeface="Calibri"/>
              </a:rPr>
              <a:t>th</a:t>
            </a:r>
            <a:r>
              <a:rPr sz="1200" u="heavy" spc="-25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1200" u="heavy" spc="-35" dirty="0">
                <a:solidFill>
                  <a:srgbClr val="EF8E1C"/>
                </a:solidFill>
                <a:latin typeface="Calibri"/>
                <a:cs typeface="Calibri"/>
              </a:rPr>
              <a:t>y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1200" u="heavy" spc="-10" dirty="0">
                <a:solidFill>
                  <a:srgbClr val="EF8E1C"/>
                </a:solidFill>
                <a:latin typeface="Calibri"/>
                <a:cs typeface="Calibri"/>
              </a:rPr>
              <a:t>uth</a:t>
            </a:r>
            <a:r>
              <a:rPr sz="1200" u="heavy" spc="-25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200" u="heavy" spc="-20" dirty="0">
                <a:solidFill>
                  <a:srgbClr val="EF8E1C"/>
                </a:solidFill>
                <a:latin typeface="Calibri"/>
                <a:cs typeface="Calibri"/>
              </a:rPr>
              <a:t>aw</a:t>
            </a:r>
            <a:r>
              <a:rPr sz="1200" u="heavy" spc="-10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</a:rPr>
              <a:t>so</a:t>
            </a:r>
            <a:r>
              <a:rPr sz="1200" u="heavy" spc="-10" dirty="0">
                <a:solidFill>
                  <a:srgbClr val="EF8E1C"/>
                </a:solidFill>
                <a:latin typeface="Calibri"/>
                <a:cs typeface="Calibri"/>
              </a:rPr>
              <a:t>me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-</a:t>
            </a:r>
            <a:r>
              <a:rPr sz="1200" u="heavy" spc="-20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1200" u="heavy" spc="-30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</a:rPr>
              <a:t>x</a:t>
            </a:r>
            <a:r>
              <a:rPr sz="1200" u="heavy" spc="-45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-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1200" u="heavy" spc="-10" dirty="0">
                <a:solidFill>
                  <a:srgbClr val="EF8E1C"/>
                </a:solidFill>
                <a:latin typeface="Calibri"/>
                <a:cs typeface="Calibri"/>
              </a:rPr>
              <a:t>umm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1200" u="heavy" spc="-15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1200" u="heavy" spc="-20" dirty="0">
                <a:solidFill>
                  <a:srgbClr val="EF8E1C"/>
                </a:solidFill>
                <a:latin typeface="Calibri"/>
                <a:cs typeface="Calibri"/>
              </a:rPr>
              <a:t>z</a:t>
            </a:r>
            <a:r>
              <a:rPr sz="1200" u="heavy" spc="-15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1200" u="heavy" spc="-10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</a:rPr>
              <a:t>on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983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</a:t>
            </a:r>
            <a:r>
              <a:rPr lang="en-US" dirty="0"/>
              <a:t>Language Generation (NLG</a:t>
            </a:r>
            <a:r>
              <a:rPr lang="en-US" dirty="0" smtClean="0"/>
              <a:t>)</a:t>
            </a:r>
          </a:p>
          <a:p>
            <a:r>
              <a:rPr lang="en-US" dirty="0"/>
              <a:t>More on decoding algorithms</a:t>
            </a:r>
          </a:p>
          <a:p>
            <a:r>
              <a:rPr lang="en-US" dirty="0"/>
              <a:t>NLG tasks and neural approaches to them</a:t>
            </a:r>
          </a:p>
          <a:p>
            <a:r>
              <a:rPr lang="en-US" dirty="0"/>
              <a:t>NLG evaluation: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17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04800" y="895350"/>
            <a:ext cx="8534400" cy="3634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2000" dirty="0">
                <a:cs typeface="Calibri"/>
              </a:rPr>
              <a:t>Indian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Exp</a:t>
            </a:r>
            <a:r>
              <a:rPr sz="2000" spc="-55" dirty="0">
                <a:cs typeface="Calibri"/>
              </a:rPr>
              <a:t>r</a:t>
            </a:r>
            <a:r>
              <a:rPr sz="2000" dirty="0">
                <a:cs typeface="Calibri"/>
              </a:rPr>
              <a:t>ess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—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A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massi</a:t>
            </a:r>
            <a:r>
              <a:rPr sz="2000" spc="-40" dirty="0">
                <a:cs typeface="Calibri"/>
              </a:rPr>
              <a:t>v</a:t>
            </a:r>
            <a:r>
              <a:rPr sz="2000" dirty="0">
                <a:cs typeface="Calibri"/>
              </a:rPr>
              <a:t>e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ea</a:t>
            </a:r>
            <a:r>
              <a:rPr sz="2000" spc="-5" dirty="0">
                <a:cs typeface="Calibri"/>
              </a:rPr>
              <a:t>r</a:t>
            </a:r>
            <a:r>
              <a:rPr sz="2000" dirty="0">
                <a:cs typeface="Calibri"/>
              </a:rPr>
              <a:t>thqua</a:t>
            </a:r>
            <a:r>
              <a:rPr sz="2000" spc="-130" dirty="0">
                <a:cs typeface="Calibri"/>
              </a:rPr>
              <a:t>k</a:t>
            </a:r>
            <a:r>
              <a:rPr sz="2000" dirty="0">
                <a:cs typeface="Calibri"/>
              </a:rPr>
              <a:t>e</a:t>
            </a:r>
            <a:r>
              <a:rPr sz="2000" spc="-95" dirty="0">
                <a:cs typeface="Times New Roman"/>
              </a:rPr>
              <a:t> </a:t>
            </a:r>
            <a:r>
              <a:rPr sz="2000" spc="-5" dirty="0">
                <a:cs typeface="Calibri"/>
              </a:rPr>
              <a:t>o</a:t>
            </a:r>
            <a:r>
              <a:rPr sz="2000" dirty="0">
                <a:cs typeface="Calibri"/>
              </a:rPr>
              <a:t>f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magnitude</a:t>
            </a:r>
            <a:r>
              <a:rPr sz="2000" spc="-95" dirty="0">
                <a:cs typeface="Times New Roman"/>
              </a:rPr>
              <a:t> </a:t>
            </a:r>
            <a:r>
              <a:rPr sz="2000" spc="-5" dirty="0">
                <a:cs typeface="Calibri"/>
              </a:rPr>
              <a:t>7.</a:t>
            </a:r>
            <a:r>
              <a:rPr sz="2000" dirty="0">
                <a:cs typeface="Calibri"/>
              </a:rPr>
              <a:t>3</a:t>
            </a:r>
            <a:r>
              <a:rPr sz="2000" spc="-95" dirty="0">
                <a:cs typeface="Times New Roman"/>
              </a:rPr>
              <a:t> </a:t>
            </a:r>
            <a:r>
              <a:rPr sz="2000" spc="-45" dirty="0">
                <a:cs typeface="Calibri"/>
              </a:rPr>
              <a:t>s</a:t>
            </a:r>
            <a:r>
              <a:rPr sz="2000" dirty="0">
                <a:cs typeface="Calibri"/>
              </a:rPr>
              <a:t>t</a:t>
            </a:r>
            <a:r>
              <a:rPr sz="2000" spc="-5" dirty="0">
                <a:cs typeface="Calibri"/>
              </a:rPr>
              <a:t>r</a:t>
            </a:r>
            <a:r>
              <a:rPr sz="2000" dirty="0">
                <a:cs typeface="Calibri"/>
              </a:rPr>
              <a:t>uck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I</a:t>
            </a:r>
            <a:r>
              <a:rPr sz="2000" spc="-85" dirty="0">
                <a:cs typeface="Calibri"/>
              </a:rPr>
              <a:t>r</a:t>
            </a:r>
            <a:r>
              <a:rPr sz="2000" dirty="0">
                <a:cs typeface="Calibri"/>
              </a:rPr>
              <a:t>aq</a:t>
            </a:r>
            <a:r>
              <a:rPr sz="2000" spc="-95" dirty="0">
                <a:cs typeface="Times New Roman"/>
              </a:rPr>
              <a:t> </a:t>
            </a:r>
            <a:r>
              <a:rPr sz="2000" spc="-5" dirty="0">
                <a:cs typeface="Calibri"/>
              </a:rPr>
              <a:t>o</a:t>
            </a:r>
            <a:r>
              <a:rPr sz="2000" dirty="0">
                <a:cs typeface="Calibri"/>
              </a:rPr>
              <a:t>n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Sund</a:t>
            </a:r>
            <a:r>
              <a:rPr sz="2000" spc="-75" dirty="0">
                <a:cs typeface="Calibri"/>
              </a:rPr>
              <a:t>a</a:t>
            </a:r>
            <a:r>
              <a:rPr sz="2000" spc="-285" dirty="0">
                <a:cs typeface="Calibri"/>
              </a:rPr>
              <a:t>y</a:t>
            </a:r>
            <a:r>
              <a:rPr sz="2000" spc="-10" dirty="0">
                <a:cs typeface="Calibri"/>
              </a:rPr>
              <a:t>,</a:t>
            </a:r>
            <a:r>
              <a:rPr sz="2000" spc="-95" dirty="0">
                <a:cs typeface="Times New Roman"/>
              </a:rPr>
              <a:t> </a:t>
            </a:r>
            <a:r>
              <a:rPr sz="2000" spc="-5" dirty="0">
                <a:cs typeface="Calibri"/>
              </a:rPr>
              <a:t>10</a:t>
            </a:r>
            <a:r>
              <a:rPr sz="2000" dirty="0">
                <a:cs typeface="Calibri"/>
              </a:rPr>
              <a:t>3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kms</a:t>
            </a:r>
            <a:r>
              <a:rPr sz="2000" dirty="0">
                <a:cs typeface="Times New Roman"/>
              </a:rPr>
              <a:t> </a:t>
            </a:r>
            <a:r>
              <a:rPr sz="2000" dirty="0">
                <a:cs typeface="Calibri"/>
              </a:rPr>
              <a:t>(</a:t>
            </a:r>
            <a:r>
              <a:rPr sz="2000" spc="-5" dirty="0">
                <a:cs typeface="Calibri"/>
              </a:rPr>
              <a:t>6</a:t>
            </a:r>
            <a:r>
              <a:rPr sz="2000" dirty="0">
                <a:cs typeface="Calibri"/>
              </a:rPr>
              <a:t>4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miles)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s</a:t>
            </a:r>
            <a:r>
              <a:rPr sz="2000" spc="-5" dirty="0">
                <a:cs typeface="Calibri"/>
              </a:rPr>
              <a:t>o</a:t>
            </a:r>
            <a:r>
              <a:rPr sz="2000" dirty="0">
                <a:cs typeface="Calibri"/>
              </a:rPr>
              <a:t>uthea</a:t>
            </a:r>
            <a:r>
              <a:rPr sz="2000" spc="-45" dirty="0">
                <a:cs typeface="Calibri"/>
              </a:rPr>
              <a:t>s</a:t>
            </a:r>
            <a:r>
              <a:rPr sz="2000" dirty="0">
                <a:cs typeface="Calibri"/>
              </a:rPr>
              <a:t>t</a:t>
            </a:r>
            <a:r>
              <a:rPr sz="2000" spc="-95" dirty="0">
                <a:cs typeface="Times New Roman"/>
              </a:rPr>
              <a:t> </a:t>
            </a:r>
            <a:r>
              <a:rPr sz="2000" spc="-5" dirty="0">
                <a:cs typeface="Calibri"/>
              </a:rPr>
              <a:t>o</a:t>
            </a:r>
            <a:r>
              <a:rPr sz="2000" dirty="0">
                <a:cs typeface="Calibri"/>
              </a:rPr>
              <a:t>f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the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city</a:t>
            </a:r>
            <a:r>
              <a:rPr sz="2000" spc="-95" dirty="0">
                <a:cs typeface="Times New Roman"/>
              </a:rPr>
              <a:t> </a:t>
            </a:r>
            <a:r>
              <a:rPr sz="2000" spc="-5" dirty="0">
                <a:cs typeface="Calibri"/>
              </a:rPr>
              <a:t>o</a:t>
            </a:r>
            <a:r>
              <a:rPr sz="2000" dirty="0">
                <a:cs typeface="Calibri"/>
              </a:rPr>
              <a:t>f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As-Sul</a:t>
            </a:r>
            <a:r>
              <a:rPr sz="2000" spc="-75" dirty="0">
                <a:cs typeface="Calibri"/>
              </a:rPr>
              <a:t>a</a:t>
            </a:r>
            <a:r>
              <a:rPr sz="2000" spc="-5" dirty="0">
                <a:cs typeface="Calibri"/>
              </a:rPr>
              <a:t>y</a:t>
            </a:r>
            <a:r>
              <a:rPr sz="2000" dirty="0">
                <a:cs typeface="Calibri"/>
              </a:rPr>
              <a:t>mani</a:t>
            </a:r>
            <a:r>
              <a:rPr sz="2000" spc="-60" dirty="0">
                <a:cs typeface="Calibri"/>
              </a:rPr>
              <a:t>y</a:t>
            </a:r>
            <a:r>
              <a:rPr sz="2000" dirty="0">
                <a:cs typeface="Calibri"/>
              </a:rPr>
              <a:t>ah</a:t>
            </a:r>
            <a:r>
              <a:rPr sz="2000" spc="-10" dirty="0">
                <a:cs typeface="Calibri"/>
              </a:rPr>
              <a:t>,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the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US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Ge</a:t>
            </a:r>
            <a:r>
              <a:rPr sz="2000" spc="-5" dirty="0">
                <a:cs typeface="Calibri"/>
              </a:rPr>
              <a:t>o</a:t>
            </a:r>
            <a:r>
              <a:rPr sz="2000" dirty="0">
                <a:cs typeface="Calibri"/>
              </a:rPr>
              <a:t>l</a:t>
            </a:r>
            <a:r>
              <a:rPr sz="2000" spc="-5" dirty="0">
                <a:cs typeface="Calibri"/>
              </a:rPr>
              <a:t>o</a:t>
            </a:r>
            <a:r>
              <a:rPr sz="2000" dirty="0">
                <a:cs typeface="Calibri"/>
              </a:rPr>
              <a:t>gi</a:t>
            </a:r>
            <a:r>
              <a:rPr sz="2000" spc="-35" dirty="0">
                <a:cs typeface="Calibri"/>
              </a:rPr>
              <a:t>c</a:t>
            </a:r>
            <a:r>
              <a:rPr sz="2000" dirty="0">
                <a:cs typeface="Calibri"/>
              </a:rPr>
              <a:t>al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Su</a:t>
            </a:r>
            <a:r>
              <a:rPr sz="2000" spc="35" dirty="0">
                <a:cs typeface="Calibri"/>
              </a:rPr>
              <a:t>r</a:t>
            </a:r>
            <a:r>
              <a:rPr sz="2000" spc="-40" dirty="0">
                <a:cs typeface="Calibri"/>
              </a:rPr>
              <a:t>v</a:t>
            </a:r>
            <a:r>
              <a:rPr sz="2000" spc="-30" dirty="0">
                <a:cs typeface="Calibri"/>
              </a:rPr>
              <a:t>e</a:t>
            </a:r>
            <a:r>
              <a:rPr sz="2000" dirty="0">
                <a:cs typeface="Calibri"/>
              </a:rPr>
              <a:t>y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said</a:t>
            </a:r>
            <a:r>
              <a:rPr sz="2000" spc="-10" dirty="0">
                <a:cs typeface="Calibri"/>
              </a:rPr>
              <a:t>,</a:t>
            </a:r>
            <a:r>
              <a:rPr sz="2000" spc="-95" dirty="0">
                <a:cs typeface="Times New Roman"/>
              </a:rPr>
              <a:t> </a:t>
            </a:r>
            <a:r>
              <a:rPr sz="2000" spc="-55" dirty="0">
                <a:cs typeface="Calibri"/>
              </a:rPr>
              <a:t>r</a:t>
            </a:r>
            <a:r>
              <a:rPr sz="2000" dirty="0">
                <a:cs typeface="Calibri"/>
              </a:rPr>
              <a:t>ep</a:t>
            </a:r>
            <a:r>
              <a:rPr sz="2000" spc="-5" dirty="0">
                <a:cs typeface="Calibri"/>
              </a:rPr>
              <a:t>or</a:t>
            </a:r>
            <a:r>
              <a:rPr sz="2000" dirty="0">
                <a:cs typeface="Calibri"/>
              </a:rPr>
              <a:t>ts</a:t>
            </a:r>
            <a:r>
              <a:rPr sz="2000" dirty="0">
                <a:cs typeface="Times New Roman"/>
              </a:rPr>
              <a:t> </a:t>
            </a:r>
            <a:r>
              <a:rPr sz="2000" spc="-70" dirty="0">
                <a:cs typeface="Calibri"/>
              </a:rPr>
              <a:t>R</a:t>
            </a:r>
            <a:r>
              <a:rPr sz="2000" dirty="0">
                <a:cs typeface="Calibri"/>
              </a:rPr>
              <a:t>eu</a:t>
            </a:r>
            <a:r>
              <a:rPr sz="2000" spc="-45" dirty="0">
                <a:cs typeface="Calibri"/>
              </a:rPr>
              <a:t>t</a:t>
            </a:r>
            <a:r>
              <a:rPr sz="2000" dirty="0">
                <a:cs typeface="Calibri"/>
              </a:rPr>
              <a:t>e</a:t>
            </a:r>
            <a:r>
              <a:rPr sz="2000" spc="-70" dirty="0">
                <a:cs typeface="Calibri"/>
              </a:rPr>
              <a:t>r</a:t>
            </a:r>
            <a:r>
              <a:rPr sz="2000" dirty="0">
                <a:cs typeface="Calibri"/>
              </a:rPr>
              <a:t>s.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US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Ge</a:t>
            </a:r>
            <a:r>
              <a:rPr sz="2000" spc="-5" dirty="0">
                <a:cs typeface="Calibri"/>
              </a:rPr>
              <a:t>o</a:t>
            </a:r>
            <a:r>
              <a:rPr sz="2000" dirty="0">
                <a:cs typeface="Calibri"/>
              </a:rPr>
              <a:t>l</a:t>
            </a:r>
            <a:r>
              <a:rPr sz="2000" spc="-5" dirty="0">
                <a:cs typeface="Calibri"/>
              </a:rPr>
              <a:t>o</a:t>
            </a:r>
            <a:r>
              <a:rPr sz="2000" dirty="0">
                <a:cs typeface="Calibri"/>
              </a:rPr>
              <a:t>gi</a:t>
            </a:r>
            <a:r>
              <a:rPr sz="2000" spc="-35" dirty="0">
                <a:cs typeface="Calibri"/>
              </a:rPr>
              <a:t>c</a:t>
            </a:r>
            <a:r>
              <a:rPr sz="2000" dirty="0">
                <a:cs typeface="Calibri"/>
              </a:rPr>
              <a:t>al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Su</a:t>
            </a:r>
            <a:r>
              <a:rPr sz="2000" spc="35" dirty="0">
                <a:cs typeface="Calibri"/>
              </a:rPr>
              <a:t>r</a:t>
            </a:r>
            <a:r>
              <a:rPr sz="2000" spc="-40" dirty="0">
                <a:cs typeface="Calibri"/>
              </a:rPr>
              <a:t>v</a:t>
            </a:r>
            <a:r>
              <a:rPr sz="2000" spc="-30" dirty="0">
                <a:cs typeface="Calibri"/>
              </a:rPr>
              <a:t>e</a:t>
            </a:r>
            <a:r>
              <a:rPr sz="2000" dirty="0">
                <a:cs typeface="Calibri"/>
              </a:rPr>
              <a:t>y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ini</a:t>
            </a:r>
            <a:r>
              <a:rPr sz="2000" spc="1140" dirty="0">
                <a:cs typeface="Calibri"/>
              </a:rPr>
              <a:t>:</a:t>
            </a:r>
            <a:r>
              <a:rPr sz="2000" dirty="0">
                <a:cs typeface="Calibri"/>
              </a:rPr>
              <a:t>ally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said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the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qua</a:t>
            </a:r>
            <a:r>
              <a:rPr sz="2000" spc="-130" dirty="0">
                <a:cs typeface="Calibri"/>
              </a:rPr>
              <a:t>k</a:t>
            </a:r>
            <a:r>
              <a:rPr sz="2000" dirty="0">
                <a:cs typeface="Calibri"/>
              </a:rPr>
              <a:t>e</a:t>
            </a:r>
            <a:r>
              <a:rPr sz="2000" spc="-95" dirty="0">
                <a:cs typeface="Times New Roman"/>
              </a:rPr>
              <a:t> </a:t>
            </a:r>
            <a:r>
              <a:rPr sz="2000" spc="-45" dirty="0">
                <a:cs typeface="Calibri"/>
              </a:rPr>
              <a:t>w</a:t>
            </a:r>
            <a:r>
              <a:rPr sz="2000" dirty="0">
                <a:cs typeface="Calibri"/>
              </a:rPr>
              <a:t>as</a:t>
            </a:r>
            <a:r>
              <a:rPr sz="2000" spc="-95" dirty="0">
                <a:cs typeface="Times New Roman"/>
              </a:rPr>
              <a:t> </a:t>
            </a:r>
            <a:r>
              <a:rPr sz="2000" spc="-5" dirty="0">
                <a:cs typeface="Calibri"/>
              </a:rPr>
              <a:t>o</a:t>
            </a:r>
            <a:r>
              <a:rPr sz="2000" dirty="0">
                <a:cs typeface="Calibri"/>
              </a:rPr>
              <a:t>f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a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magnitude</a:t>
            </a:r>
            <a:r>
              <a:rPr sz="2000" spc="-95" dirty="0">
                <a:cs typeface="Times New Roman"/>
              </a:rPr>
              <a:t> </a:t>
            </a:r>
            <a:r>
              <a:rPr sz="2000" spc="-5" dirty="0">
                <a:cs typeface="Calibri"/>
              </a:rPr>
              <a:t>7.2</a:t>
            </a:r>
            <a:r>
              <a:rPr sz="2000" spc="-10" dirty="0">
                <a:cs typeface="Calibri"/>
              </a:rPr>
              <a:t>,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b</a:t>
            </a:r>
            <a:r>
              <a:rPr sz="2000" spc="-35" dirty="0">
                <a:cs typeface="Calibri"/>
              </a:rPr>
              <a:t>e</a:t>
            </a:r>
            <a:r>
              <a:rPr sz="2000" spc="-85" dirty="0">
                <a:cs typeface="Calibri"/>
              </a:rPr>
              <a:t>f</a:t>
            </a:r>
            <a:r>
              <a:rPr sz="2000" spc="-5" dirty="0">
                <a:cs typeface="Calibri"/>
              </a:rPr>
              <a:t>o</a:t>
            </a:r>
            <a:r>
              <a:rPr sz="2000" spc="-55" dirty="0">
                <a:cs typeface="Calibri"/>
              </a:rPr>
              <a:t>r</a:t>
            </a:r>
            <a:r>
              <a:rPr sz="2000" dirty="0">
                <a:cs typeface="Calibri"/>
              </a:rPr>
              <a:t>e</a:t>
            </a:r>
            <a:r>
              <a:rPr sz="2000" dirty="0">
                <a:cs typeface="Times New Roman"/>
              </a:rPr>
              <a:t> </a:t>
            </a:r>
            <a:r>
              <a:rPr sz="2000" spc="-55" dirty="0">
                <a:cs typeface="Calibri"/>
              </a:rPr>
              <a:t>r</a:t>
            </a:r>
            <a:r>
              <a:rPr sz="2000" spc="-20" dirty="0">
                <a:cs typeface="Calibri"/>
              </a:rPr>
              <a:t>e</a:t>
            </a:r>
            <a:r>
              <a:rPr sz="2000" dirty="0">
                <a:cs typeface="Calibri"/>
              </a:rPr>
              <a:t>vising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it</a:t>
            </a:r>
            <a:r>
              <a:rPr sz="2000" spc="-95" dirty="0">
                <a:cs typeface="Times New Roman"/>
              </a:rPr>
              <a:t> </a:t>
            </a:r>
            <a:r>
              <a:rPr sz="2000" spc="-40" dirty="0">
                <a:cs typeface="Calibri"/>
              </a:rPr>
              <a:t>t</a:t>
            </a:r>
            <a:r>
              <a:rPr sz="2000" dirty="0">
                <a:cs typeface="Calibri"/>
              </a:rPr>
              <a:t>o</a:t>
            </a:r>
            <a:r>
              <a:rPr sz="2000" spc="-95" dirty="0">
                <a:cs typeface="Times New Roman"/>
              </a:rPr>
              <a:t> </a:t>
            </a:r>
            <a:r>
              <a:rPr sz="2000" spc="-5" dirty="0">
                <a:cs typeface="Calibri"/>
              </a:rPr>
              <a:t>7.3</a:t>
            </a:r>
            <a:r>
              <a:rPr sz="2000" dirty="0"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cs typeface="Times New Roman"/>
            </a:endParaRPr>
          </a:p>
          <a:p>
            <a:pPr marL="12700" marR="792480">
              <a:lnSpc>
                <a:spcPct val="102600"/>
              </a:lnSpc>
            </a:pPr>
            <a:r>
              <a:rPr sz="2000" dirty="0">
                <a:cs typeface="Calibri"/>
              </a:rPr>
              <a:t>The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qua</a:t>
            </a:r>
            <a:r>
              <a:rPr sz="2000" spc="-130" dirty="0">
                <a:cs typeface="Calibri"/>
              </a:rPr>
              <a:t>k</a:t>
            </a:r>
            <a:r>
              <a:rPr sz="2000" dirty="0">
                <a:cs typeface="Calibri"/>
              </a:rPr>
              <a:t>e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has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been</a:t>
            </a:r>
            <a:r>
              <a:rPr sz="2000" spc="-95" dirty="0">
                <a:cs typeface="Times New Roman"/>
              </a:rPr>
              <a:t> </a:t>
            </a:r>
            <a:r>
              <a:rPr sz="2000" spc="-100" dirty="0">
                <a:cs typeface="Calibri"/>
              </a:rPr>
              <a:t>f</a:t>
            </a:r>
            <a:r>
              <a:rPr sz="2000" dirty="0">
                <a:cs typeface="Calibri"/>
              </a:rPr>
              <a:t>elt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in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s</a:t>
            </a:r>
            <a:r>
              <a:rPr sz="2000" spc="-20" dirty="0">
                <a:cs typeface="Calibri"/>
              </a:rPr>
              <a:t>e</a:t>
            </a:r>
            <a:r>
              <a:rPr sz="2000" spc="-40" dirty="0">
                <a:cs typeface="Calibri"/>
              </a:rPr>
              <a:t>v</a:t>
            </a:r>
            <a:r>
              <a:rPr sz="2000" dirty="0">
                <a:cs typeface="Calibri"/>
              </a:rPr>
              <a:t>e</a:t>
            </a:r>
            <a:r>
              <a:rPr sz="2000" spc="-85" dirty="0">
                <a:cs typeface="Calibri"/>
              </a:rPr>
              <a:t>r</a:t>
            </a:r>
            <a:r>
              <a:rPr sz="2000" dirty="0">
                <a:cs typeface="Calibri"/>
              </a:rPr>
              <a:t>al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I</a:t>
            </a:r>
            <a:r>
              <a:rPr sz="2000" spc="-85" dirty="0">
                <a:cs typeface="Calibri"/>
              </a:rPr>
              <a:t>r</a:t>
            </a:r>
            <a:r>
              <a:rPr sz="2000" dirty="0">
                <a:cs typeface="Calibri"/>
              </a:rPr>
              <a:t>anian</a:t>
            </a:r>
            <a:r>
              <a:rPr sz="2000" spc="-95" dirty="0">
                <a:cs typeface="Times New Roman"/>
              </a:rPr>
              <a:t> </a:t>
            </a:r>
            <a:r>
              <a:rPr sz="2000" dirty="0" smtClean="0">
                <a:cs typeface="Calibri"/>
              </a:rPr>
              <a:t>c</a:t>
            </a:r>
            <a:r>
              <a:rPr lang="en-US" sz="2000" dirty="0" smtClean="0">
                <a:cs typeface="Calibri"/>
              </a:rPr>
              <a:t>iti</a:t>
            </a:r>
            <a:r>
              <a:rPr sz="2000" dirty="0" smtClean="0">
                <a:cs typeface="Calibri"/>
              </a:rPr>
              <a:t>es</a:t>
            </a:r>
            <a:r>
              <a:rPr sz="2000" spc="-95" dirty="0" smtClean="0">
                <a:cs typeface="Times New Roman"/>
              </a:rPr>
              <a:t> </a:t>
            </a:r>
            <a:r>
              <a:rPr sz="2000" dirty="0">
                <a:cs typeface="Calibri"/>
              </a:rPr>
              <a:t>and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eig</a:t>
            </a:r>
            <a:r>
              <a:rPr sz="2000" spc="-40" dirty="0">
                <a:cs typeface="Calibri"/>
              </a:rPr>
              <a:t>h</a:t>
            </a:r>
            <a:r>
              <a:rPr sz="2000" dirty="0">
                <a:cs typeface="Calibri"/>
              </a:rPr>
              <a:t>t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villa</a:t>
            </a:r>
            <a:r>
              <a:rPr sz="2000" spc="-35" dirty="0">
                <a:cs typeface="Calibri"/>
              </a:rPr>
              <a:t>g</a:t>
            </a:r>
            <a:r>
              <a:rPr sz="2000" dirty="0">
                <a:cs typeface="Calibri"/>
              </a:rPr>
              <a:t>es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h</a:t>
            </a:r>
            <a:r>
              <a:rPr sz="2000" spc="-70" dirty="0">
                <a:cs typeface="Calibri"/>
              </a:rPr>
              <a:t>a</a:t>
            </a:r>
            <a:r>
              <a:rPr sz="2000" spc="-40" dirty="0">
                <a:cs typeface="Calibri"/>
              </a:rPr>
              <a:t>v</a:t>
            </a:r>
            <a:r>
              <a:rPr sz="2000" dirty="0">
                <a:cs typeface="Calibri"/>
              </a:rPr>
              <a:t>e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been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da</a:t>
            </a:r>
            <a:r>
              <a:rPr sz="2000" spc="-5" dirty="0">
                <a:cs typeface="Calibri"/>
              </a:rPr>
              <a:t>m</a:t>
            </a:r>
            <a:r>
              <a:rPr sz="2000" dirty="0">
                <a:cs typeface="Calibri"/>
              </a:rPr>
              <a:t>a</a:t>
            </a:r>
            <a:r>
              <a:rPr sz="2000" spc="-35" dirty="0">
                <a:cs typeface="Calibri"/>
              </a:rPr>
              <a:t>g</a:t>
            </a:r>
            <a:r>
              <a:rPr sz="2000" dirty="0">
                <a:cs typeface="Calibri"/>
              </a:rPr>
              <a:t>ed.</a:t>
            </a:r>
            <a:r>
              <a:rPr sz="2000" dirty="0">
                <a:cs typeface="Times New Roman"/>
              </a:rPr>
              <a:t> </a:t>
            </a:r>
            <a:r>
              <a:rPr sz="2000" dirty="0">
                <a:cs typeface="Calibri"/>
              </a:rPr>
              <a:t>Elect</a:t>
            </a:r>
            <a:r>
              <a:rPr sz="2000" spc="-5" dirty="0">
                <a:cs typeface="Calibri"/>
              </a:rPr>
              <a:t>r</a:t>
            </a:r>
            <a:r>
              <a:rPr sz="2000" dirty="0">
                <a:cs typeface="Calibri"/>
              </a:rPr>
              <a:t>icity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has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also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been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dis</a:t>
            </a:r>
            <a:r>
              <a:rPr sz="2000" spc="-5" dirty="0">
                <a:cs typeface="Calibri"/>
              </a:rPr>
              <a:t>r</a:t>
            </a:r>
            <a:r>
              <a:rPr sz="2000" dirty="0">
                <a:cs typeface="Calibri"/>
              </a:rPr>
              <a:t>u</a:t>
            </a:r>
            <a:r>
              <a:rPr sz="2000" spc="-20" dirty="0">
                <a:cs typeface="Calibri"/>
              </a:rPr>
              <a:t>p</a:t>
            </a:r>
            <a:r>
              <a:rPr sz="2000" spc="-45" dirty="0">
                <a:cs typeface="Calibri"/>
              </a:rPr>
              <a:t>t</a:t>
            </a:r>
            <a:r>
              <a:rPr sz="2000" dirty="0">
                <a:cs typeface="Calibri"/>
              </a:rPr>
              <a:t>ed</a:t>
            </a:r>
            <a:r>
              <a:rPr sz="2000" spc="-95" dirty="0">
                <a:cs typeface="Times New Roman"/>
              </a:rPr>
              <a:t> </a:t>
            </a:r>
            <a:r>
              <a:rPr sz="2000" spc="-40" dirty="0">
                <a:cs typeface="Calibri"/>
              </a:rPr>
              <a:t>a</a:t>
            </a:r>
            <a:r>
              <a:rPr sz="2000" dirty="0">
                <a:cs typeface="Calibri"/>
              </a:rPr>
              <a:t>t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ma</a:t>
            </a:r>
            <a:r>
              <a:rPr sz="2000" spc="-75" dirty="0">
                <a:cs typeface="Calibri"/>
              </a:rPr>
              <a:t>n</a:t>
            </a:r>
            <a:r>
              <a:rPr sz="2000" dirty="0">
                <a:cs typeface="Calibri"/>
              </a:rPr>
              <a:t>y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places</a:t>
            </a:r>
            <a:r>
              <a:rPr sz="2000" spc="-10" dirty="0">
                <a:cs typeface="Calibri"/>
              </a:rPr>
              <a:t>,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su</a:t>
            </a:r>
            <a:r>
              <a:rPr sz="2000" spc="35" dirty="0">
                <a:cs typeface="Calibri"/>
              </a:rPr>
              <a:t>g</a:t>
            </a:r>
            <a:r>
              <a:rPr sz="2000" spc="-35" dirty="0">
                <a:cs typeface="Calibri"/>
              </a:rPr>
              <a:t>g</a:t>
            </a:r>
            <a:r>
              <a:rPr sz="2000" dirty="0">
                <a:cs typeface="Calibri"/>
              </a:rPr>
              <a:t>e</a:t>
            </a:r>
            <a:r>
              <a:rPr sz="2000" spc="-45" dirty="0">
                <a:cs typeface="Calibri"/>
              </a:rPr>
              <a:t>s</a:t>
            </a:r>
            <a:r>
              <a:rPr sz="2000" dirty="0">
                <a:cs typeface="Calibri"/>
              </a:rPr>
              <a:t>t</a:t>
            </a:r>
            <a:r>
              <a:rPr sz="2000" spc="-95" dirty="0">
                <a:cs typeface="Times New Roman"/>
              </a:rPr>
              <a:t> </a:t>
            </a:r>
            <a:r>
              <a:rPr sz="2000" spc="-100" dirty="0">
                <a:cs typeface="Calibri"/>
              </a:rPr>
              <a:t>f</a:t>
            </a:r>
            <a:r>
              <a:rPr sz="2000" spc="-20" dirty="0">
                <a:cs typeface="Calibri"/>
              </a:rPr>
              <a:t>e</a:t>
            </a:r>
            <a:r>
              <a:rPr sz="2000" dirty="0">
                <a:cs typeface="Calibri"/>
              </a:rPr>
              <a:t>w</a:t>
            </a:r>
            <a:r>
              <a:rPr sz="2000" spc="-95" dirty="0">
                <a:cs typeface="Times New Roman"/>
              </a:rPr>
              <a:t> </a:t>
            </a:r>
            <a:r>
              <a:rPr sz="2000" dirty="0">
                <a:cs typeface="Calibri"/>
              </a:rPr>
              <a:t>TV</a:t>
            </a:r>
            <a:r>
              <a:rPr sz="2000" spc="-95" dirty="0">
                <a:cs typeface="Times New Roman"/>
              </a:rPr>
              <a:t> </a:t>
            </a:r>
            <a:r>
              <a:rPr sz="2000" spc="-55" dirty="0">
                <a:cs typeface="Calibri"/>
              </a:rPr>
              <a:t>r</a:t>
            </a:r>
            <a:r>
              <a:rPr sz="2000" dirty="0">
                <a:cs typeface="Calibri"/>
              </a:rPr>
              <a:t>ep</a:t>
            </a:r>
            <a:r>
              <a:rPr sz="2000" spc="-5" dirty="0">
                <a:cs typeface="Calibri"/>
              </a:rPr>
              <a:t>or</a:t>
            </a:r>
            <a:r>
              <a:rPr sz="2000" dirty="0">
                <a:cs typeface="Calibri"/>
              </a:rPr>
              <a:t>ts.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000" dirty="0">
              <a:cs typeface="Times New Roman"/>
            </a:endParaRPr>
          </a:p>
          <a:p>
            <a:pPr marL="64769">
              <a:lnSpc>
                <a:spcPct val="100000"/>
              </a:lnSpc>
            </a:pPr>
            <a:r>
              <a:rPr sz="2000" dirty="0" smtClean="0">
                <a:solidFill>
                  <a:srgbClr val="0000CC"/>
                </a:solidFill>
                <a:cs typeface="Calibri"/>
              </a:rPr>
              <a:t>Summa</a:t>
            </a:r>
            <a:r>
              <a:rPr sz="2000" spc="15" dirty="0" smtClean="0">
                <a:solidFill>
                  <a:srgbClr val="0000CC"/>
                </a:solidFill>
                <a:cs typeface="Calibri"/>
              </a:rPr>
              <a:t>r</a:t>
            </a:r>
            <a:r>
              <a:rPr sz="2000" dirty="0" smtClean="0">
                <a:solidFill>
                  <a:srgbClr val="0000CC"/>
                </a:solidFill>
                <a:cs typeface="Calibri"/>
              </a:rPr>
              <a:t>y</a:t>
            </a:r>
            <a:r>
              <a:rPr lang="en-US" sz="2000" dirty="0" smtClean="0">
                <a:cs typeface="Calibri"/>
              </a:rPr>
              <a:t/>
            </a:r>
            <a:br>
              <a:rPr lang="en-US" sz="2000" dirty="0" smtClean="0">
                <a:cs typeface="Calibri"/>
              </a:rPr>
            </a:br>
            <a:r>
              <a:rPr sz="1600" dirty="0" smtClean="0">
                <a:cs typeface="Calibri"/>
              </a:rPr>
              <a:t>A</a:t>
            </a:r>
            <a:r>
              <a:rPr sz="1600" spc="-95" dirty="0" smtClean="0">
                <a:cs typeface="Times New Roman"/>
              </a:rPr>
              <a:t> </a:t>
            </a:r>
            <a:r>
              <a:rPr sz="1600" dirty="0">
                <a:cs typeface="Calibri"/>
              </a:rPr>
              <a:t>massi</a:t>
            </a:r>
            <a:r>
              <a:rPr sz="1600" spc="-40" dirty="0">
                <a:cs typeface="Calibri"/>
              </a:rPr>
              <a:t>v</a:t>
            </a:r>
            <a:r>
              <a:rPr sz="1600" dirty="0">
                <a:cs typeface="Calibri"/>
              </a:rPr>
              <a:t>e</a:t>
            </a:r>
            <a:r>
              <a:rPr sz="1600" spc="-95" dirty="0">
                <a:cs typeface="Times New Roman"/>
              </a:rPr>
              <a:t> </a:t>
            </a:r>
            <a:r>
              <a:rPr sz="1600" dirty="0">
                <a:cs typeface="Calibri"/>
              </a:rPr>
              <a:t>ea</a:t>
            </a:r>
            <a:r>
              <a:rPr sz="1600" spc="-5" dirty="0">
                <a:cs typeface="Calibri"/>
              </a:rPr>
              <a:t>r</a:t>
            </a:r>
            <a:r>
              <a:rPr sz="1600" dirty="0">
                <a:cs typeface="Calibri"/>
              </a:rPr>
              <a:t>thqua</a:t>
            </a:r>
            <a:r>
              <a:rPr sz="1600" spc="-130" dirty="0">
                <a:cs typeface="Calibri"/>
              </a:rPr>
              <a:t>k</a:t>
            </a:r>
            <a:r>
              <a:rPr sz="1600" dirty="0">
                <a:cs typeface="Calibri"/>
              </a:rPr>
              <a:t>e</a:t>
            </a:r>
            <a:r>
              <a:rPr sz="1600" spc="-95" dirty="0">
                <a:cs typeface="Times New Roman"/>
              </a:rPr>
              <a:t> </a:t>
            </a:r>
            <a:r>
              <a:rPr sz="1600" spc="-5" dirty="0">
                <a:cs typeface="Calibri"/>
              </a:rPr>
              <a:t>o</a:t>
            </a:r>
            <a:r>
              <a:rPr sz="1600" dirty="0">
                <a:cs typeface="Calibri"/>
              </a:rPr>
              <a:t>f</a:t>
            </a:r>
            <a:r>
              <a:rPr sz="1600" spc="-95" dirty="0">
                <a:cs typeface="Times New Roman"/>
              </a:rPr>
              <a:t> </a:t>
            </a:r>
            <a:r>
              <a:rPr sz="1600" dirty="0">
                <a:cs typeface="Calibri"/>
              </a:rPr>
              <a:t>magnitude</a:t>
            </a:r>
            <a:r>
              <a:rPr sz="1600" spc="-95" dirty="0">
                <a:cs typeface="Times New Roman"/>
              </a:rPr>
              <a:t> </a:t>
            </a:r>
            <a:r>
              <a:rPr sz="1600" spc="-5" dirty="0">
                <a:cs typeface="Calibri"/>
              </a:rPr>
              <a:t>7.</a:t>
            </a:r>
            <a:r>
              <a:rPr sz="1600" dirty="0">
                <a:cs typeface="Calibri"/>
              </a:rPr>
              <a:t>3</a:t>
            </a:r>
            <a:r>
              <a:rPr sz="1600" spc="-95" dirty="0">
                <a:cs typeface="Times New Roman"/>
              </a:rPr>
              <a:t> </a:t>
            </a:r>
            <a:r>
              <a:rPr sz="1600" spc="-45" dirty="0">
                <a:cs typeface="Calibri"/>
              </a:rPr>
              <a:t>s</a:t>
            </a:r>
            <a:r>
              <a:rPr sz="1600" dirty="0">
                <a:cs typeface="Calibri"/>
              </a:rPr>
              <a:t>t</a:t>
            </a:r>
            <a:r>
              <a:rPr sz="1600" spc="-5" dirty="0">
                <a:cs typeface="Calibri"/>
              </a:rPr>
              <a:t>r</a:t>
            </a:r>
            <a:r>
              <a:rPr sz="1600" dirty="0">
                <a:cs typeface="Calibri"/>
              </a:rPr>
              <a:t>uck</a:t>
            </a:r>
            <a:r>
              <a:rPr sz="1600" spc="-95" dirty="0">
                <a:cs typeface="Times New Roman"/>
              </a:rPr>
              <a:t> </a:t>
            </a:r>
            <a:r>
              <a:rPr sz="1600" dirty="0">
                <a:cs typeface="Calibri"/>
              </a:rPr>
              <a:t>I</a:t>
            </a:r>
            <a:r>
              <a:rPr sz="1600" spc="-85" dirty="0">
                <a:cs typeface="Calibri"/>
              </a:rPr>
              <a:t>r</a:t>
            </a:r>
            <a:r>
              <a:rPr sz="1600" dirty="0">
                <a:cs typeface="Calibri"/>
              </a:rPr>
              <a:t>aq</a:t>
            </a:r>
            <a:r>
              <a:rPr sz="1600" spc="-95" dirty="0">
                <a:cs typeface="Times New Roman"/>
              </a:rPr>
              <a:t> </a:t>
            </a:r>
            <a:r>
              <a:rPr sz="1600" spc="-5" dirty="0">
                <a:cs typeface="Calibri"/>
              </a:rPr>
              <a:t>o</a:t>
            </a:r>
            <a:r>
              <a:rPr sz="1600" dirty="0">
                <a:cs typeface="Calibri"/>
              </a:rPr>
              <a:t>n</a:t>
            </a:r>
            <a:r>
              <a:rPr sz="1600" spc="-95" dirty="0">
                <a:cs typeface="Times New Roman"/>
              </a:rPr>
              <a:t> </a:t>
            </a:r>
            <a:r>
              <a:rPr sz="1600" dirty="0">
                <a:cs typeface="Calibri"/>
              </a:rPr>
              <a:t>Sund</a:t>
            </a:r>
            <a:r>
              <a:rPr sz="1600" spc="-75" dirty="0">
                <a:cs typeface="Calibri"/>
              </a:rPr>
              <a:t>a</a:t>
            </a:r>
            <a:r>
              <a:rPr sz="1600" spc="-265" dirty="0">
                <a:cs typeface="Calibri"/>
              </a:rPr>
              <a:t>y</a:t>
            </a:r>
            <a:r>
              <a:rPr sz="1600" dirty="0">
                <a:cs typeface="Calibri"/>
              </a:rPr>
              <a:t>.</a:t>
            </a:r>
            <a:r>
              <a:rPr sz="1600" spc="-95" dirty="0">
                <a:cs typeface="Times New Roman"/>
              </a:rPr>
              <a:t> </a:t>
            </a:r>
            <a:r>
              <a:rPr sz="1600" dirty="0">
                <a:cs typeface="Calibri"/>
              </a:rPr>
              <a:t>The</a:t>
            </a:r>
            <a:r>
              <a:rPr sz="1600" spc="-95" dirty="0">
                <a:cs typeface="Times New Roman"/>
              </a:rPr>
              <a:t> </a:t>
            </a:r>
            <a:r>
              <a:rPr sz="1600" dirty="0">
                <a:cs typeface="Calibri"/>
              </a:rPr>
              <a:t>epice</a:t>
            </a:r>
            <a:r>
              <a:rPr sz="1600" spc="-40" dirty="0">
                <a:cs typeface="Calibri"/>
              </a:rPr>
              <a:t>n</a:t>
            </a:r>
            <a:r>
              <a:rPr sz="1600" spc="-45" dirty="0">
                <a:cs typeface="Calibri"/>
              </a:rPr>
              <a:t>t</a:t>
            </a:r>
            <a:r>
              <a:rPr sz="1600" dirty="0">
                <a:cs typeface="Calibri"/>
              </a:rPr>
              <a:t>er</a:t>
            </a:r>
            <a:r>
              <a:rPr sz="1600" spc="-95" dirty="0">
                <a:cs typeface="Times New Roman"/>
              </a:rPr>
              <a:t> </a:t>
            </a:r>
            <a:r>
              <a:rPr sz="1600" spc="-45" dirty="0">
                <a:cs typeface="Calibri"/>
              </a:rPr>
              <a:t>w</a:t>
            </a:r>
            <a:r>
              <a:rPr sz="1600" dirty="0">
                <a:cs typeface="Calibri"/>
              </a:rPr>
              <a:t>as</a:t>
            </a:r>
            <a:r>
              <a:rPr sz="1600" dirty="0">
                <a:cs typeface="Times New Roman"/>
              </a:rPr>
              <a:t> </a:t>
            </a:r>
            <a:r>
              <a:rPr sz="1600" dirty="0">
                <a:cs typeface="Calibri"/>
              </a:rPr>
              <a:t>cl</a:t>
            </a:r>
            <a:r>
              <a:rPr sz="1600" spc="-5" dirty="0">
                <a:cs typeface="Calibri"/>
              </a:rPr>
              <a:t>o</a:t>
            </a:r>
            <a:r>
              <a:rPr sz="1600" dirty="0">
                <a:cs typeface="Calibri"/>
              </a:rPr>
              <a:t>se</a:t>
            </a:r>
            <a:r>
              <a:rPr sz="1600" spc="-95" dirty="0">
                <a:cs typeface="Times New Roman"/>
              </a:rPr>
              <a:t> </a:t>
            </a:r>
            <a:r>
              <a:rPr sz="1600" spc="-40" dirty="0">
                <a:cs typeface="Calibri"/>
              </a:rPr>
              <a:t>t</a:t>
            </a:r>
            <a:r>
              <a:rPr sz="1600" dirty="0">
                <a:cs typeface="Calibri"/>
              </a:rPr>
              <a:t>o</a:t>
            </a:r>
            <a:r>
              <a:rPr sz="1600" spc="-95" dirty="0">
                <a:cs typeface="Times New Roman"/>
              </a:rPr>
              <a:t> </a:t>
            </a:r>
            <a:r>
              <a:rPr sz="1600" dirty="0">
                <a:cs typeface="Calibri"/>
              </a:rPr>
              <a:t>the</a:t>
            </a:r>
            <a:r>
              <a:rPr sz="1600" spc="-95" dirty="0">
                <a:cs typeface="Times New Roman"/>
              </a:rPr>
              <a:t> </a:t>
            </a:r>
            <a:r>
              <a:rPr sz="1600" dirty="0">
                <a:cs typeface="Calibri"/>
              </a:rPr>
              <a:t>I</a:t>
            </a:r>
            <a:r>
              <a:rPr sz="1600" spc="-85" dirty="0">
                <a:cs typeface="Calibri"/>
              </a:rPr>
              <a:t>r</a:t>
            </a:r>
            <a:r>
              <a:rPr sz="1600" dirty="0">
                <a:cs typeface="Calibri"/>
              </a:rPr>
              <a:t>anian</a:t>
            </a:r>
            <a:r>
              <a:rPr sz="1600" spc="-95" dirty="0">
                <a:cs typeface="Times New Roman"/>
              </a:rPr>
              <a:t> </a:t>
            </a:r>
            <a:r>
              <a:rPr sz="1600" dirty="0">
                <a:cs typeface="Calibri"/>
              </a:rPr>
              <a:t>b</a:t>
            </a:r>
            <a:r>
              <a:rPr sz="1600" spc="-5" dirty="0">
                <a:cs typeface="Calibri"/>
              </a:rPr>
              <a:t>o</a:t>
            </a:r>
            <a:r>
              <a:rPr sz="1600" spc="-55" dirty="0">
                <a:cs typeface="Calibri"/>
              </a:rPr>
              <a:t>r</a:t>
            </a:r>
            <a:r>
              <a:rPr sz="1600" dirty="0">
                <a:cs typeface="Calibri"/>
              </a:rPr>
              <a:t>de</a:t>
            </a:r>
            <a:r>
              <a:rPr sz="1600" spc="-400" dirty="0">
                <a:cs typeface="Calibri"/>
              </a:rPr>
              <a:t>r</a:t>
            </a:r>
            <a:r>
              <a:rPr sz="1600" dirty="0">
                <a:cs typeface="Calibri"/>
              </a:rPr>
              <a:t>.</a:t>
            </a:r>
            <a:r>
              <a:rPr sz="1600" spc="-95" dirty="0">
                <a:cs typeface="Times New Roman"/>
              </a:rPr>
              <a:t> </a:t>
            </a:r>
            <a:r>
              <a:rPr sz="1600" dirty="0">
                <a:cs typeface="Calibri"/>
              </a:rPr>
              <a:t>Eig</a:t>
            </a:r>
            <a:r>
              <a:rPr sz="1600" spc="-40" dirty="0">
                <a:cs typeface="Calibri"/>
              </a:rPr>
              <a:t>h</a:t>
            </a:r>
            <a:r>
              <a:rPr sz="1600" dirty="0">
                <a:cs typeface="Calibri"/>
              </a:rPr>
              <a:t>t</a:t>
            </a:r>
            <a:r>
              <a:rPr sz="1600" spc="-95" dirty="0">
                <a:cs typeface="Times New Roman"/>
              </a:rPr>
              <a:t> </a:t>
            </a:r>
            <a:r>
              <a:rPr sz="1600" dirty="0">
                <a:cs typeface="Calibri"/>
              </a:rPr>
              <a:t>villa</a:t>
            </a:r>
            <a:r>
              <a:rPr sz="1600" spc="-35" dirty="0">
                <a:cs typeface="Calibri"/>
              </a:rPr>
              <a:t>g</a:t>
            </a:r>
            <a:r>
              <a:rPr sz="1600" dirty="0">
                <a:cs typeface="Calibri"/>
              </a:rPr>
              <a:t>es</a:t>
            </a:r>
            <a:r>
              <a:rPr sz="1600" spc="-95" dirty="0">
                <a:cs typeface="Times New Roman"/>
              </a:rPr>
              <a:t> </a:t>
            </a:r>
            <a:r>
              <a:rPr sz="1600" spc="-35" dirty="0">
                <a:cs typeface="Calibri"/>
              </a:rPr>
              <a:t>w</a:t>
            </a:r>
            <a:r>
              <a:rPr sz="1600" dirty="0">
                <a:cs typeface="Calibri"/>
              </a:rPr>
              <a:t>e</a:t>
            </a:r>
            <a:r>
              <a:rPr sz="1600" spc="-55" dirty="0">
                <a:cs typeface="Calibri"/>
              </a:rPr>
              <a:t>r</a:t>
            </a:r>
            <a:r>
              <a:rPr sz="1600" dirty="0">
                <a:cs typeface="Calibri"/>
              </a:rPr>
              <a:t>e</a:t>
            </a:r>
            <a:r>
              <a:rPr sz="1600" spc="-95" dirty="0">
                <a:cs typeface="Times New Roman"/>
              </a:rPr>
              <a:t> </a:t>
            </a:r>
            <a:r>
              <a:rPr sz="1600" dirty="0">
                <a:cs typeface="Calibri"/>
              </a:rPr>
              <a:t>da</a:t>
            </a:r>
            <a:r>
              <a:rPr sz="1600" spc="-5" dirty="0">
                <a:cs typeface="Calibri"/>
              </a:rPr>
              <a:t>m</a:t>
            </a:r>
            <a:r>
              <a:rPr sz="1600" dirty="0">
                <a:cs typeface="Calibri"/>
              </a:rPr>
              <a:t>a</a:t>
            </a:r>
            <a:r>
              <a:rPr sz="1600" spc="-35" dirty="0">
                <a:cs typeface="Calibri"/>
              </a:rPr>
              <a:t>g</a:t>
            </a:r>
            <a:r>
              <a:rPr sz="1600" dirty="0">
                <a:cs typeface="Calibri"/>
              </a:rPr>
              <a:t>ed</a:t>
            </a:r>
            <a:r>
              <a:rPr sz="1600" spc="-95" dirty="0">
                <a:cs typeface="Times New Roman"/>
              </a:rPr>
              <a:t> </a:t>
            </a:r>
            <a:r>
              <a:rPr sz="1600" dirty="0">
                <a:cs typeface="Calibri"/>
              </a:rPr>
              <a:t>and</a:t>
            </a:r>
            <a:r>
              <a:rPr sz="1600" spc="-95" dirty="0">
                <a:cs typeface="Times New Roman"/>
              </a:rPr>
              <a:t> </a:t>
            </a:r>
            <a:r>
              <a:rPr sz="1600" dirty="0">
                <a:cs typeface="Calibri"/>
              </a:rPr>
              <a:t>six</a:t>
            </a:r>
            <a:r>
              <a:rPr sz="1600" spc="-95" dirty="0">
                <a:cs typeface="Times New Roman"/>
              </a:rPr>
              <a:t> </a:t>
            </a:r>
            <a:r>
              <a:rPr sz="1600" dirty="0">
                <a:cs typeface="Calibri"/>
              </a:rPr>
              <a:t>pe</a:t>
            </a:r>
            <a:r>
              <a:rPr sz="1600" spc="-5" dirty="0">
                <a:cs typeface="Calibri"/>
              </a:rPr>
              <a:t>o</a:t>
            </a:r>
            <a:r>
              <a:rPr sz="1600" dirty="0">
                <a:cs typeface="Calibri"/>
              </a:rPr>
              <a:t>ple</a:t>
            </a:r>
            <a:r>
              <a:rPr sz="1600" spc="-95" dirty="0">
                <a:cs typeface="Times New Roman"/>
              </a:rPr>
              <a:t> </a:t>
            </a:r>
            <a:r>
              <a:rPr sz="1600" spc="-35" dirty="0">
                <a:cs typeface="Calibri"/>
              </a:rPr>
              <a:t>w</a:t>
            </a:r>
            <a:r>
              <a:rPr sz="1600" dirty="0">
                <a:cs typeface="Calibri"/>
              </a:rPr>
              <a:t>e</a:t>
            </a:r>
            <a:r>
              <a:rPr sz="1600" spc="-55" dirty="0">
                <a:cs typeface="Calibri"/>
              </a:rPr>
              <a:t>r</a:t>
            </a:r>
            <a:r>
              <a:rPr sz="1600" dirty="0">
                <a:cs typeface="Calibri"/>
              </a:rPr>
              <a:t>e</a:t>
            </a:r>
            <a:r>
              <a:rPr sz="1600" spc="-95" dirty="0">
                <a:cs typeface="Times New Roman"/>
              </a:rPr>
              <a:t> </a:t>
            </a:r>
            <a:r>
              <a:rPr sz="1600" dirty="0">
                <a:cs typeface="Calibri"/>
              </a:rPr>
              <a:t>killed</a:t>
            </a:r>
            <a:r>
              <a:rPr sz="1600" spc="-95" dirty="0">
                <a:cs typeface="Times New Roman"/>
              </a:rPr>
              <a:t> </a:t>
            </a:r>
            <a:r>
              <a:rPr sz="1600" dirty="0">
                <a:cs typeface="Calibri"/>
              </a:rPr>
              <a:t>in</a:t>
            </a:r>
            <a:r>
              <a:rPr sz="1600" dirty="0">
                <a:cs typeface="Times New Roman"/>
              </a:rPr>
              <a:t> </a:t>
            </a:r>
            <a:r>
              <a:rPr sz="1600" dirty="0">
                <a:cs typeface="Calibri"/>
              </a:rPr>
              <a:t>I</a:t>
            </a:r>
            <a:r>
              <a:rPr sz="1600" spc="-85" dirty="0">
                <a:cs typeface="Calibri"/>
              </a:rPr>
              <a:t>r</a:t>
            </a:r>
            <a:r>
              <a:rPr sz="1600" dirty="0">
                <a:cs typeface="Calibri"/>
              </a:rPr>
              <a:t>an.</a:t>
            </a:r>
          </a:p>
        </p:txBody>
      </p:sp>
    </p:spTree>
    <p:extLst>
      <p:ext uri="{BB962C8B-B14F-4D97-AF65-F5344CB8AC3E}">
        <p14:creationId xmlns:p14="http://schemas.microsoft.com/office/powerpoint/2010/main" val="4233677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good summary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000" kern="0" dirty="0">
                <a:cs typeface="Calibri"/>
              </a:rPr>
              <a:t>Summary</a:t>
            </a:r>
          </a:p>
          <a:p>
            <a:pPr marL="0" marR="1147445" indent="0">
              <a:lnSpc>
                <a:spcPct val="120000"/>
              </a:lnSpc>
              <a:spcBef>
                <a:spcPts val="740"/>
              </a:spcBef>
              <a:buNone/>
            </a:pPr>
            <a:r>
              <a:rPr lang="en-US" sz="4000" kern="0" dirty="0">
                <a:cs typeface="Calibri"/>
              </a:rPr>
              <a:t>A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strong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earthquake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of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magnitude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7.3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struck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Iraq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and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Iran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on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Sunday.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The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epicenter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was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close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to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the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Iranian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border.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Eight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villages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were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damaged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and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six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people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were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killed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in</a:t>
            </a:r>
            <a:r>
              <a:rPr lang="en-US" sz="4000" kern="0" dirty="0">
                <a:cs typeface="Times New Roman"/>
              </a:rPr>
              <a:t> </a:t>
            </a:r>
            <a:r>
              <a:rPr lang="en-US" sz="4000" kern="0" dirty="0">
                <a:cs typeface="Calibri"/>
              </a:rPr>
              <a:t>Iran</a:t>
            </a:r>
            <a:r>
              <a:rPr lang="en-US" sz="4000" kern="0" dirty="0" smtClean="0">
                <a:cs typeface="Calibri"/>
              </a:rPr>
              <a:t>.</a:t>
            </a:r>
          </a:p>
          <a:p>
            <a:pPr marL="0" marR="1147445" indent="0">
              <a:lnSpc>
                <a:spcPct val="120000"/>
              </a:lnSpc>
              <a:spcBef>
                <a:spcPts val="740"/>
              </a:spcBef>
              <a:buNone/>
            </a:pPr>
            <a:endParaRPr lang="en-US" sz="4000" kern="0" dirty="0">
              <a:cs typeface="Calibri"/>
            </a:endParaRPr>
          </a:p>
          <a:p>
            <a:pPr>
              <a:lnSpc>
                <a:spcPct val="120000"/>
              </a:lnSpc>
              <a:spcBef>
                <a:spcPts val="16"/>
              </a:spcBef>
            </a:pPr>
            <a:r>
              <a:rPr lang="en-US" sz="4000" kern="0" dirty="0">
                <a:cs typeface="Times New Roman"/>
              </a:rPr>
              <a:t>Content selection: pick the right content</a:t>
            </a:r>
          </a:p>
          <a:p>
            <a:pPr lvl="1">
              <a:lnSpc>
                <a:spcPct val="120000"/>
              </a:lnSpc>
              <a:spcBef>
                <a:spcPts val="16"/>
              </a:spcBef>
            </a:pPr>
            <a:r>
              <a:rPr lang="en-US" sz="3600" kern="0" dirty="0">
                <a:cs typeface="Times New Roman"/>
              </a:rPr>
              <a:t>Right content was repeated within and across documents</a:t>
            </a:r>
          </a:p>
          <a:p>
            <a:pPr lvl="1">
              <a:lnSpc>
                <a:spcPct val="120000"/>
              </a:lnSpc>
              <a:spcBef>
                <a:spcPts val="16"/>
              </a:spcBef>
            </a:pPr>
            <a:r>
              <a:rPr lang="en-US" sz="3600" kern="0" dirty="0">
                <a:cs typeface="Times New Roman"/>
              </a:rPr>
              <a:t>Domain-speciﬁc (magnitude + epicenter of earthquakes are important)</a:t>
            </a:r>
          </a:p>
          <a:p>
            <a:pPr>
              <a:lnSpc>
                <a:spcPct val="120000"/>
              </a:lnSpc>
              <a:spcBef>
                <a:spcPts val="16"/>
              </a:spcBef>
            </a:pPr>
            <a:r>
              <a:rPr lang="en-US" sz="4000" kern="0" dirty="0">
                <a:cs typeface="Times New Roman"/>
              </a:rPr>
              <a:t>Generation: write the summary</a:t>
            </a:r>
          </a:p>
          <a:p>
            <a:pPr lvl="1">
              <a:lnSpc>
                <a:spcPct val="120000"/>
              </a:lnSpc>
              <a:spcBef>
                <a:spcPts val="16"/>
              </a:spcBef>
            </a:pPr>
            <a:r>
              <a:rPr lang="en-US" sz="3600" kern="0" dirty="0">
                <a:cs typeface="Times New Roman"/>
              </a:rPr>
              <a:t>Extraction: pick whole sentences from the summary</a:t>
            </a:r>
          </a:p>
          <a:p>
            <a:pPr lvl="1">
              <a:lnSpc>
                <a:spcPct val="120000"/>
              </a:lnSpc>
              <a:spcBef>
                <a:spcPts val="16"/>
              </a:spcBef>
            </a:pPr>
            <a:r>
              <a:rPr lang="en-US" sz="3600" kern="0" dirty="0">
                <a:cs typeface="Times New Roman"/>
              </a:rPr>
              <a:t>Compression: compress those sentences but basically just do deletion</a:t>
            </a:r>
          </a:p>
          <a:p>
            <a:pPr lvl="1">
              <a:lnSpc>
                <a:spcPct val="120000"/>
              </a:lnSpc>
              <a:spcBef>
                <a:spcPts val="16"/>
              </a:spcBef>
            </a:pPr>
            <a:r>
              <a:rPr lang="en-US" sz="3600" kern="0" dirty="0">
                <a:cs typeface="Times New Roman"/>
              </a:rPr>
              <a:t>Abstraction: rewrite + </a:t>
            </a:r>
            <a:r>
              <a:rPr lang="en-US" sz="3600" kern="0" dirty="0" smtClean="0">
                <a:cs typeface="Times New Roman"/>
              </a:rPr>
              <a:t>re-express </a:t>
            </a:r>
            <a:r>
              <a:rPr lang="en-US" sz="3600" kern="0" dirty="0">
                <a:cs typeface="Times New Roman"/>
              </a:rPr>
              <a:t>content </a:t>
            </a:r>
            <a:r>
              <a:rPr lang="en-US" sz="3600" kern="0" dirty="0" smtClean="0">
                <a:cs typeface="Times New Roman"/>
              </a:rPr>
              <a:t>freely</a:t>
            </a:r>
            <a:endParaRPr lang="en-US" sz="3600" kern="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4275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22516"/>
            <a:ext cx="68580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3" dirty="0">
                <a:latin typeface="Calibri"/>
                <a:cs typeface="Calibri"/>
              </a:rPr>
              <a:t>u</a:t>
            </a:r>
            <a:r>
              <a:rPr sz="2400" spc="-4" dirty="0">
                <a:latin typeface="Calibri"/>
                <a:cs typeface="Calibri"/>
              </a:rPr>
              <a:t>mm</a:t>
            </a:r>
            <a:r>
              <a:rPr sz="2400" spc="-8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riz</a:t>
            </a:r>
            <a:r>
              <a:rPr sz="2400" spc="-23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tio</a:t>
            </a:r>
            <a:r>
              <a:rPr sz="2400" spc="-23" dirty="0">
                <a:latin typeface="Calibri"/>
                <a:cs typeface="Calibri"/>
              </a:rPr>
              <a:t>n</a:t>
            </a:r>
            <a:r>
              <a:rPr sz="2400" spc="-8" dirty="0">
                <a:latin typeface="Calibri"/>
                <a:cs typeface="Calibri"/>
              </a:rPr>
              <a:t>:</a:t>
            </a:r>
            <a:r>
              <a:rPr sz="2400" spc="-53" dirty="0">
                <a:latin typeface="Times New Roman"/>
                <a:cs typeface="Times New Roman"/>
              </a:rPr>
              <a:t> 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Calibri"/>
                <a:cs typeface="Calibri"/>
              </a:rPr>
              <a:t>m</a:t>
            </a:r>
            <a:r>
              <a:rPr sz="2400" spc="-8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in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23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ie</a:t>
            </a:r>
            <a:r>
              <a:rPr sz="2400" spc="-11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0655" y="866391"/>
            <a:ext cx="583025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3266599" algn="l"/>
              </a:tabLst>
            </a:pPr>
            <a:r>
              <a:rPr b="1" u="heavy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b="1" u="heavy" spc="-4" dirty="0">
                <a:solidFill>
                  <a:srgbClr val="4285F4"/>
                </a:solidFill>
                <a:latin typeface="Calibri"/>
                <a:cs typeface="Calibri"/>
              </a:rPr>
              <a:t>x</a:t>
            </a:r>
            <a:r>
              <a:rPr b="1" u="heavy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b="1" u="heavy" spc="-4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b="1" u="heavy" spc="-11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b="1" u="heavy" spc="-4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b="1" u="heavy" spc="-8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b="1" u="heavy" spc="-11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b="1" u="heavy" dirty="0">
                <a:solidFill>
                  <a:srgbClr val="4285F4"/>
                </a:solidFill>
                <a:latin typeface="Calibri"/>
                <a:cs typeface="Calibri"/>
              </a:rPr>
              <a:t>ve</a:t>
            </a:r>
            <a:r>
              <a:rPr b="1" u="heavy" spc="-4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b="1" u="heavy" spc="-11" dirty="0">
                <a:solidFill>
                  <a:srgbClr val="4285F4"/>
                </a:solidFill>
                <a:latin typeface="Calibri"/>
                <a:cs typeface="Calibri"/>
              </a:rPr>
              <a:t>su</a:t>
            </a:r>
            <a:r>
              <a:rPr b="1" u="heavy" spc="-4" dirty="0">
                <a:solidFill>
                  <a:srgbClr val="4285F4"/>
                </a:solidFill>
                <a:latin typeface="Calibri"/>
                <a:cs typeface="Calibri"/>
              </a:rPr>
              <a:t>mm</a:t>
            </a:r>
            <a:r>
              <a:rPr b="1" u="heavy" spc="-11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b="1" u="heavy" spc="-4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b="1" u="heavy" spc="-11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b="1" u="heavy" spc="-4" dirty="0">
                <a:solidFill>
                  <a:srgbClr val="4285F4"/>
                </a:solidFill>
                <a:latin typeface="Calibri"/>
                <a:cs typeface="Calibri"/>
              </a:rPr>
              <a:t>z</a:t>
            </a:r>
            <a:r>
              <a:rPr b="1" u="heavy" spc="-8" dirty="0">
                <a:solidFill>
                  <a:srgbClr val="4285F4"/>
                </a:solidFill>
                <a:latin typeface="Calibri"/>
                <a:cs typeface="Calibri"/>
              </a:rPr>
              <a:t>at</a:t>
            </a:r>
            <a:r>
              <a:rPr b="1" u="heavy" spc="-11" dirty="0">
                <a:solidFill>
                  <a:srgbClr val="4285F4"/>
                </a:solidFill>
                <a:latin typeface="Calibri"/>
                <a:cs typeface="Calibri"/>
              </a:rPr>
              <a:t>ion</a:t>
            </a:r>
            <a:r>
              <a:rPr b="1" dirty="0">
                <a:solidFill>
                  <a:srgbClr val="4285F4"/>
                </a:solidFill>
                <a:latin typeface="Times New Roman"/>
                <a:cs typeface="Times New Roman"/>
              </a:rPr>
              <a:t>	</a:t>
            </a:r>
            <a:r>
              <a:rPr b="1" u="heavy" spc="-15" dirty="0">
                <a:solidFill>
                  <a:srgbClr val="4285F4"/>
                </a:solidFill>
                <a:latin typeface="Calibri"/>
                <a:cs typeface="Calibri"/>
              </a:rPr>
              <a:t>Ab</a:t>
            </a:r>
            <a:r>
              <a:rPr b="1" u="heavy" spc="-4" dirty="0">
                <a:solidFill>
                  <a:srgbClr val="4285F4"/>
                </a:solidFill>
                <a:latin typeface="Calibri"/>
                <a:cs typeface="Calibri"/>
              </a:rPr>
              <a:t>str</a:t>
            </a:r>
            <a:r>
              <a:rPr b="1" u="heavy" spc="-11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b="1" u="heavy" spc="-4" dirty="0">
                <a:solidFill>
                  <a:srgbClr val="4285F4"/>
                </a:solidFill>
                <a:latin typeface="Calibri"/>
                <a:cs typeface="Calibri"/>
              </a:rPr>
              <a:t>ct</a:t>
            </a:r>
            <a:r>
              <a:rPr b="1" u="heavy" spc="-11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b="1" u="heavy" dirty="0">
                <a:solidFill>
                  <a:srgbClr val="4285F4"/>
                </a:solidFill>
                <a:latin typeface="Calibri"/>
                <a:cs typeface="Calibri"/>
              </a:rPr>
              <a:t>ve</a:t>
            </a:r>
            <a:r>
              <a:rPr b="1" u="heavy" spc="-4" dirty="0">
                <a:solidFill>
                  <a:srgbClr val="4285F4"/>
                </a:solidFill>
                <a:latin typeface="Calibri"/>
                <a:cs typeface="Calibri"/>
              </a:rPr>
              <a:t> s</a:t>
            </a:r>
            <a:r>
              <a:rPr b="1" u="heavy" spc="-15" dirty="0">
                <a:solidFill>
                  <a:srgbClr val="4285F4"/>
                </a:solidFill>
                <a:latin typeface="Calibri"/>
                <a:cs typeface="Calibri"/>
              </a:rPr>
              <a:t>u</a:t>
            </a:r>
            <a:r>
              <a:rPr b="1" u="heavy" spc="-4" dirty="0">
                <a:solidFill>
                  <a:srgbClr val="4285F4"/>
                </a:solidFill>
                <a:latin typeface="Calibri"/>
                <a:cs typeface="Calibri"/>
              </a:rPr>
              <a:t>mm</a:t>
            </a:r>
            <a:r>
              <a:rPr b="1" u="heavy" spc="-11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b="1" u="heavy" spc="-4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b="1" u="heavy" spc="-11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b="1" u="heavy" spc="-4" dirty="0">
                <a:solidFill>
                  <a:srgbClr val="4285F4"/>
                </a:solidFill>
                <a:latin typeface="Calibri"/>
                <a:cs typeface="Calibri"/>
              </a:rPr>
              <a:t>z</a:t>
            </a:r>
            <a:r>
              <a:rPr b="1" u="heavy" spc="-11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b="1" u="heavy" spc="-4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b="1" u="heavy" spc="-15" dirty="0">
                <a:solidFill>
                  <a:srgbClr val="4285F4"/>
                </a:solidFill>
                <a:latin typeface="Calibri"/>
                <a:cs typeface="Calibri"/>
              </a:rPr>
              <a:t>ion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0656" y="1522093"/>
            <a:ext cx="3021806" cy="822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99200"/>
              </a:lnSpc>
            </a:pPr>
            <a:r>
              <a:rPr i="1" dirty="0">
                <a:solidFill>
                  <a:srgbClr val="4285F4"/>
                </a:solidFill>
                <a:latin typeface="Calibri"/>
                <a:cs typeface="Calibri"/>
              </a:rPr>
              <a:t>Sel</a:t>
            </a:r>
            <a:r>
              <a:rPr i="1" spc="-8" dirty="0">
                <a:solidFill>
                  <a:srgbClr val="4285F4"/>
                </a:solidFill>
                <a:latin typeface="Calibri"/>
                <a:cs typeface="Calibri"/>
              </a:rPr>
              <a:t>ect</a:t>
            </a:r>
            <a:r>
              <a:rPr i="1" spc="-53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4285F4"/>
                </a:solidFill>
                <a:latin typeface="Calibri"/>
                <a:cs typeface="Calibri"/>
              </a:rPr>
              <a:t>par</a:t>
            </a:r>
            <a:r>
              <a:rPr i="1" spc="-11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i="1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i="1" spc="-4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i="1" spc="-4" dirty="0">
                <a:latin typeface="Calibri"/>
                <a:cs typeface="Calibri"/>
              </a:rPr>
              <a:t>(t</a:t>
            </a:r>
            <a:r>
              <a:rPr i="1" dirty="0">
                <a:latin typeface="Calibri"/>
                <a:cs typeface="Calibri"/>
              </a:rPr>
              <a:t>yp</a:t>
            </a:r>
            <a:r>
              <a:rPr i="1" spc="-4" dirty="0">
                <a:latin typeface="Calibri"/>
                <a:cs typeface="Calibri"/>
              </a:rPr>
              <a:t>i</a:t>
            </a:r>
            <a:r>
              <a:rPr i="1" dirty="0">
                <a:latin typeface="Calibri"/>
                <a:cs typeface="Calibri"/>
              </a:rPr>
              <a:t>ca</a:t>
            </a:r>
            <a:r>
              <a:rPr i="1" spc="-4" dirty="0">
                <a:latin typeface="Calibri"/>
                <a:cs typeface="Calibri"/>
              </a:rPr>
              <a:t>ll</a:t>
            </a:r>
            <a:r>
              <a:rPr i="1" dirty="0">
                <a:latin typeface="Calibri"/>
                <a:cs typeface="Calibri"/>
              </a:rPr>
              <a:t>y</a:t>
            </a:r>
            <a:r>
              <a:rPr i="1" spc="-49" dirty="0">
                <a:latin typeface="Times New Roman"/>
                <a:cs typeface="Times New Roman"/>
              </a:rPr>
              <a:t> </a:t>
            </a:r>
            <a:r>
              <a:rPr i="1" dirty="0">
                <a:latin typeface="Calibri"/>
                <a:cs typeface="Calibri"/>
              </a:rPr>
              <a:t>s</a:t>
            </a:r>
            <a:r>
              <a:rPr i="1" spc="-11" dirty="0">
                <a:latin typeface="Calibri"/>
                <a:cs typeface="Calibri"/>
              </a:rPr>
              <a:t>e</a:t>
            </a:r>
            <a:r>
              <a:rPr i="1" dirty="0">
                <a:latin typeface="Calibri"/>
                <a:cs typeface="Calibri"/>
              </a:rPr>
              <a:t>n</a:t>
            </a:r>
            <a:r>
              <a:rPr i="1" spc="-11" dirty="0">
                <a:latin typeface="Calibri"/>
                <a:cs typeface="Calibri"/>
              </a:rPr>
              <a:t>te</a:t>
            </a:r>
            <a:r>
              <a:rPr i="1" dirty="0">
                <a:latin typeface="Calibri"/>
                <a:cs typeface="Calibri"/>
              </a:rPr>
              <a:t>nc</a:t>
            </a:r>
            <a:r>
              <a:rPr i="1" spc="-11" dirty="0">
                <a:latin typeface="Calibri"/>
                <a:cs typeface="Calibri"/>
              </a:rPr>
              <a:t>e</a:t>
            </a:r>
            <a:r>
              <a:rPr i="1" dirty="0">
                <a:latin typeface="Calibri"/>
                <a:cs typeface="Calibri"/>
              </a:rPr>
              <a:t>s)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i="1" spc="4" dirty="0">
                <a:latin typeface="Calibri"/>
                <a:cs typeface="Calibri"/>
              </a:rPr>
              <a:t>o</a:t>
            </a:r>
            <a:r>
              <a:rPr i="1" dirty="0">
                <a:latin typeface="Calibri"/>
                <a:cs typeface="Calibri"/>
              </a:rPr>
              <a:t>f</a:t>
            </a:r>
            <a:r>
              <a:rPr i="1" spc="-45" dirty="0">
                <a:latin typeface="Times New Roman"/>
                <a:cs typeface="Times New Roman"/>
              </a:rPr>
              <a:t> </a:t>
            </a:r>
            <a:r>
              <a:rPr i="1" spc="-11" dirty="0">
                <a:latin typeface="Calibri"/>
                <a:cs typeface="Calibri"/>
              </a:rPr>
              <a:t>t</a:t>
            </a:r>
            <a:r>
              <a:rPr i="1" dirty="0">
                <a:latin typeface="Calibri"/>
                <a:cs typeface="Calibri"/>
              </a:rPr>
              <a:t>h</a:t>
            </a:r>
            <a:r>
              <a:rPr i="1" spc="-11" dirty="0">
                <a:latin typeface="Calibri"/>
                <a:cs typeface="Calibri"/>
              </a:rPr>
              <a:t>e</a:t>
            </a:r>
            <a:r>
              <a:rPr i="1" spc="-45" dirty="0">
                <a:latin typeface="Times New Roman"/>
                <a:cs typeface="Times New Roman"/>
              </a:rPr>
              <a:t> </a:t>
            </a:r>
            <a:r>
              <a:rPr i="1" spc="-8" dirty="0">
                <a:latin typeface="Calibri"/>
                <a:cs typeface="Calibri"/>
              </a:rPr>
              <a:t>or</a:t>
            </a:r>
            <a:r>
              <a:rPr i="1" dirty="0">
                <a:latin typeface="Calibri"/>
                <a:cs typeface="Calibri"/>
              </a:rPr>
              <a:t>iginal</a:t>
            </a:r>
            <a:r>
              <a:rPr i="1" spc="-49" dirty="0">
                <a:latin typeface="Times New Roman"/>
                <a:cs typeface="Times New Roman"/>
              </a:rPr>
              <a:t> </a:t>
            </a:r>
            <a:r>
              <a:rPr i="1" spc="-11" dirty="0">
                <a:latin typeface="Calibri"/>
                <a:cs typeface="Calibri"/>
              </a:rPr>
              <a:t>t</a:t>
            </a:r>
            <a:r>
              <a:rPr i="1" spc="-8" dirty="0">
                <a:latin typeface="Calibri"/>
                <a:cs typeface="Calibri"/>
              </a:rPr>
              <a:t>e</a:t>
            </a:r>
            <a:r>
              <a:rPr i="1" spc="-4" dirty="0">
                <a:latin typeface="Calibri"/>
                <a:cs typeface="Calibri"/>
              </a:rPr>
              <a:t>x</a:t>
            </a:r>
            <a:r>
              <a:rPr i="1" spc="-8" dirty="0">
                <a:latin typeface="Calibri"/>
                <a:cs typeface="Calibri"/>
              </a:rPr>
              <a:t>t</a:t>
            </a:r>
            <a:r>
              <a:rPr i="1" spc="-53" dirty="0">
                <a:latin typeface="Times New Roman"/>
                <a:cs typeface="Times New Roman"/>
              </a:rPr>
              <a:t> </a:t>
            </a:r>
            <a:r>
              <a:rPr i="1" spc="-11" dirty="0">
                <a:latin typeface="Calibri"/>
                <a:cs typeface="Calibri"/>
              </a:rPr>
              <a:t>t</a:t>
            </a:r>
            <a:r>
              <a:rPr i="1" dirty="0">
                <a:latin typeface="Calibri"/>
                <a:cs typeface="Calibri"/>
              </a:rPr>
              <a:t>o</a:t>
            </a:r>
            <a:r>
              <a:rPr i="1" spc="-45" dirty="0">
                <a:latin typeface="Times New Roman"/>
                <a:cs typeface="Times New Roman"/>
              </a:rPr>
              <a:t> </a:t>
            </a:r>
            <a:r>
              <a:rPr i="1" spc="4" dirty="0">
                <a:latin typeface="Calibri"/>
                <a:cs typeface="Calibri"/>
              </a:rPr>
              <a:t>fo</a:t>
            </a:r>
            <a:r>
              <a:rPr i="1" dirty="0">
                <a:latin typeface="Calibri"/>
                <a:cs typeface="Calibri"/>
              </a:rPr>
              <a:t>rm</a:t>
            </a:r>
            <a:r>
              <a:rPr i="1" spc="-49" dirty="0">
                <a:latin typeface="Times New Roman"/>
                <a:cs typeface="Times New Roman"/>
              </a:rPr>
              <a:t> </a:t>
            </a:r>
            <a:r>
              <a:rPr i="1" dirty="0">
                <a:latin typeface="Calibri"/>
                <a:cs typeface="Calibri"/>
              </a:rPr>
              <a:t>a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i="1" dirty="0">
                <a:latin typeface="Calibri"/>
                <a:cs typeface="Calibri"/>
              </a:rPr>
              <a:t>summ</a:t>
            </a:r>
            <a:r>
              <a:rPr i="1" spc="-11" dirty="0">
                <a:latin typeface="Calibri"/>
                <a:cs typeface="Calibri"/>
              </a:rPr>
              <a:t>ar</a:t>
            </a:r>
            <a:r>
              <a:rPr i="1" dirty="0">
                <a:latin typeface="Calibri"/>
                <a:cs typeface="Calibri"/>
              </a:rPr>
              <a:t>y.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8207" y="1522092"/>
            <a:ext cx="3012758" cy="839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00800"/>
              </a:lnSpc>
            </a:pPr>
            <a:r>
              <a:rPr i="1" spc="-19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i="1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i="1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i="1" spc="-8" dirty="0">
                <a:solidFill>
                  <a:srgbClr val="4285F4"/>
                </a:solidFill>
                <a:latin typeface="Calibri"/>
                <a:cs typeface="Calibri"/>
              </a:rPr>
              <a:t>er</a:t>
            </a:r>
            <a:r>
              <a:rPr i="1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i="1" spc="-11" dirty="0">
                <a:solidFill>
                  <a:srgbClr val="4285F4"/>
                </a:solidFill>
                <a:latin typeface="Calibri"/>
                <a:cs typeface="Calibri"/>
              </a:rPr>
              <a:t>te</a:t>
            </a:r>
            <a:r>
              <a:rPr i="1" spc="-4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i="1" spc="-11" dirty="0">
                <a:solidFill>
                  <a:srgbClr val="4285F4"/>
                </a:solidFill>
                <a:latin typeface="Calibri"/>
                <a:cs typeface="Calibri"/>
              </a:rPr>
              <a:t>new</a:t>
            </a:r>
            <a:r>
              <a:rPr i="1" spc="-49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i="1" spc="-11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i="1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i="1" spc="-15" dirty="0">
                <a:solidFill>
                  <a:srgbClr val="4285F4"/>
                </a:solidFill>
                <a:latin typeface="Calibri"/>
                <a:cs typeface="Calibri"/>
              </a:rPr>
              <a:t>x</a:t>
            </a:r>
            <a:r>
              <a:rPr i="1" spc="-8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i="1" spc="-53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latin typeface="Calibri"/>
                <a:cs typeface="Calibri"/>
              </a:rPr>
              <a:t>using</a:t>
            </a:r>
            <a:r>
              <a:rPr i="1" spc="-45" dirty="0">
                <a:latin typeface="Times New Roman"/>
                <a:cs typeface="Times New Roman"/>
              </a:rPr>
              <a:t> </a:t>
            </a:r>
            <a:r>
              <a:rPr i="1" dirty="0">
                <a:latin typeface="Calibri"/>
                <a:cs typeface="Calibri"/>
              </a:rPr>
              <a:t>na</a:t>
            </a:r>
            <a:r>
              <a:rPr i="1" spc="-4" dirty="0">
                <a:latin typeface="Calibri"/>
                <a:cs typeface="Calibri"/>
              </a:rPr>
              <a:t>t</a:t>
            </a:r>
            <a:r>
              <a:rPr i="1" spc="-11" dirty="0">
                <a:latin typeface="Calibri"/>
                <a:cs typeface="Calibri"/>
              </a:rPr>
              <a:t>ur</a:t>
            </a:r>
            <a:r>
              <a:rPr i="1" dirty="0">
                <a:latin typeface="Calibri"/>
                <a:cs typeface="Calibri"/>
              </a:rPr>
              <a:t>al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i="1" spc="-4" dirty="0">
                <a:latin typeface="Calibri"/>
                <a:cs typeface="Calibri"/>
              </a:rPr>
              <a:t>l</a:t>
            </a:r>
            <a:r>
              <a:rPr i="1" dirty="0">
                <a:latin typeface="Calibri"/>
                <a:cs typeface="Calibri"/>
              </a:rPr>
              <a:t>anguag</a:t>
            </a:r>
            <a:r>
              <a:rPr i="1" spc="-11" dirty="0">
                <a:latin typeface="Calibri"/>
                <a:cs typeface="Calibri"/>
              </a:rPr>
              <a:t>e</a:t>
            </a:r>
            <a:r>
              <a:rPr i="1" spc="-45" dirty="0">
                <a:latin typeface="Times New Roman"/>
                <a:cs typeface="Times New Roman"/>
              </a:rPr>
              <a:t> </a:t>
            </a:r>
            <a:r>
              <a:rPr i="1" dirty="0">
                <a:latin typeface="Calibri"/>
                <a:cs typeface="Calibri"/>
              </a:rPr>
              <a:t>g</a:t>
            </a:r>
            <a:r>
              <a:rPr i="1" spc="-11" dirty="0">
                <a:latin typeface="Calibri"/>
                <a:cs typeface="Calibri"/>
              </a:rPr>
              <a:t>e</a:t>
            </a:r>
            <a:r>
              <a:rPr i="1" dirty="0">
                <a:latin typeface="Calibri"/>
                <a:cs typeface="Calibri"/>
              </a:rPr>
              <a:t>n</a:t>
            </a:r>
            <a:r>
              <a:rPr i="1" spc="-8" dirty="0">
                <a:latin typeface="Calibri"/>
                <a:cs typeface="Calibri"/>
              </a:rPr>
              <a:t>er</a:t>
            </a:r>
            <a:r>
              <a:rPr i="1" dirty="0">
                <a:latin typeface="Calibri"/>
                <a:cs typeface="Calibri"/>
              </a:rPr>
              <a:t>a</a:t>
            </a:r>
            <a:r>
              <a:rPr i="1" spc="-11" dirty="0">
                <a:latin typeface="Calibri"/>
                <a:cs typeface="Calibri"/>
              </a:rPr>
              <a:t>t</a:t>
            </a:r>
            <a:r>
              <a:rPr i="1" spc="-4" dirty="0">
                <a:latin typeface="Calibri"/>
                <a:cs typeface="Calibri"/>
              </a:rPr>
              <a:t>i</a:t>
            </a:r>
            <a:r>
              <a:rPr i="1" dirty="0">
                <a:latin typeface="Calibri"/>
                <a:cs typeface="Calibri"/>
              </a:rPr>
              <a:t>on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i="1" spc="-11" dirty="0">
                <a:latin typeface="Calibri"/>
                <a:cs typeface="Calibri"/>
              </a:rPr>
              <a:t>te</a:t>
            </a:r>
            <a:r>
              <a:rPr i="1" dirty="0">
                <a:latin typeface="Calibri"/>
                <a:cs typeface="Calibri"/>
              </a:rPr>
              <a:t>chn</a:t>
            </a:r>
            <a:r>
              <a:rPr i="1" spc="-4" dirty="0">
                <a:latin typeface="Calibri"/>
                <a:cs typeface="Calibri"/>
              </a:rPr>
              <a:t>i</a:t>
            </a:r>
            <a:r>
              <a:rPr i="1" dirty="0">
                <a:latin typeface="Calibri"/>
                <a:cs typeface="Calibri"/>
              </a:rPr>
              <a:t>qu</a:t>
            </a:r>
            <a:r>
              <a:rPr i="1" spc="-11" dirty="0">
                <a:latin typeface="Calibri"/>
                <a:cs typeface="Calibri"/>
              </a:rPr>
              <a:t>e</a:t>
            </a:r>
            <a:r>
              <a:rPr i="1" spc="4" dirty="0">
                <a:latin typeface="Calibri"/>
                <a:cs typeface="Calibri"/>
              </a:rPr>
              <a:t>s</a:t>
            </a:r>
            <a:r>
              <a:rPr i="1"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29090" y="2331445"/>
            <a:ext cx="1531414" cy="1531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985104" y="2331445"/>
            <a:ext cx="1531412" cy="1531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1373487" y="4020620"/>
            <a:ext cx="289321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838" indent="-214313">
              <a:buFont typeface="Arial"/>
              <a:buChar char="•"/>
              <a:tabLst>
                <a:tab pos="223838" algn="l"/>
              </a:tabLst>
            </a:pPr>
            <a:r>
              <a:rPr spc="-30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asi</a:t>
            </a:r>
            <a:r>
              <a:rPr spc="-8" dirty="0">
                <a:latin typeface="Calibri"/>
                <a:cs typeface="Calibri"/>
              </a:rPr>
              <a:t>er</a:t>
            </a:r>
            <a:endParaRPr>
              <a:latin typeface="Calibri"/>
              <a:cs typeface="Calibri"/>
            </a:endParaRPr>
          </a:p>
          <a:p>
            <a:pPr marL="223838" indent="-214313">
              <a:buFont typeface="Arial"/>
              <a:buChar char="•"/>
              <a:tabLst>
                <a:tab pos="223838" algn="l"/>
              </a:tabLst>
            </a:pPr>
            <a:r>
              <a:rPr spc="-45" dirty="0">
                <a:latin typeface="Calibri"/>
                <a:cs typeface="Calibri"/>
              </a:rPr>
              <a:t>R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23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30" dirty="0">
                <a:latin typeface="Calibri"/>
                <a:cs typeface="Calibri"/>
              </a:rPr>
              <a:t>v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no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aph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si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0656" y="4748784"/>
            <a:ext cx="154781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spc="-8" dirty="0">
                <a:latin typeface="Calibri"/>
                <a:cs typeface="Calibri"/>
              </a:rPr>
              <a:t>22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8104" y="4022905"/>
            <a:ext cx="285083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838" indent="-214313">
              <a:buFont typeface="Arial"/>
              <a:buChar char="•"/>
              <a:tabLst>
                <a:tab pos="223838" algn="l"/>
              </a:tabLst>
            </a:pPr>
            <a:r>
              <a:rPr spc="-19" dirty="0">
                <a:latin typeface="Calibri"/>
                <a:cs typeface="Calibri"/>
              </a:rPr>
              <a:t>Mo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ic</a:t>
            </a:r>
            <a:r>
              <a:rPr dirty="0">
                <a:latin typeface="Calibri"/>
                <a:cs typeface="Calibri"/>
              </a:rPr>
              <a:t>u</a:t>
            </a:r>
            <a:r>
              <a:rPr spc="-4" dirty="0">
                <a:latin typeface="Calibri"/>
                <a:cs typeface="Calibri"/>
              </a:rPr>
              <a:t>lt</a:t>
            </a:r>
            <a:endParaRPr>
              <a:latin typeface="Calibri"/>
              <a:cs typeface="Calibri"/>
            </a:endParaRPr>
          </a:p>
          <a:p>
            <a:pPr marL="223838" indent="-214313">
              <a:spcBef>
                <a:spcPts val="19"/>
              </a:spcBef>
              <a:buFont typeface="Arial"/>
              <a:buChar char="•"/>
              <a:tabLst>
                <a:tab pos="223838" algn="l"/>
              </a:tabLst>
            </a:pPr>
            <a:r>
              <a:rPr spc="-19" dirty="0">
                <a:latin typeface="Calibri"/>
                <a:cs typeface="Calibri"/>
              </a:rPr>
              <a:t>Mo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34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xi</a:t>
            </a:r>
            <a:r>
              <a:rPr dirty="0">
                <a:latin typeface="Calibri"/>
                <a:cs typeface="Calibri"/>
              </a:rPr>
              <a:t>b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(m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hu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an)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1947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22516"/>
            <a:ext cx="68580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lang="en-US" sz="2400" spc="-4" dirty="0" smtClean="0">
                <a:latin typeface="Calibri"/>
                <a:cs typeface="Calibri"/>
              </a:rPr>
              <a:t>Non</a:t>
            </a:r>
            <a:r>
              <a:rPr sz="2400" spc="-4" dirty="0" smtClean="0">
                <a:latin typeface="Calibri"/>
                <a:cs typeface="Calibri"/>
              </a:rPr>
              <a:t>-n</a:t>
            </a:r>
            <a:r>
              <a:rPr sz="2400" dirty="0" smtClean="0">
                <a:latin typeface="Calibri"/>
                <a:cs typeface="Calibri"/>
              </a:rPr>
              <a:t>e</a:t>
            </a:r>
            <a:r>
              <a:rPr sz="2400" spc="-4" dirty="0" smtClean="0">
                <a:latin typeface="Calibri"/>
                <a:cs typeface="Calibri"/>
              </a:rPr>
              <a:t>ur</a:t>
            </a:r>
            <a:r>
              <a:rPr sz="2400" spc="-19" dirty="0" smtClean="0">
                <a:latin typeface="Calibri"/>
                <a:cs typeface="Calibri"/>
              </a:rPr>
              <a:t>a</a:t>
            </a:r>
            <a:r>
              <a:rPr sz="2400" spc="-8" dirty="0" smtClean="0">
                <a:latin typeface="Calibri"/>
                <a:cs typeface="Calibri"/>
              </a:rPr>
              <a:t>l</a:t>
            </a:r>
            <a:r>
              <a:rPr sz="2400" spc="-56" dirty="0" smtClean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4" dirty="0">
                <a:latin typeface="Calibri"/>
                <a:cs typeface="Calibri"/>
              </a:rPr>
              <a:t>ummar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z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ti</a:t>
            </a:r>
            <a:r>
              <a:rPr sz="2400" spc="-11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0" y="701803"/>
            <a:ext cx="6781800" cy="1470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609600" y="2382052"/>
            <a:ext cx="7924800" cy="1823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indent="-257175"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spc="-15" dirty="0">
                <a:latin typeface="Calibri"/>
                <a:cs typeface="Calibri"/>
              </a:rPr>
              <a:t>P</a:t>
            </a:r>
            <a:r>
              <a:rPr spc="-8" dirty="0">
                <a:latin typeface="Calibri"/>
                <a:cs typeface="Calibri"/>
              </a:rPr>
              <a:t>re</a:t>
            </a:r>
            <a:r>
              <a:rPr dirty="0">
                <a:latin typeface="Calibri"/>
                <a:cs typeface="Calibri"/>
              </a:rPr>
              <a:t>-n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u</a:t>
            </a:r>
            <a:r>
              <a:rPr spc="-8" dirty="0">
                <a:latin typeface="Calibri"/>
                <a:cs typeface="Calibri"/>
              </a:rPr>
              <a:t>ra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9" dirty="0">
                <a:latin typeface="Calibri"/>
                <a:cs typeface="Calibri"/>
              </a:rPr>
              <a:t>mm</a:t>
            </a:r>
            <a:r>
              <a:rPr dirty="0">
                <a:latin typeface="Calibri"/>
                <a:cs typeface="Calibri"/>
              </a:rPr>
              <a:t>ar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za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w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re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mostl</a:t>
            </a:r>
            <a:r>
              <a:rPr spc="-11" dirty="0">
                <a:solidFill>
                  <a:srgbClr val="4285F4"/>
                </a:solidFill>
                <a:latin typeface="Calibri"/>
                <a:cs typeface="Calibri"/>
              </a:rPr>
              <a:t>y</a:t>
            </a:r>
            <a:r>
              <a:rPr spc="-4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pc="-8" dirty="0" smtClean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pc="-4" dirty="0" smtClean="0">
                <a:solidFill>
                  <a:srgbClr val="4285F4"/>
                </a:solidFill>
                <a:latin typeface="Calibri"/>
                <a:cs typeface="Calibri"/>
              </a:rPr>
              <a:t>x</a:t>
            </a:r>
            <a:r>
              <a:rPr spc="-11" dirty="0" smtClean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pc="-8" dirty="0" smtClean="0">
                <a:solidFill>
                  <a:srgbClr val="4285F4"/>
                </a:solidFill>
                <a:latin typeface="Calibri"/>
                <a:cs typeface="Calibri"/>
              </a:rPr>
              <a:t>ra</a:t>
            </a:r>
            <a:r>
              <a:rPr spc="-15" dirty="0" smtClean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pc="-11" dirty="0" smtClean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pc="-4" dirty="0" smtClean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pc="-11" dirty="0" smtClean="0">
                <a:solidFill>
                  <a:srgbClr val="4285F4"/>
                </a:solidFill>
                <a:latin typeface="Calibri"/>
                <a:cs typeface="Calibri"/>
              </a:rPr>
              <a:t>ve</a:t>
            </a:r>
            <a:endParaRPr sz="2663" dirty="0">
              <a:latin typeface="Times New Roman"/>
              <a:cs typeface="Times New Roman"/>
            </a:endParaRPr>
          </a:p>
          <a:p>
            <a:pPr marL="266700" indent="-257175"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lang="en-US" dirty="0">
                <a:latin typeface="Calibri"/>
                <a:cs typeface="Calibri"/>
              </a:rPr>
              <a:t>T</a:t>
            </a:r>
            <a:r>
              <a:rPr dirty="0" smtClean="0">
                <a:latin typeface="Calibri"/>
                <a:cs typeface="Calibri"/>
              </a:rPr>
              <a:t>h</a:t>
            </a:r>
            <a:r>
              <a:rPr spc="-8" dirty="0" smtClean="0">
                <a:latin typeface="Calibri"/>
                <a:cs typeface="Calibri"/>
              </a:rPr>
              <a:t>e</a:t>
            </a:r>
            <a:r>
              <a:rPr spc="-11" dirty="0" smtClean="0">
                <a:latin typeface="Calibri"/>
                <a:cs typeface="Calibri"/>
              </a:rPr>
              <a:t>y</a:t>
            </a:r>
            <a:r>
              <a:rPr spc="-49" dirty="0" smtClean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ty</a:t>
            </a:r>
            <a:r>
              <a:rPr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ll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had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p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p</a:t>
            </a:r>
            <a:r>
              <a:rPr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li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pc="-8" dirty="0"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  <a:p>
            <a:pPr marL="523875" lvl="1" indent="-171450">
              <a:spcBef>
                <a:spcPts val="379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b="1" spc="-11" dirty="0">
                <a:latin typeface="Calibri"/>
                <a:cs typeface="Calibri"/>
              </a:rPr>
              <a:t>C</a:t>
            </a:r>
            <a:r>
              <a:rPr b="1" spc="-15" dirty="0">
                <a:latin typeface="Calibri"/>
                <a:cs typeface="Calibri"/>
              </a:rPr>
              <a:t>on</a:t>
            </a:r>
            <a:r>
              <a:rPr b="1" spc="-8" dirty="0">
                <a:latin typeface="Calibri"/>
                <a:cs typeface="Calibri"/>
              </a:rPr>
              <a:t>te</a:t>
            </a:r>
            <a:r>
              <a:rPr b="1" spc="-15" dirty="0">
                <a:latin typeface="Calibri"/>
                <a:cs typeface="Calibri"/>
              </a:rPr>
              <a:t>n</a:t>
            </a:r>
            <a:r>
              <a:rPr b="1" spc="-8" dirty="0">
                <a:latin typeface="Calibri"/>
                <a:cs typeface="Calibri"/>
              </a:rPr>
              <a:t>t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Calibri"/>
                <a:cs typeface="Calibri"/>
              </a:rPr>
              <a:t>se</a:t>
            </a:r>
            <a:r>
              <a:rPr b="1" spc="-11" dirty="0">
                <a:latin typeface="Calibri"/>
                <a:cs typeface="Calibri"/>
              </a:rPr>
              <a:t>l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8" dirty="0">
                <a:latin typeface="Calibri"/>
                <a:cs typeface="Calibri"/>
              </a:rPr>
              <a:t>c</a:t>
            </a:r>
            <a:r>
              <a:rPr b="1" spc="-4" dirty="0">
                <a:latin typeface="Calibri"/>
                <a:cs typeface="Calibri"/>
              </a:rPr>
              <a:t>t</a:t>
            </a:r>
            <a:r>
              <a:rPr b="1" spc="-11" dirty="0">
                <a:latin typeface="Calibri"/>
                <a:cs typeface="Calibri"/>
              </a:rPr>
              <a:t>i</a:t>
            </a:r>
            <a:r>
              <a:rPr b="1" spc="-15" dirty="0">
                <a:latin typeface="Calibri"/>
                <a:cs typeface="Calibri"/>
              </a:rPr>
              <a:t>on</a:t>
            </a:r>
            <a:r>
              <a:rPr spc="-8" dirty="0">
                <a:latin typeface="Calibri"/>
                <a:cs typeface="Calibri"/>
              </a:rPr>
              <a:t>: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oos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so</a:t>
            </a:r>
            <a:r>
              <a:rPr spc="-23" dirty="0">
                <a:latin typeface="Calibri"/>
                <a:cs typeface="Calibri"/>
              </a:rPr>
              <a:t>m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lud</a:t>
            </a:r>
            <a:r>
              <a:rPr spc="-11" dirty="0">
                <a:latin typeface="Calibri"/>
                <a:cs typeface="Calibri"/>
              </a:rPr>
              <a:t>e</a:t>
            </a:r>
            <a:endParaRPr dirty="0">
              <a:latin typeface="Calibri"/>
              <a:cs typeface="Calibri"/>
            </a:endParaRPr>
          </a:p>
          <a:p>
            <a:pPr marL="523875" lvl="1" indent="-171450">
              <a:spcBef>
                <a:spcPts val="469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b="1" spc="-11" dirty="0">
                <a:latin typeface="Calibri"/>
                <a:cs typeface="Calibri"/>
              </a:rPr>
              <a:t>In</a:t>
            </a:r>
            <a:r>
              <a:rPr b="1" dirty="0">
                <a:latin typeface="Calibri"/>
                <a:cs typeface="Calibri"/>
              </a:rPr>
              <a:t>f</a:t>
            </a:r>
            <a:r>
              <a:rPr b="1" spc="-4" dirty="0">
                <a:latin typeface="Calibri"/>
                <a:cs typeface="Calibri"/>
              </a:rPr>
              <a:t>orm</a:t>
            </a:r>
            <a:r>
              <a:rPr b="1" spc="-8" dirty="0">
                <a:latin typeface="Calibri"/>
                <a:cs typeface="Calibri"/>
              </a:rPr>
              <a:t>at</a:t>
            </a:r>
            <a:r>
              <a:rPr b="1" spc="-11" dirty="0">
                <a:latin typeface="Calibri"/>
                <a:cs typeface="Calibri"/>
              </a:rPr>
              <a:t>ion</a:t>
            </a:r>
            <a:r>
              <a:rPr b="1" spc="-49" dirty="0">
                <a:latin typeface="Times New Roman"/>
                <a:cs typeface="Times New Roman"/>
              </a:rPr>
              <a:t> </a:t>
            </a:r>
            <a:r>
              <a:rPr b="1" spc="-4" dirty="0">
                <a:latin typeface="Calibri"/>
                <a:cs typeface="Calibri"/>
              </a:rPr>
              <a:t>or</a:t>
            </a:r>
            <a:r>
              <a:rPr b="1" spc="-11" dirty="0">
                <a:latin typeface="Calibri"/>
                <a:cs typeface="Calibri"/>
              </a:rPr>
              <a:t>d</a:t>
            </a:r>
            <a:r>
              <a:rPr b="1" spc="4" dirty="0">
                <a:latin typeface="Calibri"/>
                <a:cs typeface="Calibri"/>
              </a:rPr>
              <a:t>e</a:t>
            </a:r>
            <a:r>
              <a:rPr b="1" spc="-4" dirty="0">
                <a:latin typeface="Calibri"/>
                <a:cs typeface="Calibri"/>
              </a:rPr>
              <a:t>r</a:t>
            </a:r>
            <a:r>
              <a:rPr b="1" spc="-11" dirty="0">
                <a:latin typeface="Calibri"/>
                <a:cs typeface="Calibri"/>
              </a:rPr>
              <a:t>in</a:t>
            </a:r>
            <a:r>
              <a:rPr b="1" spc="-4" dirty="0">
                <a:latin typeface="Calibri"/>
                <a:cs typeface="Calibri"/>
              </a:rPr>
              <a:t>g</a:t>
            </a:r>
            <a:r>
              <a:rPr spc="-8" dirty="0">
                <a:latin typeface="Calibri"/>
                <a:cs typeface="Calibri"/>
              </a:rPr>
              <a:t>: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oos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rd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os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</a:p>
          <a:p>
            <a:pPr marL="523875" marR="310991" lvl="1" indent="-171450">
              <a:lnSpc>
                <a:spcPct val="100800"/>
              </a:lnSpc>
              <a:spcBef>
                <a:spcPts val="379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b="1" dirty="0">
                <a:latin typeface="Calibri"/>
                <a:cs typeface="Calibri"/>
              </a:rPr>
              <a:t>Se</a:t>
            </a:r>
            <a:r>
              <a:rPr b="1" spc="-15" dirty="0">
                <a:latin typeface="Calibri"/>
                <a:cs typeface="Calibri"/>
              </a:rPr>
              <a:t>n</a:t>
            </a:r>
            <a:r>
              <a:rPr b="1" spc="-4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15" dirty="0">
                <a:latin typeface="Calibri"/>
                <a:cs typeface="Calibri"/>
              </a:rPr>
              <a:t>n</a:t>
            </a:r>
            <a:r>
              <a:rPr b="1" spc="-4" dirty="0">
                <a:latin typeface="Calibri"/>
                <a:cs typeface="Calibri"/>
              </a:rPr>
              <a:t>c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spc="-4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11" dirty="0">
                <a:latin typeface="Calibri"/>
                <a:cs typeface="Calibri"/>
              </a:rPr>
              <a:t>ali</a:t>
            </a:r>
            <a:r>
              <a:rPr b="1" spc="-4" dirty="0">
                <a:latin typeface="Calibri"/>
                <a:cs typeface="Calibri"/>
              </a:rPr>
              <a:t>z</a:t>
            </a:r>
            <a:r>
              <a:rPr b="1" spc="-11" dirty="0">
                <a:latin typeface="Calibri"/>
                <a:cs typeface="Calibri"/>
              </a:rPr>
              <a:t>a</a:t>
            </a:r>
            <a:r>
              <a:rPr b="1" spc="-4" dirty="0">
                <a:latin typeface="Calibri"/>
                <a:cs typeface="Calibri"/>
              </a:rPr>
              <a:t>t</a:t>
            </a:r>
            <a:r>
              <a:rPr b="1" spc="-11" dirty="0">
                <a:latin typeface="Calibri"/>
                <a:cs typeface="Calibri"/>
              </a:rPr>
              <a:t>i</a:t>
            </a:r>
            <a:r>
              <a:rPr b="1" spc="-15" dirty="0">
                <a:latin typeface="Calibri"/>
                <a:cs typeface="Calibri"/>
              </a:rPr>
              <a:t>o</a:t>
            </a:r>
            <a:r>
              <a:rPr b="1" spc="-11"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: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di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qu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spc="-8" dirty="0">
                <a:latin typeface="Calibri"/>
                <a:cs typeface="Calibri"/>
              </a:rPr>
              <a:t>e.g.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si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li</a:t>
            </a:r>
            <a:r>
              <a:rPr spc="4" dirty="0">
                <a:latin typeface="Calibri"/>
                <a:cs typeface="Calibri"/>
              </a:rPr>
              <a:t>f</a:t>
            </a:r>
            <a:r>
              <a:rPr spc="-8" dirty="0">
                <a:latin typeface="Calibri"/>
                <a:cs typeface="Calibri"/>
              </a:rPr>
              <a:t>y,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Calibri"/>
                <a:cs typeface="Calibri"/>
              </a:rPr>
              <a:t>re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ve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pa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x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nu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1" dirty="0">
                <a:latin typeface="Calibri"/>
                <a:cs typeface="Calibri"/>
              </a:rPr>
              <a:t>ty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iss</a:t>
            </a:r>
            <a:r>
              <a:rPr dirty="0">
                <a:latin typeface="Calibri"/>
                <a:cs typeface="Calibri"/>
              </a:rPr>
              <a:t>u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6751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22516"/>
            <a:ext cx="68580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400" spc="-4" dirty="0">
                <a:latin typeface="Calibri"/>
                <a:cs typeface="Calibri"/>
              </a:rPr>
              <a:t>Pr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-n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ur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l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4" dirty="0">
                <a:latin typeface="Calibri"/>
                <a:cs typeface="Calibri"/>
              </a:rPr>
              <a:t>ummar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z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ti</a:t>
            </a:r>
            <a:r>
              <a:rPr sz="2400" spc="-11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0655" y="2370199"/>
            <a:ext cx="6215063" cy="2344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15" dirty="0">
                <a:latin typeface="Calibri"/>
                <a:cs typeface="Calibri"/>
              </a:rPr>
              <a:t>P</a:t>
            </a:r>
            <a:r>
              <a:rPr spc="-8" dirty="0">
                <a:latin typeface="Calibri"/>
                <a:cs typeface="Calibri"/>
              </a:rPr>
              <a:t>re</a:t>
            </a:r>
            <a:r>
              <a:rPr dirty="0">
                <a:latin typeface="Calibri"/>
                <a:cs typeface="Calibri"/>
              </a:rPr>
              <a:t>-n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u</a:t>
            </a:r>
            <a:r>
              <a:rPr spc="-8" dirty="0">
                <a:latin typeface="Calibri"/>
                <a:cs typeface="Calibri"/>
              </a:rPr>
              <a:t>ra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Calibri"/>
                <a:cs typeface="Calibri"/>
              </a:rPr>
              <a:t>co</a:t>
            </a:r>
            <a:r>
              <a:rPr b="1" spc="-11" dirty="0">
                <a:latin typeface="Calibri"/>
                <a:cs typeface="Calibri"/>
              </a:rPr>
              <a:t>nt</a:t>
            </a:r>
            <a:r>
              <a:rPr b="1" spc="4" dirty="0">
                <a:latin typeface="Calibri"/>
                <a:cs typeface="Calibri"/>
              </a:rPr>
              <a:t>e</a:t>
            </a:r>
            <a:r>
              <a:rPr b="1" spc="-11" dirty="0">
                <a:latin typeface="Calibri"/>
                <a:cs typeface="Calibri"/>
              </a:rPr>
              <a:t>nt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Calibri"/>
                <a:cs typeface="Calibri"/>
              </a:rPr>
              <a:t>se</a:t>
            </a:r>
            <a:r>
              <a:rPr b="1" spc="-11" dirty="0">
                <a:latin typeface="Calibri"/>
                <a:cs typeface="Calibri"/>
              </a:rPr>
              <a:t>l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4" dirty="0">
                <a:latin typeface="Calibri"/>
                <a:cs typeface="Calibri"/>
              </a:rPr>
              <a:t>ct</a:t>
            </a:r>
            <a:r>
              <a:rPr b="1" spc="-11" dirty="0">
                <a:latin typeface="Calibri"/>
                <a:cs typeface="Calibri"/>
              </a:rPr>
              <a:t>ion</a:t>
            </a:r>
            <a:r>
              <a:rPr b="1"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:</a:t>
            </a:r>
            <a:endParaRPr>
              <a:latin typeface="Calibri"/>
              <a:cs typeface="Calibri"/>
            </a:endParaRPr>
          </a:p>
          <a:p>
            <a:pPr marL="266700" indent="-257175">
              <a:spcBef>
                <a:spcPts val="469"/>
              </a:spcBef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pc="-11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pc="-15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pc="-15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pc="-11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pc="-53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4285F4"/>
                </a:solidFill>
                <a:latin typeface="Calibri"/>
                <a:cs typeface="Calibri"/>
              </a:rPr>
              <a:t>f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un</a:t>
            </a:r>
            <a:r>
              <a:rPr spc="-15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pc="-11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io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ns</a:t>
            </a:r>
            <a:r>
              <a:rPr spc="-49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ca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4" dirty="0">
                <a:latin typeface="Calibri"/>
                <a:cs typeface="Calibri"/>
              </a:rPr>
              <a:t>as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: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390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sz="1500" spc="-8" dirty="0">
                <a:latin typeface="Calibri"/>
                <a:cs typeface="Calibri"/>
              </a:rPr>
              <a:t>Pr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en</a:t>
            </a:r>
            <a:r>
              <a:rPr sz="1500" dirty="0">
                <a:latin typeface="Calibri"/>
                <a:cs typeface="Calibri"/>
              </a:rPr>
              <a:t>c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top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Calibri"/>
                <a:cs typeface="Calibri"/>
              </a:rPr>
              <a:t>k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yw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,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pu</a:t>
            </a:r>
            <a:r>
              <a:rPr sz="1500" spc="4" dirty="0">
                <a:latin typeface="Calibri"/>
                <a:cs typeface="Calibri"/>
              </a:rPr>
              <a:t>t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ia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e.</a:t>
            </a:r>
            <a:r>
              <a:rPr sz="1500" spc="-11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f-i</a:t>
            </a:r>
            <a:r>
              <a:rPr sz="1500" spc="-4" dirty="0">
                <a:latin typeface="Calibri"/>
                <a:cs typeface="Calibri"/>
              </a:rPr>
              <a:t>df</a:t>
            </a:r>
            <a:endParaRPr sz="1500">
              <a:latin typeface="Calibri"/>
              <a:cs typeface="Calibri"/>
            </a:endParaRPr>
          </a:p>
          <a:p>
            <a:pPr marL="523875" lvl="1" indent="-171450">
              <a:spcBef>
                <a:spcPts val="379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sz="1500" spc="4" dirty="0">
                <a:latin typeface="Calibri"/>
                <a:cs typeface="Calibri"/>
              </a:rPr>
              <a:t>F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tu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ch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wh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re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spc="-15" dirty="0">
                <a:latin typeface="Calibri"/>
                <a:cs typeface="Calibri"/>
              </a:rPr>
              <a:t>h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en</a:t>
            </a:r>
            <a:r>
              <a:rPr sz="1500" spc="4" dirty="0">
                <a:latin typeface="Calibri"/>
                <a:cs typeface="Calibri"/>
              </a:rPr>
              <a:t>t</a:t>
            </a:r>
            <a:r>
              <a:rPr sz="1500" spc="-4" dirty="0">
                <a:latin typeface="Calibri"/>
                <a:cs typeface="Calibri"/>
              </a:rPr>
              <a:t>en</a:t>
            </a:r>
            <a:r>
              <a:rPr sz="1500" dirty="0">
                <a:latin typeface="Calibri"/>
                <a:cs typeface="Calibri"/>
              </a:rPr>
              <a:t>c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pp</a:t>
            </a:r>
            <a:r>
              <a:rPr sz="1500" spc="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spc="-15" dirty="0">
                <a:latin typeface="Calibri"/>
                <a:cs typeface="Calibri"/>
              </a:rPr>
              <a:t>h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do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ent</a:t>
            </a:r>
            <a:endParaRPr sz="1500">
              <a:latin typeface="Calibri"/>
              <a:cs typeface="Calibri"/>
            </a:endParaRPr>
          </a:p>
          <a:p>
            <a:pPr marL="266700" marR="461963" indent="-257175">
              <a:lnSpc>
                <a:spcPct val="100800"/>
              </a:lnSpc>
              <a:spcBef>
                <a:spcPts val="348"/>
              </a:spcBef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spc="-19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pc="-8" dirty="0">
                <a:solidFill>
                  <a:srgbClr val="4285F4"/>
                </a:solidFill>
                <a:latin typeface="Calibri"/>
                <a:cs typeface="Calibri"/>
              </a:rPr>
              <a:t>ra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ph-ba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d</a:t>
            </a:r>
            <a:r>
              <a:rPr spc="-49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l</a:t>
            </a:r>
            <a:r>
              <a:rPr spc="-15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pc="-11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h</a:t>
            </a:r>
            <a:r>
              <a:rPr spc="-19" dirty="0">
                <a:solidFill>
                  <a:srgbClr val="4285F4"/>
                </a:solidFill>
                <a:latin typeface="Calibri"/>
                <a:cs typeface="Calibri"/>
              </a:rPr>
              <a:t>m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pc="-49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v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w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the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u</a:t>
            </a:r>
            <a:r>
              <a:rPr spc="-4" dirty="0">
                <a:latin typeface="Calibri"/>
                <a:cs typeface="Calibri"/>
              </a:rPr>
              <a:t>m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d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s)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w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19" dirty="0">
                <a:latin typeface="Calibri"/>
                <a:cs typeface="Calibri"/>
              </a:rPr>
              <a:t>w</a:t>
            </a:r>
            <a:r>
              <a:rPr spc="-8" dirty="0">
                <a:latin typeface="Calibri"/>
                <a:cs typeface="Calibri"/>
              </a:rPr>
              <a:t>ee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pa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8" dirty="0">
                <a:latin typeface="Calibri"/>
                <a:cs typeface="Calibri"/>
              </a:rPr>
              <a:t>r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390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sz="1500" spc="-4" dirty="0">
                <a:latin typeface="Calibri"/>
                <a:cs typeface="Calibri"/>
              </a:rPr>
              <a:t>Edg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w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11" dirty="0">
                <a:latin typeface="Calibri"/>
                <a:cs typeface="Calibri"/>
              </a:rPr>
              <a:t>g</a:t>
            </a:r>
            <a:r>
              <a:rPr sz="1500" spc="-4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opo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on</a:t>
            </a:r>
            <a:r>
              <a:rPr sz="1500" dirty="0">
                <a:latin typeface="Calibri"/>
                <a:cs typeface="Calibri"/>
              </a:rPr>
              <a:t>al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en</a:t>
            </a:r>
            <a:r>
              <a:rPr sz="1500" spc="4" dirty="0">
                <a:latin typeface="Calibri"/>
                <a:cs typeface="Calibri"/>
              </a:rPr>
              <a:t>t</a:t>
            </a:r>
            <a:r>
              <a:rPr sz="1500" spc="-4" dirty="0">
                <a:latin typeface="Calibri"/>
                <a:cs typeface="Calibri"/>
              </a:rPr>
              <a:t>en</a:t>
            </a:r>
            <a:r>
              <a:rPr sz="1500" dirty="0">
                <a:latin typeface="Calibri"/>
                <a:cs typeface="Calibri"/>
              </a:rPr>
              <a:t>c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ila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spc="-8" dirty="0">
                <a:latin typeface="Calibri"/>
                <a:cs typeface="Calibri"/>
              </a:rPr>
              <a:t>y</a:t>
            </a:r>
            <a:endParaRPr sz="1500">
              <a:latin typeface="Calibri"/>
              <a:cs typeface="Calibri"/>
            </a:endParaRPr>
          </a:p>
          <a:p>
            <a:pPr marL="523875" lvl="1" indent="-171450">
              <a:spcBef>
                <a:spcPts val="379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sz="1500" spc="-11" dirty="0">
                <a:latin typeface="Calibri"/>
                <a:cs typeface="Calibri"/>
              </a:rPr>
              <a:t>U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Calibri"/>
                <a:cs typeface="Calibri"/>
              </a:rPr>
              <a:t>g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h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al</a:t>
            </a:r>
            <a:r>
              <a:rPr sz="1500" spc="-11" dirty="0">
                <a:latin typeface="Calibri"/>
                <a:cs typeface="Calibri"/>
              </a:rPr>
              <a:t>g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th</a:t>
            </a:r>
            <a:r>
              <a:rPr sz="1500" dirty="0">
                <a:latin typeface="Calibri"/>
                <a:cs typeface="Calibri"/>
              </a:rPr>
              <a:t>ms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d</a:t>
            </a:r>
            <a:r>
              <a:rPr sz="1500" spc="-4" dirty="0">
                <a:latin typeface="Calibri"/>
                <a:cs typeface="Calibri"/>
              </a:rPr>
              <a:t>en</a:t>
            </a:r>
            <a:r>
              <a:rPr sz="1500" spc="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if</a:t>
            </a:r>
            <a:r>
              <a:rPr sz="1500" spc="-8" dirty="0">
                <a:latin typeface="Calibri"/>
                <a:cs typeface="Calibri"/>
              </a:rPr>
              <a:t>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en</a:t>
            </a:r>
            <a:r>
              <a:rPr sz="1500" spc="4" dirty="0">
                <a:latin typeface="Calibri"/>
                <a:cs typeface="Calibri"/>
              </a:rPr>
              <a:t>t</a:t>
            </a:r>
            <a:r>
              <a:rPr sz="1500" spc="-4" dirty="0">
                <a:latin typeface="Calibri"/>
                <a:cs typeface="Calibri"/>
              </a:rPr>
              <a:t>en</a:t>
            </a:r>
            <a:r>
              <a:rPr sz="1500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w</a:t>
            </a:r>
            <a:r>
              <a:rPr sz="1500" spc="-4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h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8" dirty="0">
                <a:latin typeface="Calibri"/>
                <a:cs typeface="Calibri"/>
              </a:rPr>
              <a:t>re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i="1" spc="-4" dirty="0">
                <a:latin typeface="Calibri"/>
                <a:cs typeface="Calibri"/>
              </a:rPr>
              <a:t>c</a:t>
            </a:r>
            <a:r>
              <a:rPr sz="1500" i="1" spc="-15" dirty="0">
                <a:latin typeface="Calibri"/>
                <a:cs typeface="Calibri"/>
              </a:rPr>
              <a:t>e</a:t>
            </a:r>
            <a:r>
              <a:rPr sz="1500" i="1" spc="-4" dirty="0">
                <a:latin typeface="Calibri"/>
                <a:cs typeface="Calibri"/>
              </a:rPr>
              <a:t>nt</a:t>
            </a:r>
            <a:r>
              <a:rPr sz="1500" i="1" spc="-8" dirty="0">
                <a:latin typeface="Calibri"/>
                <a:cs typeface="Calibri"/>
              </a:rPr>
              <a:t>r</a:t>
            </a:r>
            <a:r>
              <a:rPr sz="1500" i="1" spc="-4" dirty="0">
                <a:latin typeface="Calibri"/>
                <a:cs typeface="Calibri"/>
              </a:rPr>
              <a:t>a</a:t>
            </a:r>
            <a:r>
              <a:rPr sz="1500" i="1" dirty="0">
                <a:latin typeface="Calibri"/>
                <a:cs typeface="Calibri"/>
              </a:rPr>
              <a:t>l</a:t>
            </a:r>
            <a:r>
              <a:rPr sz="1500" i="1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spc="-15" dirty="0">
                <a:latin typeface="Calibri"/>
                <a:cs typeface="Calibri"/>
              </a:rPr>
              <a:t>h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Calibri"/>
                <a:cs typeface="Calibri"/>
              </a:rPr>
              <a:t>g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ph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701803"/>
            <a:ext cx="640080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65080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3" dirty="0">
                <a:latin typeface="Calibri"/>
                <a:cs typeface="Calibri"/>
              </a:rPr>
              <a:t>u</a:t>
            </a:r>
            <a:r>
              <a:rPr sz="2400" spc="-4" dirty="0">
                <a:latin typeface="Calibri"/>
                <a:cs typeface="Calibri"/>
              </a:rPr>
              <a:t>mm</a:t>
            </a:r>
            <a:r>
              <a:rPr sz="2400" spc="-8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riz</a:t>
            </a:r>
            <a:r>
              <a:rPr sz="2400" spc="-23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tion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v</a:t>
            </a:r>
            <a:r>
              <a:rPr sz="2400" spc="-23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l</a:t>
            </a:r>
            <a:r>
              <a:rPr sz="2400" spc="-23" dirty="0">
                <a:latin typeface="Calibri"/>
                <a:cs typeface="Calibri"/>
              </a:rPr>
              <a:t>ua</a:t>
            </a:r>
            <a:r>
              <a:rPr sz="2400" spc="-11" dirty="0">
                <a:latin typeface="Calibri"/>
                <a:cs typeface="Calibri"/>
              </a:rPr>
              <a:t>tio</a:t>
            </a:r>
            <a:r>
              <a:rPr sz="2400" spc="-23" dirty="0">
                <a:latin typeface="Calibri"/>
                <a:cs typeface="Calibri"/>
              </a:rPr>
              <a:t>n</a:t>
            </a:r>
            <a:r>
              <a:rPr sz="2400" spc="-8" dirty="0">
                <a:latin typeface="Calibri"/>
                <a:cs typeface="Calibri"/>
              </a:rPr>
              <a:t>:</a:t>
            </a:r>
            <a:r>
              <a:rPr sz="2400" spc="-53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Calibri"/>
                <a:cs typeface="Calibri"/>
              </a:rPr>
              <a:t>ROUGE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r>
              <a:rPr spc="-8" dirty="0">
                <a:latin typeface="Calibri"/>
                <a:cs typeface="Calibri"/>
              </a:rPr>
              <a:t>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0655" y="875154"/>
            <a:ext cx="552973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u="heavy" spc="-4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b="1" u="heavy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b="1" u="heavy" spc="-23" dirty="0">
                <a:solidFill>
                  <a:srgbClr val="4285F4"/>
                </a:solidFill>
                <a:latin typeface="Calibri"/>
                <a:cs typeface="Calibri"/>
              </a:rPr>
              <a:t>U</a:t>
            </a:r>
            <a:r>
              <a:rPr b="1" u="heavy" spc="-4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b="1" u="heavy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b="1" spc="-4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-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nd</a:t>
            </a:r>
            <a:r>
              <a:rPr spc="-8" dirty="0">
                <a:latin typeface="Calibri"/>
                <a:cs typeface="Calibri"/>
              </a:rPr>
              <a:t>er</a:t>
            </a:r>
            <a:r>
              <a:rPr spc="-11" dirty="0">
                <a:latin typeface="Calibri"/>
                <a:cs typeface="Calibri"/>
              </a:rPr>
              <a:t>st</a:t>
            </a:r>
            <a:r>
              <a:rPr dirty="0">
                <a:latin typeface="Calibri"/>
                <a:cs typeface="Calibri"/>
              </a:rPr>
              <a:t>ud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Gisti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Ev</a:t>
            </a:r>
            <a:r>
              <a:rPr dirty="0">
                <a:latin typeface="Calibri"/>
                <a:cs typeface="Calibri"/>
              </a:rPr>
              <a:t>alua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n)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2501893"/>
            <a:ext cx="8229600" cy="197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dirty="0">
                <a:latin typeface="Calibri"/>
                <a:cs typeface="Calibri"/>
              </a:rPr>
              <a:t>L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k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LE</a:t>
            </a:r>
            <a:r>
              <a:rPr spc="-19" dirty="0">
                <a:latin typeface="Calibri"/>
                <a:cs typeface="Calibri"/>
              </a:rPr>
              <a:t>U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’s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ba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n-</a:t>
            </a:r>
            <a:r>
              <a:rPr spc="-15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pc="-11" dirty="0">
                <a:solidFill>
                  <a:srgbClr val="4285F4"/>
                </a:solidFill>
                <a:latin typeface="Calibri"/>
                <a:cs typeface="Calibri"/>
              </a:rPr>
              <a:t>ram</a:t>
            </a:r>
            <a:r>
              <a:rPr spc="-53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pc="-11" dirty="0">
                <a:solidFill>
                  <a:srgbClr val="4285F4"/>
                </a:solidFill>
                <a:latin typeface="Calibri"/>
                <a:cs typeface="Calibri"/>
              </a:rPr>
              <a:t>v</a:t>
            </a:r>
            <a:r>
              <a:rPr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l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ap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Di</a:t>
            </a:r>
            <a:r>
              <a:rPr spc="4" dirty="0">
                <a:latin typeface="Calibri"/>
                <a:cs typeface="Calibri"/>
              </a:rPr>
              <a:t>ff</a:t>
            </a:r>
            <a:r>
              <a:rPr spc="-8" dirty="0">
                <a:latin typeface="Calibri"/>
                <a:cs typeface="Calibri"/>
              </a:rPr>
              <a:t>ere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  <a:p>
            <a:pPr marL="266700" indent="-257175">
              <a:spcBef>
                <a:spcPts val="469"/>
              </a:spcBef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spc="-4" dirty="0">
                <a:latin typeface="Calibri"/>
                <a:cs typeface="Calibri"/>
              </a:rPr>
              <a:t>RO</a:t>
            </a:r>
            <a:r>
              <a:rPr spc="-19" dirty="0">
                <a:latin typeface="Calibri"/>
                <a:cs typeface="Calibri"/>
              </a:rPr>
              <a:t>UG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has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no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8" dirty="0">
                <a:latin typeface="Calibri"/>
                <a:cs typeface="Calibri"/>
              </a:rPr>
              <a:t>re</a:t>
            </a:r>
            <a:r>
              <a:rPr spc="-11" dirty="0">
                <a:latin typeface="Calibri"/>
                <a:cs typeface="Calibri"/>
              </a:rPr>
              <a:t>v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1" dirty="0">
                <a:latin typeface="Calibri"/>
                <a:cs typeface="Calibri"/>
              </a:rPr>
              <a:t>ty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na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11" dirty="0">
                <a:latin typeface="Calibri"/>
                <a:cs typeface="Calibri"/>
              </a:rPr>
              <a:t>ty</a:t>
            </a:r>
            <a:endParaRPr dirty="0">
              <a:latin typeface="Calibri"/>
              <a:cs typeface="Calibri"/>
            </a:endParaRPr>
          </a:p>
          <a:p>
            <a:pPr marL="266700" indent="-257175">
              <a:spcBef>
                <a:spcPts val="379"/>
              </a:spcBef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spc="-4" dirty="0">
                <a:latin typeface="Calibri"/>
                <a:cs typeface="Calibri"/>
              </a:rPr>
              <a:t>RO</a:t>
            </a:r>
            <a:r>
              <a:rPr spc="-19" dirty="0">
                <a:latin typeface="Calibri"/>
                <a:cs typeface="Calibri"/>
              </a:rPr>
              <a:t>UG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ba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8" dirty="0">
                <a:solidFill>
                  <a:srgbClr val="4285F4"/>
                </a:solidFill>
                <a:latin typeface="Calibri"/>
                <a:cs typeface="Calibri"/>
              </a:rPr>
              <a:t>re</a:t>
            </a:r>
            <a:r>
              <a:rPr spc="-15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ll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il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LE</a:t>
            </a:r>
            <a:r>
              <a:rPr spc="-15" dirty="0">
                <a:latin typeface="Calibri"/>
                <a:cs typeface="Calibri"/>
              </a:rPr>
              <a:t>U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ba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p</a:t>
            </a:r>
            <a:r>
              <a:rPr spc="-8" dirty="0">
                <a:solidFill>
                  <a:srgbClr val="4285F4"/>
                </a:solidFill>
                <a:latin typeface="Calibri"/>
                <a:cs typeface="Calibri"/>
              </a:rPr>
              <a:t>re</a:t>
            </a:r>
            <a:r>
              <a:rPr spc="-15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isio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endParaRPr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390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sz="1500" spc="-8" dirty="0">
                <a:latin typeface="Calibri"/>
                <a:cs typeface="Calibri"/>
              </a:rPr>
              <a:t>Ar</a:t>
            </a:r>
            <a:r>
              <a:rPr sz="1500" spc="-11" dirty="0">
                <a:latin typeface="Calibri"/>
                <a:cs typeface="Calibri"/>
              </a:rPr>
              <a:t>g</a:t>
            </a:r>
            <a:r>
              <a:rPr sz="1500" spc="-4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b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15" dirty="0">
                <a:latin typeface="Calibri"/>
                <a:cs typeface="Calibri"/>
              </a:rPr>
              <a:t>y</a:t>
            </a:r>
            <a:r>
              <a:rPr sz="1500" spc="-4" dirty="0">
                <a:latin typeface="Calibri"/>
                <a:cs typeface="Calibri"/>
              </a:rPr>
              <a:t>,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re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po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(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spc="-15" dirty="0">
                <a:latin typeface="Calibri"/>
                <a:cs typeface="Calibri"/>
              </a:rPr>
              <a:t>h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b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spc="-8" dirty="0">
                <a:latin typeface="Calibri"/>
                <a:cs typeface="Calibri"/>
              </a:rPr>
              <a:t>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p</a:t>
            </a:r>
            <a:r>
              <a:rPr sz="1500" spc="-4" dirty="0">
                <a:latin typeface="Calibri"/>
                <a:cs typeface="Calibri"/>
              </a:rPr>
              <a:t>en</a:t>
            </a:r>
            <a:r>
              <a:rPr sz="1500" dirty="0">
                <a:latin typeface="Calibri"/>
                <a:cs typeface="Calibri"/>
              </a:rPr>
              <a:t>al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spc="-8" dirty="0">
                <a:latin typeface="Calibri"/>
                <a:cs typeface="Calibri"/>
              </a:rPr>
              <a:t>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fix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und</a:t>
            </a:r>
            <a:r>
              <a:rPr sz="1500" spc="4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-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la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on</a:t>
            </a:r>
            <a:r>
              <a:rPr sz="1500" spc="4" dirty="0">
                <a:latin typeface="Calibri"/>
                <a:cs typeface="Calibri"/>
              </a:rPr>
              <a:t>)</a:t>
            </a:r>
            <a:r>
              <a:rPr sz="1500" spc="-4" dirty="0">
                <a:latin typeface="Calibri"/>
                <a:cs typeface="Calibri"/>
              </a:rPr>
              <a:t>,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re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po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z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(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4" dirty="0">
                <a:latin typeface="Calibri"/>
                <a:cs typeface="Calibri"/>
              </a:rPr>
              <a:t>ss</a:t>
            </a:r>
            <a:r>
              <a:rPr sz="1500" spc="-4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mi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g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y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u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1" dirty="0">
                <a:latin typeface="Calibri"/>
                <a:cs typeface="Calibri"/>
              </a:rPr>
              <a:t>v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ax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4" dirty="0">
                <a:latin typeface="Calibri"/>
                <a:cs typeface="Calibri"/>
              </a:rPr>
              <a:t>engt</a:t>
            </a:r>
            <a:r>
              <a:rPr sz="1500" dirty="0">
                <a:latin typeface="Calibri"/>
                <a:cs typeface="Calibri"/>
              </a:rPr>
              <a:t>h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on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spc="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)</a:t>
            </a:r>
          </a:p>
          <a:p>
            <a:pPr marL="523875" marR="445770" lvl="1" indent="-171450">
              <a:spcBef>
                <a:spcPts val="379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sz="1500" dirty="0">
                <a:latin typeface="Calibri"/>
                <a:cs typeface="Calibri"/>
              </a:rPr>
              <a:t>H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19" dirty="0">
                <a:latin typeface="Calibri"/>
                <a:cs typeface="Calibri"/>
              </a:rPr>
              <a:t>w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v</a:t>
            </a:r>
            <a:r>
              <a:rPr sz="1500" spc="-8" dirty="0">
                <a:latin typeface="Calibri"/>
                <a:cs typeface="Calibri"/>
              </a:rPr>
              <a:t>er,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4" dirty="0">
                <a:latin typeface="Calibri"/>
                <a:cs typeface="Calibri"/>
              </a:rPr>
              <a:t>te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F</a:t>
            </a:r>
            <a:r>
              <a:rPr sz="1500" dirty="0">
                <a:latin typeface="Calibri"/>
                <a:cs typeface="Calibri"/>
              </a:rPr>
              <a:t>1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(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b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all)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Calibri"/>
                <a:cs typeface="Calibri"/>
              </a:rPr>
              <a:t>v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1" dirty="0">
                <a:latin typeface="Calibri"/>
                <a:cs typeface="Calibri"/>
              </a:rPr>
              <a:t>UG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epo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te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spc="-8" dirty="0">
                <a:latin typeface="Calibri"/>
                <a:cs typeface="Calibri"/>
              </a:rPr>
              <a:t>y</a:t>
            </a:r>
            <a:r>
              <a:rPr sz="1500" spc="-15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y</a:t>
            </a:r>
            <a:r>
              <a:rPr sz="1500" dirty="0"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3049524" y="1229867"/>
            <a:ext cx="3170682" cy="1133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046353" y="1227596"/>
            <a:ext cx="3175635" cy="1139666"/>
          </a:xfrm>
          <a:custGeom>
            <a:avLst/>
            <a:gdLst/>
            <a:ahLst/>
            <a:cxnLst/>
            <a:rect l="l" t="t" r="r" b="b"/>
            <a:pathLst>
              <a:path w="4234180" h="1519555">
                <a:moveTo>
                  <a:pt x="0" y="1519165"/>
                </a:moveTo>
                <a:lnTo>
                  <a:pt x="4233824" y="1519165"/>
                </a:lnTo>
                <a:lnTo>
                  <a:pt x="4233824" y="0"/>
                </a:lnTo>
                <a:lnTo>
                  <a:pt x="0" y="0"/>
                </a:lnTo>
                <a:lnTo>
                  <a:pt x="0" y="1519165"/>
                </a:lnTo>
                <a:close/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2133600" y="4834935"/>
            <a:ext cx="535686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i="1" spc="-11" dirty="0">
                <a:latin typeface="Calibri"/>
                <a:cs typeface="Calibri"/>
              </a:rPr>
              <a:t>R</a:t>
            </a:r>
            <a:r>
              <a:rPr sz="900" i="1" dirty="0">
                <a:latin typeface="Calibri"/>
                <a:cs typeface="Calibri"/>
              </a:rPr>
              <a:t>O</a:t>
            </a:r>
            <a:r>
              <a:rPr sz="900" i="1" spc="-4" dirty="0">
                <a:latin typeface="Calibri"/>
                <a:cs typeface="Calibri"/>
              </a:rPr>
              <a:t>UG</a:t>
            </a:r>
            <a:r>
              <a:rPr sz="900" i="1" dirty="0">
                <a:latin typeface="Calibri"/>
                <a:cs typeface="Calibri"/>
              </a:rPr>
              <a:t>E</a:t>
            </a:r>
            <a:r>
              <a:rPr sz="900" i="1" spc="-4" dirty="0">
                <a:latin typeface="Calibri"/>
                <a:cs typeface="Calibri"/>
              </a:rPr>
              <a:t>: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i="1" spc="-8" dirty="0">
                <a:latin typeface="Calibri"/>
                <a:cs typeface="Calibri"/>
              </a:rPr>
              <a:t>A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i="1" spc="-23" dirty="0">
                <a:latin typeface="Calibri"/>
                <a:cs typeface="Calibri"/>
              </a:rPr>
              <a:t>P</a:t>
            </a:r>
            <a:r>
              <a:rPr sz="900" i="1" spc="-4" dirty="0">
                <a:latin typeface="Calibri"/>
                <a:cs typeface="Calibri"/>
              </a:rPr>
              <a:t>a</a:t>
            </a:r>
            <a:r>
              <a:rPr sz="900" i="1" dirty="0">
                <a:latin typeface="Calibri"/>
                <a:cs typeface="Calibri"/>
              </a:rPr>
              <a:t>c</a:t>
            </a:r>
            <a:r>
              <a:rPr sz="900" i="1" spc="-34" dirty="0">
                <a:latin typeface="Calibri"/>
                <a:cs typeface="Calibri"/>
              </a:rPr>
              <a:t>k</a:t>
            </a:r>
            <a:r>
              <a:rPr sz="900" i="1" spc="-4" dirty="0">
                <a:latin typeface="Calibri"/>
                <a:cs typeface="Calibri"/>
              </a:rPr>
              <a:t>ag</a:t>
            </a:r>
            <a:r>
              <a:rPr sz="900" i="1" spc="-8" dirty="0">
                <a:latin typeface="Calibri"/>
                <a:cs typeface="Calibri"/>
              </a:rPr>
              <a:t>e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i="1" spc="-15" dirty="0">
                <a:latin typeface="Calibri"/>
                <a:cs typeface="Calibri"/>
              </a:rPr>
              <a:t>f</a:t>
            </a:r>
            <a:r>
              <a:rPr sz="900" i="1" spc="-4" dirty="0">
                <a:latin typeface="Calibri"/>
                <a:cs typeface="Calibri"/>
              </a:rPr>
              <a:t>or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i="1" spc="-4" dirty="0">
                <a:latin typeface="Calibri"/>
                <a:cs typeface="Calibri"/>
              </a:rPr>
              <a:t>Au</a:t>
            </a:r>
            <a:r>
              <a:rPr sz="900" i="1" spc="-19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o</a:t>
            </a:r>
            <a:r>
              <a:rPr sz="900" i="1" dirty="0">
                <a:latin typeface="Calibri"/>
                <a:cs typeface="Calibri"/>
              </a:rPr>
              <a:t>m</a:t>
            </a:r>
            <a:r>
              <a:rPr sz="900" i="1" spc="-4" dirty="0">
                <a:latin typeface="Calibri"/>
                <a:cs typeface="Calibri"/>
              </a:rPr>
              <a:t>a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i</a:t>
            </a:r>
            <a:r>
              <a:rPr sz="900" i="1" dirty="0">
                <a:latin typeface="Calibri"/>
                <a:cs typeface="Calibri"/>
              </a:rPr>
              <a:t>c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i="1" spc="-23" dirty="0">
                <a:latin typeface="Calibri"/>
                <a:cs typeface="Calibri"/>
              </a:rPr>
              <a:t>E</a:t>
            </a:r>
            <a:r>
              <a:rPr sz="900" i="1" spc="-8" dirty="0">
                <a:latin typeface="Calibri"/>
                <a:cs typeface="Calibri"/>
              </a:rPr>
              <a:t>v</a:t>
            </a:r>
            <a:r>
              <a:rPr sz="900" i="1" spc="-4" dirty="0">
                <a:latin typeface="Calibri"/>
                <a:cs typeface="Calibri"/>
              </a:rPr>
              <a:t>alua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io</a:t>
            </a:r>
            <a:r>
              <a:rPr sz="900" i="1" dirty="0">
                <a:latin typeface="Calibri"/>
                <a:cs typeface="Calibri"/>
              </a:rPr>
              <a:t>n</a:t>
            </a:r>
            <a:r>
              <a:rPr sz="900" i="1" spc="-23" dirty="0">
                <a:latin typeface="Times New Roman"/>
                <a:cs typeface="Times New Roman"/>
              </a:rPr>
              <a:t> </a:t>
            </a:r>
            <a:r>
              <a:rPr sz="900" i="1" spc="-4" dirty="0">
                <a:latin typeface="Calibri"/>
                <a:cs typeface="Calibri"/>
              </a:rPr>
              <a:t>o</a:t>
            </a:r>
            <a:r>
              <a:rPr sz="900" i="1" dirty="0">
                <a:latin typeface="Calibri"/>
                <a:cs typeface="Calibri"/>
              </a:rPr>
              <a:t>f</a:t>
            </a:r>
            <a:r>
              <a:rPr sz="900" i="1" spc="-23" dirty="0">
                <a:latin typeface="Times New Roman"/>
                <a:cs typeface="Times New Roman"/>
              </a:rPr>
              <a:t> </a:t>
            </a:r>
            <a:r>
              <a:rPr sz="900" i="1" spc="-8" dirty="0">
                <a:latin typeface="Calibri"/>
                <a:cs typeface="Calibri"/>
              </a:rPr>
              <a:t>S</a:t>
            </a:r>
            <a:r>
              <a:rPr sz="900" i="1" spc="-4" dirty="0">
                <a:latin typeface="Calibri"/>
                <a:cs typeface="Calibri"/>
              </a:rPr>
              <a:t>u</a:t>
            </a:r>
            <a:r>
              <a:rPr sz="900" i="1" dirty="0">
                <a:latin typeface="Calibri"/>
                <a:cs typeface="Calibri"/>
              </a:rPr>
              <a:t>mm</a:t>
            </a:r>
            <a:r>
              <a:rPr sz="900" i="1" spc="-4" dirty="0">
                <a:latin typeface="Calibri"/>
                <a:cs typeface="Calibri"/>
              </a:rPr>
              <a:t>ari</a:t>
            </a:r>
            <a:r>
              <a:rPr sz="900" i="1" spc="-8" dirty="0">
                <a:latin typeface="Calibri"/>
                <a:cs typeface="Calibri"/>
              </a:rPr>
              <a:t>es</a:t>
            </a:r>
            <a:r>
              <a:rPr sz="900" spc="-4" dirty="0">
                <a:latin typeface="Calibri"/>
                <a:cs typeface="Calibri"/>
              </a:rPr>
              <a:t>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4" dirty="0">
                <a:latin typeface="Calibri"/>
                <a:cs typeface="Calibri"/>
              </a:rPr>
              <a:t>Li</a:t>
            </a:r>
            <a:r>
              <a:rPr sz="900" spc="-8" dirty="0">
                <a:latin typeface="Calibri"/>
                <a:cs typeface="Calibri"/>
              </a:rPr>
              <a:t>n</a:t>
            </a:r>
            <a:r>
              <a:rPr sz="900" spc="-4" dirty="0">
                <a:latin typeface="Calibri"/>
                <a:cs typeface="Calibri"/>
              </a:rPr>
              <a:t>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2004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ht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tp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://ww</a:t>
            </a:r>
            <a:r>
              <a:rPr sz="900" u="heavy" spc="-64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l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eb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900" u="heavy" spc="19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g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l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g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y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04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-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1013</a:t>
            </a:r>
            <a:endParaRPr sz="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3726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761585" y="4834509"/>
            <a:ext cx="502729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dirty="0">
                <a:latin typeface="Calibri"/>
                <a:cs typeface="Calibri"/>
              </a:rPr>
              <a:t>P</a:t>
            </a:r>
            <a:r>
              <a:rPr sz="900" spc="-8" dirty="0">
                <a:latin typeface="Calibri"/>
                <a:cs typeface="Calibri"/>
              </a:rPr>
              <a:t>yth</a:t>
            </a:r>
            <a:r>
              <a:rPr sz="900" spc="4" dirty="0">
                <a:latin typeface="Calibri"/>
                <a:cs typeface="Calibri"/>
              </a:rPr>
              <a:t>o</a:t>
            </a:r>
            <a:r>
              <a:rPr sz="900" dirty="0">
                <a:latin typeface="Calibri"/>
                <a:cs typeface="Calibri"/>
              </a:rPr>
              <a:t>n</a:t>
            </a:r>
            <a:r>
              <a:rPr sz="900" spc="-26" dirty="0">
                <a:latin typeface="Times New Roman"/>
                <a:cs typeface="Times New Roman"/>
              </a:rPr>
              <a:t> </a:t>
            </a:r>
            <a:r>
              <a:rPr sz="900" spc="-4" dirty="0">
                <a:latin typeface="Calibri"/>
                <a:cs typeface="Calibri"/>
              </a:rPr>
              <a:t>i</a:t>
            </a:r>
            <a:r>
              <a:rPr sz="900" dirty="0">
                <a:latin typeface="Calibri"/>
                <a:cs typeface="Calibri"/>
              </a:rPr>
              <a:t>m</a:t>
            </a:r>
            <a:r>
              <a:rPr sz="900" spc="-4" dirty="0">
                <a:latin typeface="Calibri"/>
                <a:cs typeface="Calibri"/>
              </a:rPr>
              <a:t>pl</a:t>
            </a:r>
            <a:r>
              <a:rPr sz="900" dirty="0">
                <a:latin typeface="Calibri"/>
                <a:cs typeface="Calibri"/>
              </a:rPr>
              <a:t>e</a:t>
            </a:r>
            <a:r>
              <a:rPr sz="900" spc="-8" dirty="0">
                <a:latin typeface="Calibri"/>
                <a:cs typeface="Calibri"/>
              </a:rPr>
              <a:t>me</a:t>
            </a:r>
            <a:r>
              <a:rPr sz="900" spc="-15" dirty="0">
                <a:latin typeface="Calibri"/>
                <a:cs typeface="Calibri"/>
              </a:rPr>
              <a:t>n</a:t>
            </a:r>
            <a:r>
              <a:rPr sz="900" spc="-19" dirty="0">
                <a:latin typeface="Calibri"/>
                <a:cs typeface="Calibri"/>
              </a:rPr>
              <a:t>t</a:t>
            </a:r>
            <a:r>
              <a:rPr sz="900" spc="-11" dirty="0">
                <a:latin typeface="Calibri"/>
                <a:cs typeface="Calibri"/>
              </a:rPr>
              <a:t>a</a:t>
            </a:r>
            <a:r>
              <a:rPr sz="900" spc="-8" dirty="0">
                <a:latin typeface="Calibri"/>
                <a:cs typeface="Calibri"/>
              </a:rPr>
              <a:t>t</a:t>
            </a:r>
            <a:r>
              <a:rPr sz="900" spc="-4" dirty="0">
                <a:latin typeface="Calibri"/>
                <a:cs typeface="Calibri"/>
              </a:rPr>
              <a:t>i</a:t>
            </a:r>
            <a:r>
              <a:rPr sz="900" dirty="0">
                <a:latin typeface="Calibri"/>
                <a:cs typeface="Calibri"/>
              </a:rPr>
              <a:t>on</a:t>
            </a:r>
            <a:r>
              <a:rPr sz="900" spc="-23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Calibri"/>
                <a:cs typeface="Calibri"/>
              </a:rPr>
              <a:t>of</a:t>
            </a:r>
            <a:r>
              <a:rPr sz="900" spc="-23" dirty="0">
                <a:latin typeface="Times New Roman"/>
                <a:cs typeface="Times New Roman"/>
              </a:rPr>
              <a:t> </a:t>
            </a:r>
            <a:r>
              <a:rPr sz="900" spc="-19" dirty="0">
                <a:latin typeface="Calibri"/>
                <a:cs typeface="Calibri"/>
              </a:rPr>
              <a:t>R</a:t>
            </a:r>
            <a:r>
              <a:rPr sz="900" spc="4" dirty="0">
                <a:latin typeface="Calibri"/>
                <a:cs typeface="Calibri"/>
              </a:rPr>
              <a:t>O</a:t>
            </a:r>
            <a:r>
              <a:rPr sz="900" spc="-4" dirty="0">
                <a:latin typeface="Calibri"/>
                <a:cs typeface="Calibri"/>
              </a:rPr>
              <a:t>UG</a:t>
            </a:r>
            <a:r>
              <a:rPr sz="900" dirty="0">
                <a:latin typeface="Calibri"/>
                <a:cs typeface="Calibri"/>
              </a:rPr>
              <a:t>E</a:t>
            </a:r>
            <a:r>
              <a:rPr sz="900" spc="-4" dirty="0">
                <a:latin typeface="Calibri"/>
                <a:cs typeface="Calibri"/>
              </a:rPr>
              <a:t>: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</a:rPr>
              <a:t>ht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p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:/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thub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c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m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</a:rPr>
              <a:t>/g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oo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l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-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c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h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oo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l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-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c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h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ee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m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spc="-26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u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3" dirty="0">
                <a:latin typeface="Calibri"/>
                <a:cs typeface="Calibri"/>
              </a:rPr>
              <a:t>u</a:t>
            </a:r>
            <a:r>
              <a:rPr sz="2400" spc="-4" dirty="0">
                <a:latin typeface="Calibri"/>
                <a:cs typeface="Calibri"/>
              </a:rPr>
              <a:t>mm</a:t>
            </a:r>
            <a:r>
              <a:rPr sz="2400" spc="-8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riz</a:t>
            </a:r>
            <a:r>
              <a:rPr sz="2400" spc="-23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tion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v</a:t>
            </a:r>
            <a:r>
              <a:rPr sz="2400" spc="-23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l</a:t>
            </a:r>
            <a:r>
              <a:rPr sz="2400" spc="-23" dirty="0">
                <a:latin typeface="Calibri"/>
                <a:cs typeface="Calibri"/>
              </a:rPr>
              <a:t>ua</a:t>
            </a:r>
            <a:r>
              <a:rPr sz="2400" spc="-11" dirty="0">
                <a:latin typeface="Calibri"/>
                <a:cs typeface="Calibri"/>
              </a:rPr>
              <a:t>tio</a:t>
            </a:r>
            <a:r>
              <a:rPr sz="2400" spc="-23" dirty="0">
                <a:latin typeface="Calibri"/>
                <a:cs typeface="Calibri"/>
              </a:rPr>
              <a:t>n</a:t>
            </a:r>
            <a:r>
              <a:rPr sz="2400" spc="-8" dirty="0">
                <a:latin typeface="Calibri"/>
                <a:cs typeface="Calibri"/>
              </a:rPr>
              <a:t>:</a:t>
            </a:r>
            <a:r>
              <a:rPr sz="2400" spc="-53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Calibri"/>
                <a:cs typeface="Calibri"/>
              </a:rPr>
              <a:t>ROUGE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047750"/>
            <a:ext cx="8534399" cy="3267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90964" indent="-257175">
              <a:lnSpc>
                <a:spcPct val="100800"/>
              </a:lnSpc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u="heavy" spc="-8" dirty="0">
                <a:latin typeface="Calibri"/>
                <a:cs typeface="Calibri"/>
              </a:rPr>
              <a:t>B</a:t>
            </a:r>
            <a:r>
              <a:rPr u="heavy" dirty="0">
                <a:latin typeface="Calibri"/>
                <a:cs typeface="Calibri"/>
              </a:rPr>
              <a:t>LE</a:t>
            </a:r>
            <a:r>
              <a:rPr u="heavy" spc="-15" dirty="0">
                <a:latin typeface="Calibri"/>
                <a:cs typeface="Calibri"/>
              </a:rPr>
              <a:t>U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Calibri"/>
                <a:cs typeface="Calibri"/>
              </a:rPr>
              <a:t>re</a:t>
            </a:r>
            <a:r>
              <a:rPr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in</a:t>
            </a:r>
            <a:r>
              <a:rPr spc="-15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l</a:t>
            </a:r>
            <a:r>
              <a:rPr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nu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m</a:t>
            </a:r>
            <a:r>
              <a:rPr spc="-11" dirty="0">
                <a:solidFill>
                  <a:srgbClr val="4285F4"/>
                </a:solidFill>
                <a:latin typeface="Calibri"/>
                <a:cs typeface="Calibri"/>
              </a:rPr>
              <a:t>b</a:t>
            </a:r>
            <a:r>
              <a:rPr spc="-8" dirty="0">
                <a:solidFill>
                  <a:srgbClr val="4285F4"/>
                </a:solidFill>
                <a:latin typeface="Calibri"/>
                <a:cs typeface="Calibri"/>
              </a:rPr>
              <a:t>er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hi</a:t>
            </a:r>
            <a:r>
              <a:rPr spc="-4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co</a:t>
            </a:r>
            <a:r>
              <a:rPr spc="-8" dirty="0">
                <a:solidFill>
                  <a:srgbClr val="4285F4"/>
                </a:solidFill>
                <a:latin typeface="Calibri"/>
                <a:cs typeface="Calibri"/>
              </a:rPr>
              <a:t>m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b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pc="-11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io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pc="-4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of</a:t>
            </a:r>
            <a:r>
              <a:rPr spc="-4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</a:t>
            </a:r>
            <a:r>
              <a:rPr spc="-8" dirty="0">
                <a:latin typeface="Calibri"/>
                <a:cs typeface="Calibri"/>
              </a:rPr>
              <a:t>re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isio</a:t>
            </a:r>
            <a:r>
              <a:rPr dirty="0">
                <a:latin typeface="Calibri"/>
                <a:cs typeface="Calibri"/>
              </a:rPr>
              <a:t>ns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n=</a:t>
            </a:r>
            <a:r>
              <a:rPr spc="-15" dirty="0">
                <a:latin typeface="Calibri"/>
                <a:cs typeface="Calibri"/>
              </a:rPr>
              <a:t>1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15" dirty="0">
                <a:latin typeface="Calibri"/>
                <a:cs typeface="Calibri"/>
              </a:rPr>
              <a:t>2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15" dirty="0">
                <a:latin typeface="Calibri"/>
                <a:cs typeface="Calibri"/>
              </a:rPr>
              <a:t>3</a:t>
            </a:r>
            <a:r>
              <a:rPr spc="-8" dirty="0">
                <a:latin typeface="Calibri"/>
                <a:cs typeface="Calibri"/>
              </a:rPr>
              <a:t>,4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n-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-8" dirty="0">
                <a:latin typeface="Calibri"/>
                <a:cs typeface="Calibri"/>
              </a:rPr>
              <a:t>ra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s</a:t>
            </a:r>
          </a:p>
          <a:p>
            <a:pPr marL="266700" indent="-257175">
              <a:spcBef>
                <a:spcPts val="469"/>
              </a:spcBef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u="heavy" spc="-4" dirty="0">
                <a:latin typeface="Calibri"/>
                <a:cs typeface="Calibri"/>
              </a:rPr>
              <a:t>RO</a:t>
            </a:r>
            <a:r>
              <a:rPr u="heavy" spc="-19" dirty="0">
                <a:latin typeface="Calibri"/>
                <a:cs typeface="Calibri"/>
              </a:rPr>
              <a:t>UG</a:t>
            </a:r>
            <a:r>
              <a:rPr u="heavy" dirty="0">
                <a:latin typeface="Calibri"/>
                <a:cs typeface="Calibri"/>
              </a:rPr>
              <a:t>E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1" dirty="0">
                <a:latin typeface="Calibri"/>
                <a:cs typeface="Calibri"/>
              </a:rPr>
              <a:t>re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Calibri"/>
                <a:cs typeface="Calibri"/>
              </a:rPr>
              <a:t>re</a:t>
            </a:r>
            <a:r>
              <a:rPr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pa</a:t>
            </a:r>
            <a:r>
              <a:rPr spc="-8" dirty="0">
                <a:solidFill>
                  <a:srgbClr val="4285F4"/>
                </a:solidFill>
                <a:latin typeface="Calibri"/>
                <a:cs typeface="Calibri"/>
              </a:rPr>
              <a:t>ra</a:t>
            </a:r>
            <a:r>
              <a:rPr spc="-11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l</a:t>
            </a:r>
            <a:r>
              <a:rPr spc="-11" dirty="0">
                <a:solidFill>
                  <a:srgbClr val="4285F4"/>
                </a:solidFill>
                <a:latin typeface="Calibri"/>
                <a:cs typeface="Calibri"/>
              </a:rPr>
              <a:t>y</a:t>
            </a:r>
            <a:r>
              <a:rPr spc="-49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4285F4"/>
                </a:solidFill>
                <a:latin typeface="Calibri"/>
                <a:cs typeface="Calibri"/>
              </a:rPr>
              <a:t>f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pc="-8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pc="-49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pc="-15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h</a:t>
            </a:r>
            <a:r>
              <a:rPr spc="-49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n-</a:t>
            </a:r>
            <a:r>
              <a:rPr spc="-15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pc="-11" dirty="0">
                <a:solidFill>
                  <a:srgbClr val="4285F4"/>
                </a:solidFill>
                <a:latin typeface="Calibri"/>
                <a:cs typeface="Calibri"/>
              </a:rPr>
              <a:t>ram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30"/>
              </a:spcBef>
              <a:buClr>
                <a:srgbClr val="CC0000"/>
              </a:buClr>
              <a:buFont typeface="Times New Roman"/>
              <a:buChar char="•"/>
            </a:pPr>
            <a:endParaRPr sz="2588" dirty="0">
              <a:latin typeface="Times New Roman"/>
              <a:cs typeface="Times New Roman"/>
            </a:endParaRPr>
          </a:p>
          <a:p>
            <a:pPr marL="266700" indent="-257175"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spc="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3" dirty="0">
                <a:latin typeface="Calibri"/>
                <a:cs typeface="Calibri"/>
              </a:rPr>
              <a:t>m</a:t>
            </a:r>
            <a:r>
              <a:rPr spc="-4" dirty="0">
                <a:latin typeface="Calibri"/>
                <a:cs typeface="Calibri"/>
              </a:rPr>
              <a:t>os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23" dirty="0">
                <a:latin typeface="Calibri"/>
                <a:cs typeface="Calibri"/>
              </a:rPr>
              <a:t>mm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nl</a:t>
            </a:r>
            <a:r>
              <a:rPr spc="-4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-</a:t>
            </a:r>
            <a:r>
              <a:rPr spc="-8" dirty="0">
                <a:latin typeface="Calibri"/>
                <a:cs typeface="Calibri"/>
              </a:rPr>
              <a:t>re</a:t>
            </a:r>
            <a:r>
              <a:rPr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9" dirty="0">
                <a:latin typeface="Calibri"/>
                <a:cs typeface="Calibri"/>
              </a:rPr>
              <a:t>UG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8" dirty="0">
                <a:latin typeface="Calibri"/>
                <a:cs typeface="Calibri"/>
              </a:rPr>
              <a:t>re:</a:t>
            </a:r>
            <a:endParaRPr dirty="0">
              <a:latin typeface="Calibri"/>
              <a:cs typeface="Calibri"/>
            </a:endParaRPr>
          </a:p>
          <a:p>
            <a:pPr marL="523875" lvl="1" indent="-171450">
              <a:spcBef>
                <a:spcPts val="469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RO</a:t>
            </a:r>
            <a:r>
              <a:rPr spc="-19" dirty="0">
                <a:latin typeface="Calibri"/>
                <a:cs typeface="Calibri"/>
              </a:rPr>
              <a:t>UG</a:t>
            </a:r>
            <a:r>
              <a:rPr dirty="0">
                <a:latin typeface="Calibri"/>
                <a:cs typeface="Calibri"/>
              </a:rPr>
              <a:t>E-</a:t>
            </a:r>
            <a:r>
              <a:rPr spc="-11" dirty="0">
                <a:latin typeface="Calibri"/>
                <a:cs typeface="Calibri"/>
              </a:rPr>
              <a:t>1:*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un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pc="-15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pc="-11" dirty="0">
                <a:solidFill>
                  <a:srgbClr val="4285F4"/>
                </a:solidFill>
                <a:latin typeface="Calibri"/>
                <a:cs typeface="Calibri"/>
              </a:rPr>
              <a:t>ram</a:t>
            </a:r>
            <a:r>
              <a:rPr spc="-53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v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ap</a:t>
            </a:r>
          </a:p>
          <a:p>
            <a:pPr marL="523875" lvl="1" indent="-171450">
              <a:spcBef>
                <a:spcPts val="394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RO</a:t>
            </a:r>
            <a:r>
              <a:rPr spc="-19" dirty="0">
                <a:latin typeface="Calibri"/>
                <a:cs typeface="Calibri"/>
              </a:rPr>
              <a:t>UG</a:t>
            </a:r>
            <a:r>
              <a:rPr dirty="0">
                <a:latin typeface="Calibri"/>
                <a:cs typeface="Calibri"/>
              </a:rPr>
              <a:t>E-</a:t>
            </a:r>
            <a:r>
              <a:rPr spc="-15" dirty="0">
                <a:latin typeface="Calibri"/>
                <a:cs typeface="Calibri"/>
              </a:rPr>
              <a:t>2</a:t>
            </a:r>
            <a:r>
              <a:rPr spc="-8" dirty="0">
                <a:latin typeface="Calibri"/>
                <a:cs typeface="Calibri"/>
              </a:rPr>
              <a:t>: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b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pc="-15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pc="-11" dirty="0">
                <a:solidFill>
                  <a:srgbClr val="4285F4"/>
                </a:solidFill>
                <a:latin typeface="Calibri"/>
                <a:cs typeface="Calibri"/>
              </a:rPr>
              <a:t>ram</a:t>
            </a:r>
            <a:r>
              <a:rPr spc="-53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v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ap</a:t>
            </a:r>
          </a:p>
          <a:p>
            <a:pPr marL="523875" lvl="1" indent="-171450">
              <a:spcBef>
                <a:spcPts val="450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RO</a:t>
            </a:r>
            <a:r>
              <a:rPr spc="-19" dirty="0">
                <a:latin typeface="Calibri"/>
                <a:cs typeface="Calibri"/>
              </a:rPr>
              <a:t>UG</a:t>
            </a:r>
            <a:r>
              <a:rPr dirty="0">
                <a:latin typeface="Calibri"/>
                <a:cs typeface="Calibri"/>
              </a:rPr>
              <a:t>E-</a:t>
            </a:r>
            <a:r>
              <a:rPr spc="-8" dirty="0">
                <a:latin typeface="Calibri"/>
                <a:cs typeface="Calibri"/>
              </a:rPr>
              <a:t>L: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lo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pc="-19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pc="-8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pc="-53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pc="-19" dirty="0">
                <a:solidFill>
                  <a:srgbClr val="4285F4"/>
                </a:solidFill>
                <a:latin typeface="Calibri"/>
                <a:cs typeface="Calibri"/>
              </a:rPr>
              <a:t>mm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pc="-4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ub</a:t>
            </a:r>
            <a:r>
              <a:rPr spc="-4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qu</a:t>
            </a:r>
            <a:r>
              <a:rPr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pc="-15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pc="-49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v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ap</a:t>
            </a:r>
          </a:p>
          <a:p>
            <a:pPr lvl="1">
              <a:spcBef>
                <a:spcPts val="5"/>
              </a:spcBef>
              <a:buClr>
                <a:srgbClr val="3A87FF"/>
              </a:buClr>
              <a:buFont typeface="Times New Roman"/>
              <a:buChar char="•"/>
            </a:pPr>
            <a:endParaRPr sz="2625" dirty="0">
              <a:latin typeface="Times New Roman"/>
              <a:cs typeface="Times New Roman"/>
            </a:endParaRPr>
          </a:p>
          <a:p>
            <a:pPr marL="266700" indent="-257175"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spc="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re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w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v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spc="-11" dirty="0">
                <a:latin typeface="Calibri"/>
                <a:cs typeface="Calibri"/>
              </a:rPr>
              <a:t>yt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9" dirty="0">
                <a:latin typeface="Calibri"/>
                <a:cs typeface="Calibri"/>
              </a:rPr>
              <a:t>UG</a:t>
            </a:r>
            <a:r>
              <a:rPr dirty="0">
                <a:latin typeface="Calibri"/>
                <a:cs typeface="Calibri"/>
              </a:rPr>
              <a:t>E</a:t>
            </a:r>
            <a:r>
              <a:rPr spc="-8" dirty="0">
                <a:latin typeface="Calibri"/>
                <a:cs typeface="Calibri"/>
              </a:rPr>
              <a:t>!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4709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</a:t>
            </a:r>
            <a:endParaRPr/>
          </a:p>
        </p:txBody>
      </p:sp>
      <p:sp>
        <p:nvSpPr>
          <p:cNvPr id="444" name="Google Shape;444;p4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METEOR</a:t>
            </a:r>
            <a:r>
              <a:rPr lang="en" sz="1800" dirty="0"/>
              <a:t> </a:t>
            </a: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Sentence-level similarity scores. Search all possible alignments.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Exact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Match words if they are identical.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Stem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Match stem words using a language appropriate Snowball Stemmer (Porter, 2001).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Synonym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Match words that share membership in any synonym set based on WordNet database.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Paraphrase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Match phrases if they are listed as paraphrases in a defined paraphrase table.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109210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400" spc="-15" dirty="0">
                <a:latin typeface="Calibri"/>
                <a:cs typeface="Calibri"/>
              </a:rPr>
              <a:t>Ne</a:t>
            </a:r>
            <a:r>
              <a:rPr sz="2400" spc="-23" dirty="0">
                <a:latin typeface="Calibri"/>
                <a:cs typeface="Calibri"/>
              </a:rPr>
              <a:t>u</a:t>
            </a:r>
            <a:r>
              <a:rPr sz="2400" spc="-4" dirty="0">
                <a:latin typeface="Calibri"/>
                <a:cs typeface="Calibri"/>
              </a:rPr>
              <a:t>r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l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su</a:t>
            </a:r>
            <a:r>
              <a:rPr sz="2400" spc="-4" dirty="0">
                <a:latin typeface="Calibri"/>
                <a:cs typeface="Calibri"/>
              </a:rPr>
              <a:t>mm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r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z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ti</a:t>
            </a:r>
            <a:r>
              <a:rPr sz="2400" spc="-11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-11" dirty="0">
                <a:latin typeface="Calibri"/>
                <a:cs typeface="Calibri"/>
              </a:rPr>
              <a:t>(2015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Calibri"/>
                <a:cs typeface="Calibri"/>
              </a:rPr>
              <a:t>pr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-11" dirty="0">
                <a:latin typeface="Calibri"/>
                <a:cs typeface="Calibri"/>
              </a:rPr>
              <a:t>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r>
              <a:rPr spc="-8" dirty="0">
                <a:latin typeface="Calibri"/>
                <a:cs typeface="Calibri"/>
              </a:rPr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0655" y="875154"/>
            <a:ext cx="6277928" cy="959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indent="-257175"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spc="-15" dirty="0">
                <a:latin typeface="Calibri"/>
                <a:cs typeface="Calibri"/>
              </a:rPr>
              <a:t>2015</a:t>
            </a:r>
            <a:r>
              <a:rPr spc="-8" dirty="0">
                <a:latin typeface="Calibri"/>
                <a:cs typeface="Calibri"/>
              </a:rPr>
              <a:t>: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u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Calibri"/>
                <a:cs typeface="Calibri"/>
              </a:rPr>
              <a:t>et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pub</a:t>
            </a:r>
            <a:r>
              <a:rPr spc="-4" dirty="0">
                <a:latin typeface="Calibri"/>
                <a:cs typeface="Calibri"/>
              </a:rPr>
              <a:t>lis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q</a:t>
            </a:r>
            <a:r>
              <a:rPr spc="-15" dirty="0">
                <a:latin typeface="Calibri"/>
                <a:cs typeface="Calibri"/>
              </a:rPr>
              <a:t>2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q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9" dirty="0">
                <a:latin typeface="Calibri"/>
                <a:cs typeface="Calibri"/>
              </a:rPr>
              <a:t>mm</a:t>
            </a:r>
            <a:r>
              <a:rPr dirty="0">
                <a:latin typeface="Calibri"/>
                <a:cs typeface="Calibri"/>
              </a:rPr>
              <a:t>ar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za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pap</a:t>
            </a:r>
            <a:r>
              <a:rPr spc="-8" dirty="0">
                <a:latin typeface="Calibri"/>
                <a:cs typeface="Calibri"/>
              </a:rPr>
              <a:t>er</a:t>
            </a:r>
            <a:endParaRPr dirty="0">
              <a:latin typeface="Calibri"/>
              <a:cs typeface="Calibri"/>
            </a:endParaRPr>
          </a:p>
          <a:p>
            <a:pPr marL="266700" indent="-257175">
              <a:spcBef>
                <a:spcPts val="469"/>
              </a:spcBef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spc="-4" dirty="0">
                <a:latin typeface="Calibri"/>
                <a:cs typeface="Calibri"/>
              </a:rPr>
              <a:t>Si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9" dirty="0">
                <a:latin typeface="Calibri"/>
                <a:cs typeface="Calibri"/>
              </a:rPr>
              <a:t>g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-d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ra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1" dirty="0">
                <a:latin typeface="Calibri"/>
                <a:cs typeface="Calibri"/>
              </a:rPr>
              <a:t>ve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9" dirty="0">
                <a:latin typeface="Calibri"/>
                <a:cs typeface="Calibri"/>
              </a:rPr>
              <a:t>mm</a:t>
            </a:r>
            <a:r>
              <a:rPr dirty="0">
                <a:latin typeface="Calibri"/>
                <a:cs typeface="Calibri"/>
              </a:rPr>
              <a:t>ar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za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ra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sl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k</a:t>
            </a:r>
            <a:r>
              <a:rPr spc="-8" dirty="0">
                <a:latin typeface="Calibri"/>
                <a:cs typeface="Calibri"/>
              </a:rPr>
              <a:t>!</a:t>
            </a:r>
            <a:endParaRPr dirty="0">
              <a:latin typeface="Calibri"/>
              <a:cs typeface="Calibri"/>
            </a:endParaRPr>
          </a:p>
          <a:p>
            <a:pPr marL="266700" indent="-257175">
              <a:spcBef>
                <a:spcPts val="469"/>
              </a:spcBef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spc="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hus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w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app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andard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q</a:t>
            </a:r>
            <a:r>
              <a:rPr spc="-15" dirty="0">
                <a:latin typeface="Calibri"/>
                <a:cs typeface="Calibri"/>
              </a:rPr>
              <a:t>2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q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1" dirty="0">
                <a:latin typeface="Calibri"/>
                <a:cs typeface="Calibri"/>
              </a:rPr>
              <a:t>tt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N</a:t>
            </a:r>
            <a:r>
              <a:rPr spc="-23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ds</a:t>
            </a:r>
          </a:p>
        </p:txBody>
      </p:sp>
      <p:sp>
        <p:nvSpPr>
          <p:cNvPr id="4" name="object 4"/>
          <p:cNvSpPr/>
          <p:nvPr/>
        </p:nvSpPr>
        <p:spPr>
          <a:xfrm>
            <a:off x="3056382" y="1860805"/>
            <a:ext cx="3031236" cy="28232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2167712" y="4848225"/>
            <a:ext cx="562165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i="1" spc="-8" dirty="0">
                <a:latin typeface="Calibri"/>
                <a:cs typeface="Calibri"/>
              </a:rPr>
              <a:t>A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spc="-8" dirty="0">
                <a:latin typeface="Calibri"/>
                <a:cs typeface="Calibri"/>
              </a:rPr>
              <a:t>Ne</a:t>
            </a:r>
            <a:r>
              <a:rPr sz="900" i="1" spc="-4" dirty="0">
                <a:latin typeface="Calibri"/>
                <a:cs typeface="Calibri"/>
              </a:rPr>
              <a:t>ura</a:t>
            </a:r>
            <a:r>
              <a:rPr sz="900" i="1" dirty="0">
                <a:latin typeface="Calibri"/>
                <a:cs typeface="Calibri"/>
              </a:rPr>
              <a:t>l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i="1" spc="-30" dirty="0">
                <a:latin typeface="Calibri"/>
                <a:cs typeface="Calibri"/>
              </a:rPr>
              <a:t>A</a:t>
            </a:r>
            <a:r>
              <a:rPr sz="900" i="1" spc="-15" dirty="0">
                <a:latin typeface="Calibri"/>
                <a:cs typeface="Calibri"/>
              </a:rPr>
              <a:t>t</a:t>
            </a:r>
            <a:r>
              <a:rPr sz="900" i="1" spc="-19" dirty="0">
                <a:latin typeface="Calibri"/>
                <a:cs typeface="Calibri"/>
              </a:rPr>
              <a:t>t</a:t>
            </a:r>
            <a:r>
              <a:rPr sz="900" i="1" spc="-8" dirty="0">
                <a:latin typeface="Calibri"/>
                <a:cs typeface="Calibri"/>
              </a:rPr>
              <a:t>e</a:t>
            </a:r>
            <a:r>
              <a:rPr sz="900" i="1" spc="-15" dirty="0">
                <a:latin typeface="Calibri"/>
                <a:cs typeface="Calibri"/>
              </a:rPr>
              <a:t>n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io</a:t>
            </a:r>
            <a:r>
              <a:rPr sz="900" i="1" dirty="0">
                <a:latin typeface="Calibri"/>
                <a:cs typeface="Calibri"/>
              </a:rPr>
              <a:t>n</a:t>
            </a:r>
            <a:r>
              <a:rPr sz="900" i="1" spc="-23" dirty="0">
                <a:latin typeface="Times New Roman"/>
                <a:cs typeface="Times New Roman"/>
              </a:rPr>
              <a:t> </a:t>
            </a:r>
            <a:r>
              <a:rPr sz="900" i="1" spc="-15" dirty="0">
                <a:latin typeface="Calibri"/>
                <a:cs typeface="Calibri"/>
              </a:rPr>
              <a:t>M</a:t>
            </a:r>
            <a:r>
              <a:rPr sz="900" i="1" spc="-4" dirty="0">
                <a:latin typeface="Calibri"/>
                <a:cs typeface="Calibri"/>
              </a:rPr>
              <a:t>od</a:t>
            </a:r>
            <a:r>
              <a:rPr sz="900" i="1" spc="-8" dirty="0">
                <a:latin typeface="Calibri"/>
                <a:cs typeface="Calibri"/>
              </a:rPr>
              <a:t>e</a:t>
            </a:r>
            <a:r>
              <a:rPr sz="900" i="1" dirty="0">
                <a:latin typeface="Calibri"/>
                <a:cs typeface="Calibri"/>
              </a:rPr>
              <a:t>l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i="1" spc="-15" dirty="0">
                <a:latin typeface="Calibri"/>
                <a:cs typeface="Calibri"/>
              </a:rPr>
              <a:t>f</a:t>
            </a:r>
            <a:r>
              <a:rPr sz="900" i="1" spc="-4" dirty="0">
                <a:latin typeface="Calibri"/>
                <a:cs typeface="Calibri"/>
              </a:rPr>
              <a:t>or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i="1" spc="-4" dirty="0">
                <a:latin typeface="Calibri"/>
                <a:cs typeface="Calibri"/>
              </a:rPr>
              <a:t>A</a:t>
            </a:r>
            <a:r>
              <a:rPr sz="900" i="1" spc="-19" dirty="0">
                <a:latin typeface="Calibri"/>
                <a:cs typeface="Calibri"/>
              </a:rPr>
              <a:t>b</a:t>
            </a:r>
            <a:r>
              <a:rPr sz="900" i="1" spc="-15" dirty="0">
                <a:latin typeface="Calibri"/>
                <a:cs typeface="Calibri"/>
              </a:rPr>
              <a:t>s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ra</a:t>
            </a:r>
            <a:r>
              <a:rPr sz="900" i="1" dirty="0">
                <a:latin typeface="Calibri"/>
                <a:cs typeface="Calibri"/>
              </a:rPr>
              <a:t>c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i</a:t>
            </a:r>
            <a:r>
              <a:rPr sz="900" i="1" spc="-8" dirty="0">
                <a:latin typeface="Calibri"/>
                <a:cs typeface="Calibri"/>
              </a:rPr>
              <a:t>ve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i="1" spc="-4" dirty="0">
                <a:latin typeface="Calibri"/>
                <a:cs typeface="Calibri"/>
              </a:rPr>
              <a:t>S</a:t>
            </a:r>
            <a:r>
              <a:rPr sz="900" i="1" spc="-8" dirty="0">
                <a:latin typeface="Calibri"/>
                <a:cs typeface="Calibri"/>
              </a:rPr>
              <a:t>e</a:t>
            </a:r>
            <a:r>
              <a:rPr sz="900" i="1" spc="-15" dirty="0">
                <a:latin typeface="Calibri"/>
                <a:cs typeface="Calibri"/>
              </a:rPr>
              <a:t>n</a:t>
            </a:r>
            <a:r>
              <a:rPr sz="900" i="1" spc="-19" dirty="0">
                <a:latin typeface="Calibri"/>
                <a:cs typeface="Calibri"/>
              </a:rPr>
              <a:t>t</a:t>
            </a:r>
            <a:r>
              <a:rPr sz="900" i="1" spc="-8" dirty="0">
                <a:latin typeface="Calibri"/>
                <a:cs typeface="Calibri"/>
              </a:rPr>
              <a:t>e</a:t>
            </a:r>
            <a:r>
              <a:rPr sz="900" i="1" spc="-4" dirty="0">
                <a:latin typeface="Calibri"/>
                <a:cs typeface="Calibri"/>
              </a:rPr>
              <a:t>n</a:t>
            </a:r>
            <a:r>
              <a:rPr sz="900" i="1" spc="-8" dirty="0">
                <a:latin typeface="Calibri"/>
                <a:cs typeface="Calibri"/>
              </a:rPr>
              <a:t>ce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i="1" spc="-4" dirty="0">
                <a:latin typeface="Calibri"/>
                <a:cs typeface="Calibri"/>
              </a:rPr>
              <a:t>Su</a:t>
            </a:r>
            <a:r>
              <a:rPr sz="900" i="1" dirty="0">
                <a:latin typeface="Calibri"/>
                <a:cs typeface="Calibri"/>
              </a:rPr>
              <a:t>mm</a:t>
            </a:r>
            <a:r>
              <a:rPr sz="900" i="1" spc="-4" dirty="0">
                <a:latin typeface="Calibri"/>
                <a:cs typeface="Calibri"/>
              </a:rPr>
              <a:t>ari</a:t>
            </a:r>
            <a:r>
              <a:rPr sz="900" i="1" spc="-15" dirty="0">
                <a:latin typeface="Calibri"/>
                <a:cs typeface="Calibri"/>
              </a:rPr>
              <a:t>z</a:t>
            </a:r>
            <a:r>
              <a:rPr sz="900" i="1" spc="-4" dirty="0">
                <a:latin typeface="Calibri"/>
                <a:cs typeface="Calibri"/>
              </a:rPr>
              <a:t>a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ion</a:t>
            </a:r>
            <a:r>
              <a:rPr sz="900" spc="-4" dirty="0">
                <a:latin typeface="Calibri"/>
                <a:cs typeface="Calibri"/>
              </a:rPr>
              <a:t>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11" dirty="0">
                <a:latin typeface="Calibri"/>
                <a:cs typeface="Calibri"/>
              </a:rPr>
              <a:t>R</a:t>
            </a:r>
            <a:r>
              <a:rPr sz="900" spc="-8" dirty="0">
                <a:latin typeface="Calibri"/>
                <a:cs typeface="Calibri"/>
              </a:rPr>
              <a:t>u</a:t>
            </a:r>
            <a:r>
              <a:rPr sz="900" spc="4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h</a:t>
            </a:r>
            <a:r>
              <a:rPr sz="900" spc="-26" dirty="0">
                <a:latin typeface="Times New Roman"/>
                <a:cs typeface="Times New Roman"/>
              </a:rPr>
              <a:t> </a:t>
            </a:r>
            <a:r>
              <a:rPr sz="900" spc="-11" dirty="0">
                <a:latin typeface="Calibri"/>
                <a:cs typeface="Calibri"/>
              </a:rPr>
              <a:t>e</a:t>
            </a:r>
            <a:r>
              <a:rPr sz="900" spc="-4" dirty="0">
                <a:latin typeface="Calibri"/>
                <a:cs typeface="Calibri"/>
              </a:rPr>
              <a:t>t</a:t>
            </a:r>
            <a:r>
              <a:rPr sz="900" spc="-23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4" dirty="0">
                <a:latin typeface="Calibri"/>
                <a:cs typeface="Calibri"/>
              </a:rPr>
              <a:t>l,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2015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</a:rPr>
              <a:t>ht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p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:/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x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900" u="heavy" spc="-86" dirty="0">
                <a:solidFill>
                  <a:srgbClr val="EF8E1C"/>
                </a:solidFill>
                <a:latin typeface="Calibri"/>
                <a:cs typeface="Calibri"/>
              </a:rPr>
              <a:t>v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19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f/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1509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00685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f</a:t>
            </a:r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460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56009" y="4834509"/>
            <a:ext cx="5133499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i="1" spc="-8" dirty="0">
                <a:latin typeface="Calibri"/>
                <a:cs typeface="Calibri"/>
              </a:rPr>
              <a:t>A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spc="-4" dirty="0">
                <a:latin typeface="Calibri"/>
                <a:cs typeface="Calibri"/>
              </a:rPr>
              <a:t>Su</a:t>
            </a:r>
            <a:r>
              <a:rPr sz="900" i="1" spc="8" dirty="0">
                <a:latin typeface="Calibri"/>
                <a:cs typeface="Calibri"/>
              </a:rPr>
              <a:t>r</a:t>
            </a:r>
            <a:r>
              <a:rPr sz="900" i="1" spc="-8" dirty="0">
                <a:latin typeface="Calibri"/>
                <a:cs typeface="Calibri"/>
              </a:rPr>
              <a:t>v</a:t>
            </a:r>
            <a:r>
              <a:rPr sz="900" i="1" spc="-15" dirty="0">
                <a:latin typeface="Calibri"/>
                <a:cs typeface="Calibri"/>
              </a:rPr>
              <a:t>e</a:t>
            </a:r>
            <a:r>
              <a:rPr sz="900" i="1" dirty="0">
                <a:latin typeface="Calibri"/>
                <a:cs typeface="Calibri"/>
              </a:rPr>
              <a:t>y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i="1" spc="-4" dirty="0">
                <a:latin typeface="Calibri"/>
                <a:cs typeface="Calibri"/>
              </a:rPr>
              <a:t>o</a:t>
            </a:r>
            <a:r>
              <a:rPr sz="900" i="1" dirty="0">
                <a:latin typeface="Calibri"/>
                <a:cs typeface="Calibri"/>
              </a:rPr>
              <a:t>n</a:t>
            </a:r>
            <a:r>
              <a:rPr sz="900" i="1" spc="-26" dirty="0">
                <a:latin typeface="Times New Roman"/>
                <a:cs typeface="Times New Roman"/>
              </a:rPr>
              <a:t> </a:t>
            </a:r>
            <a:r>
              <a:rPr sz="900" i="1" spc="-8" dirty="0">
                <a:latin typeface="Calibri"/>
                <a:cs typeface="Calibri"/>
              </a:rPr>
              <a:t>Ne</a:t>
            </a:r>
            <a:r>
              <a:rPr sz="900" i="1" spc="-15" dirty="0">
                <a:latin typeface="Calibri"/>
                <a:cs typeface="Calibri"/>
              </a:rPr>
              <a:t>u</a:t>
            </a:r>
            <a:r>
              <a:rPr sz="900" i="1" spc="-4" dirty="0">
                <a:latin typeface="Calibri"/>
                <a:cs typeface="Calibri"/>
              </a:rPr>
              <a:t>r</a:t>
            </a:r>
            <a:r>
              <a:rPr sz="900" i="1" spc="-8" dirty="0">
                <a:latin typeface="Calibri"/>
                <a:cs typeface="Calibri"/>
              </a:rPr>
              <a:t>a</a:t>
            </a:r>
            <a:r>
              <a:rPr sz="900" i="1" dirty="0">
                <a:latin typeface="Calibri"/>
                <a:cs typeface="Calibri"/>
              </a:rPr>
              <a:t>l</a:t>
            </a:r>
            <a:r>
              <a:rPr sz="900" i="1" spc="-23" dirty="0">
                <a:latin typeface="Times New Roman"/>
                <a:cs typeface="Times New Roman"/>
              </a:rPr>
              <a:t> </a:t>
            </a:r>
            <a:r>
              <a:rPr sz="900" i="1" spc="-8" dirty="0">
                <a:latin typeface="Calibri"/>
                <a:cs typeface="Calibri"/>
              </a:rPr>
              <a:t>Netw</a:t>
            </a:r>
            <a:r>
              <a:rPr sz="900" i="1" spc="-4" dirty="0">
                <a:latin typeface="Calibri"/>
                <a:cs typeface="Calibri"/>
              </a:rPr>
              <a:t>or</a:t>
            </a:r>
            <a:r>
              <a:rPr sz="900" i="1" spc="-38" dirty="0">
                <a:latin typeface="Calibri"/>
                <a:cs typeface="Calibri"/>
              </a:rPr>
              <a:t>k</a:t>
            </a:r>
            <a:r>
              <a:rPr sz="900" i="1" spc="-4" dirty="0">
                <a:latin typeface="Calibri"/>
                <a:cs typeface="Calibri"/>
              </a:rPr>
              <a:t>-Bas</a:t>
            </a:r>
            <a:r>
              <a:rPr sz="900" i="1" spc="-8" dirty="0">
                <a:latin typeface="Calibri"/>
                <a:cs typeface="Calibri"/>
              </a:rPr>
              <a:t>e</a:t>
            </a:r>
            <a:r>
              <a:rPr sz="900" i="1" dirty="0">
                <a:latin typeface="Calibri"/>
                <a:cs typeface="Calibri"/>
              </a:rPr>
              <a:t>d</a:t>
            </a:r>
            <a:r>
              <a:rPr sz="900" i="1" spc="-23" dirty="0">
                <a:latin typeface="Times New Roman"/>
                <a:cs typeface="Times New Roman"/>
              </a:rPr>
              <a:t> </a:t>
            </a:r>
            <a:r>
              <a:rPr sz="900" i="1" spc="-8" dirty="0">
                <a:latin typeface="Calibri"/>
                <a:cs typeface="Calibri"/>
              </a:rPr>
              <a:t>S</a:t>
            </a:r>
            <a:r>
              <a:rPr sz="900" i="1" spc="-4" dirty="0">
                <a:latin typeface="Calibri"/>
                <a:cs typeface="Calibri"/>
              </a:rPr>
              <a:t>u</a:t>
            </a:r>
            <a:r>
              <a:rPr sz="900" i="1" dirty="0">
                <a:latin typeface="Calibri"/>
                <a:cs typeface="Calibri"/>
              </a:rPr>
              <a:t>mm</a:t>
            </a:r>
            <a:r>
              <a:rPr sz="900" i="1" spc="-4" dirty="0">
                <a:latin typeface="Calibri"/>
                <a:cs typeface="Calibri"/>
              </a:rPr>
              <a:t>ar</a:t>
            </a:r>
            <a:r>
              <a:rPr sz="900" i="1" dirty="0">
                <a:latin typeface="Calibri"/>
                <a:cs typeface="Calibri"/>
              </a:rPr>
              <a:t>i</a:t>
            </a:r>
            <a:r>
              <a:rPr sz="900" i="1" spc="-19" dirty="0">
                <a:latin typeface="Calibri"/>
                <a:cs typeface="Calibri"/>
              </a:rPr>
              <a:t>z</a:t>
            </a:r>
            <a:r>
              <a:rPr sz="900" i="1" spc="-4" dirty="0">
                <a:latin typeface="Calibri"/>
                <a:cs typeface="Calibri"/>
              </a:rPr>
              <a:t>a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dirty="0">
                <a:latin typeface="Calibri"/>
                <a:cs typeface="Calibri"/>
              </a:rPr>
              <a:t>i</a:t>
            </a:r>
            <a:r>
              <a:rPr sz="900" i="1" spc="-4" dirty="0">
                <a:latin typeface="Calibri"/>
                <a:cs typeface="Calibri"/>
              </a:rPr>
              <a:t>o</a:t>
            </a:r>
            <a:r>
              <a:rPr sz="900" i="1" dirty="0">
                <a:latin typeface="Calibri"/>
                <a:cs typeface="Calibri"/>
              </a:rPr>
              <a:t>n</a:t>
            </a:r>
            <a:r>
              <a:rPr sz="900" i="1" spc="-23" dirty="0">
                <a:latin typeface="Times New Roman"/>
                <a:cs typeface="Times New Roman"/>
              </a:rPr>
              <a:t> </a:t>
            </a:r>
            <a:r>
              <a:rPr sz="900" i="1" spc="-11" dirty="0">
                <a:latin typeface="Calibri"/>
                <a:cs typeface="Calibri"/>
              </a:rPr>
              <a:t>Met</a:t>
            </a:r>
            <a:r>
              <a:rPr sz="900" i="1" spc="-4" dirty="0">
                <a:latin typeface="Calibri"/>
                <a:cs typeface="Calibri"/>
              </a:rPr>
              <a:t>ho</a:t>
            </a:r>
            <a:r>
              <a:rPr sz="900" i="1" spc="-11" dirty="0">
                <a:latin typeface="Calibri"/>
                <a:cs typeface="Calibri"/>
              </a:rPr>
              <a:t>d</a:t>
            </a:r>
            <a:r>
              <a:rPr sz="900" spc="4" dirty="0">
                <a:latin typeface="Calibri"/>
                <a:cs typeface="Calibri"/>
              </a:rPr>
              <a:t>s</a:t>
            </a:r>
            <a:r>
              <a:rPr sz="900" spc="-4" dirty="0">
                <a:latin typeface="Calibri"/>
                <a:cs typeface="Calibri"/>
              </a:rPr>
              <a:t>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4" dirty="0">
                <a:latin typeface="Calibri"/>
                <a:cs typeface="Calibri"/>
              </a:rPr>
              <a:t>D</a:t>
            </a:r>
            <a:r>
              <a:rPr sz="900" dirty="0">
                <a:latin typeface="Calibri"/>
                <a:cs typeface="Calibri"/>
              </a:rPr>
              <a:t>o</a:t>
            </a:r>
            <a:r>
              <a:rPr sz="900" spc="-8" dirty="0">
                <a:latin typeface="Calibri"/>
                <a:cs typeface="Calibri"/>
              </a:rPr>
              <a:t>n</a:t>
            </a:r>
            <a:r>
              <a:rPr sz="900" dirty="0">
                <a:latin typeface="Calibri"/>
                <a:cs typeface="Calibri"/>
              </a:rPr>
              <a:t>g</a:t>
            </a:r>
            <a:r>
              <a:rPr sz="900" spc="-4" dirty="0">
                <a:latin typeface="Calibri"/>
                <a:cs typeface="Calibri"/>
              </a:rPr>
              <a:t>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2018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</a:rPr>
              <a:t>ht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p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:/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x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900" u="heavy" spc="-86" dirty="0">
                <a:solidFill>
                  <a:srgbClr val="EF8E1C"/>
                </a:solidFill>
                <a:latin typeface="Calibri"/>
                <a:cs typeface="Calibri"/>
              </a:rPr>
              <a:t>v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19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f/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1804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04589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400" spc="-15" dirty="0">
                <a:latin typeface="Calibri"/>
                <a:cs typeface="Calibri"/>
              </a:rPr>
              <a:t>Ne</a:t>
            </a:r>
            <a:r>
              <a:rPr sz="2400" spc="-23" dirty="0">
                <a:latin typeface="Calibri"/>
                <a:cs typeface="Calibri"/>
              </a:rPr>
              <a:t>u</a:t>
            </a:r>
            <a:r>
              <a:rPr sz="2400" spc="-4" dirty="0">
                <a:latin typeface="Calibri"/>
                <a:cs typeface="Calibri"/>
              </a:rPr>
              <a:t>r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l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su</a:t>
            </a:r>
            <a:r>
              <a:rPr sz="2400" spc="-4" dirty="0">
                <a:latin typeface="Calibri"/>
                <a:cs typeface="Calibri"/>
              </a:rPr>
              <a:t>mm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r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z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ti</a:t>
            </a:r>
            <a:r>
              <a:rPr sz="2400" spc="-11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-11" dirty="0">
                <a:latin typeface="Calibri"/>
                <a:cs typeface="Calibri"/>
              </a:rPr>
              <a:t>(2015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Calibri"/>
                <a:cs typeface="Calibri"/>
              </a:rPr>
              <a:t>pr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-11" dirty="0">
                <a:latin typeface="Calibri"/>
                <a:cs typeface="Calibri"/>
              </a:rPr>
              <a:t>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875154"/>
            <a:ext cx="8305800" cy="3124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indent="-257175"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spc="-4" dirty="0">
                <a:latin typeface="Calibri"/>
                <a:cs typeface="Calibri"/>
              </a:rPr>
              <a:t>Si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2015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re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ha</a:t>
            </a:r>
            <a:r>
              <a:rPr spc="-11" dirty="0">
                <a:latin typeface="Calibri"/>
                <a:cs typeface="Calibri"/>
              </a:rPr>
              <a:t>ve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8" dirty="0">
                <a:latin typeface="Calibri"/>
                <a:cs typeface="Calibri"/>
              </a:rPr>
              <a:t>ee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lo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re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v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lo</a:t>
            </a:r>
            <a:r>
              <a:rPr dirty="0">
                <a:latin typeface="Calibri"/>
                <a:cs typeface="Calibri"/>
              </a:rPr>
              <a:t>p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!</a:t>
            </a:r>
            <a:endParaRPr dirty="0">
              <a:latin typeface="Calibri"/>
              <a:cs typeface="Calibri"/>
            </a:endParaRPr>
          </a:p>
          <a:p>
            <a:pPr marL="523875" lvl="1" indent="-171450">
              <a:spcBef>
                <a:spcPts val="469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spc="-23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k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si</a:t>
            </a:r>
            <a:r>
              <a:rPr spc="-8" dirty="0">
                <a:latin typeface="Calibri"/>
                <a:cs typeface="Calibri"/>
              </a:rPr>
              <a:t>er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co</a:t>
            </a:r>
            <a:r>
              <a:rPr dirty="0">
                <a:latin typeface="Calibri"/>
                <a:cs typeface="Calibri"/>
              </a:rPr>
              <a:t>p</a:t>
            </a:r>
            <a:r>
              <a:rPr spc="-11" dirty="0">
                <a:latin typeface="Calibri"/>
                <a:cs typeface="Calibri"/>
              </a:rPr>
              <a:t>y</a:t>
            </a:r>
            <a:endParaRPr dirty="0">
              <a:latin typeface="Calibri"/>
              <a:cs typeface="Calibri"/>
            </a:endParaRPr>
          </a:p>
          <a:p>
            <a:pPr marL="781050" lvl="2" indent="-171450">
              <a:spcBef>
                <a:spcPts val="390"/>
              </a:spcBef>
              <a:buClr>
                <a:srgbClr val="CC0000"/>
              </a:buClr>
              <a:buFont typeface="Times New Roman"/>
              <a:buChar char="•"/>
              <a:tabLst>
                <a:tab pos="781050" algn="l"/>
              </a:tabLst>
            </a:pPr>
            <a:r>
              <a:rPr sz="1500" spc="-15" dirty="0">
                <a:latin typeface="Calibri"/>
                <a:cs typeface="Calibri"/>
              </a:rPr>
              <a:t>B</a:t>
            </a:r>
            <a:r>
              <a:rPr sz="1500" spc="-4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al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v</a:t>
            </a:r>
            <a:r>
              <a:rPr sz="1500" spc="-4" dirty="0">
                <a:latin typeface="Calibri"/>
                <a:cs typeface="Calibri"/>
              </a:rPr>
              <a:t>en</a:t>
            </a:r>
            <a:r>
              <a:rPr sz="1500" spc="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g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to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ch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op</a:t>
            </a:r>
            <a:r>
              <a:rPr sz="1500" spc="-8" dirty="0">
                <a:latin typeface="Calibri"/>
                <a:cs typeface="Calibri"/>
              </a:rPr>
              <a:t>y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ng</a:t>
            </a:r>
            <a:r>
              <a:rPr sz="1500" spc="-8" dirty="0">
                <a:latin typeface="Calibri"/>
                <a:cs typeface="Calibri"/>
              </a:rPr>
              <a:t>!</a:t>
            </a:r>
            <a:endParaRPr sz="1500" dirty="0">
              <a:latin typeface="Calibri"/>
              <a:cs typeface="Calibri"/>
            </a:endParaRPr>
          </a:p>
          <a:p>
            <a:pPr marL="523875" lvl="1" indent="-171450">
              <a:spcBef>
                <a:spcPts val="363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8" dirty="0">
                <a:latin typeface="Calibri"/>
                <a:cs typeface="Calibri"/>
              </a:rPr>
              <a:t>erar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al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/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23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u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-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4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v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att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</a:t>
            </a:r>
          </a:p>
          <a:p>
            <a:pPr marL="523875" lvl="1" indent="-171450">
              <a:spcBef>
                <a:spcPts val="469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spc="-23" dirty="0">
                <a:latin typeface="Calibri"/>
                <a:cs typeface="Calibri"/>
              </a:rPr>
              <a:t>M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re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-4" dirty="0">
                <a:latin typeface="Calibri"/>
                <a:cs typeface="Calibri"/>
              </a:rPr>
              <a:t>lo</a:t>
            </a:r>
            <a:r>
              <a:rPr dirty="0">
                <a:latin typeface="Calibri"/>
                <a:cs typeface="Calibri"/>
              </a:rPr>
              <a:t>bal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/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h-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4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v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4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</a:t>
            </a:r>
          </a:p>
          <a:p>
            <a:pPr marL="523875" marR="3810" lvl="1" indent="-171450">
              <a:lnSpc>
                <a:spcPts val="2108"/>
              </a:lnSpc>
              <a:spcBef>
                <a:spcPts val="581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spc="-19" dirty="0">
                <a:latin typeface="Calibri"/>
                <a:cs typeface="Calibri"/>
              </a:rPr>
              <a:t>U</a:t>
            </a:r>
            <a:r>
              <a:rPr spc="-4" dirty="0">
                <a:latin typeface="Calibri"/>
                <a:cs typeface="Calibri"/>
              </a:rPr>
              <a:t>si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4"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arn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8" dirty="0">
                <a:latin typeface="Calibri"/>
                <a:cs typeface="Calibri"/>
              </a:rPr>
              <a:t>re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xi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z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9" dirty="0">
                <a:latin typeface="Calibri"/>
                <a:cs typeface="Calibri"/>
              </a:rPr>
              <a:t>UG</a:t>
            </a:r>
            <a:r>
              <a:rPr dirty="0">
                <a:latin typeface="Calibri"/>
                <a:cs typeface="Calibri"/>
              </a:rPr>
              <a:t>E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8" dirty="0">
                <a:latin typeface="Calibri"/>
                <a:cs typeface="Calibri"/>
              </a:rPr>
              <a:t>er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" dirty="0">
                <a:latin typeface="Calibri"/>
                <a:cs typeface="Calibri"/>
              </a:rPr>
              <a:t>is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re</a:t>
            </a:r>
            <a:r>
              <a:rPr spc="-11" dirty="0">
                <a:latin typeface="Calibri"/>
                <a:cs typeface="Calibri"/>
              </a:rPr>
              <a:t>te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spc="-8" dirty="0">
                <a:latin typeface="Calibri"/>
                <a:cs typeface="Calibri"/>
              </a:rPr>
              <a:t>e.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h)</a:t>
            </a:r>
          </a:p>
          <a:p>
            <a:pPr marL="523875" marR="233363" lvl="1" indent="-171450">
              <a:lnSpc>
                <a:spcPct val="100800"/>
              </a:lnSpc>
              <a:spcBef>
                <a:spcPts val="371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spc="-15" dirty="0">
                <a:latin typeface="Calibri"/>
                <a:cs typeface="Calibri"/>
              </a:rPr>
              <a:t>R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u</a:t>
            </a:r>
            <a:r>
              <a:rPr spc="-8" dirty="0">
                <a:latin typeface="Calibri"/>
                <a:cs typeface="Calibri"/>
              </a:rPr>
              <a:t>rre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</a:t>
            </a:r>
            <a:r>
              <a:rPr spc="-8" dirty="0">
                <a:latin typeface="Calibri"/>
                <a:cs typeface="Calibri"/>
              </a:rPr>
              <a:t>re</a:t>
            </a:r>
            <a:r>
              <a:rPr dirty="0">
                <a:latin typeface="Calibri"/>
                <a:cs typeface="Calibri"/>
              </a:rPr>
              <a:t>-n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u</a:t>
            </a:r>
            <a:r>
              <a:rPr spc="-8" dirty="0">
                <a:latin typeface="Calibri"/>
                <a:cs typeface="Calibri"/>
              </a:rPr>
              <a:t>ra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d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spc="-8" dirty="0">
                <a:latin typeface="Calibri"/>
                <a:cs typeface="Calibri"/>
              </a:rPr>
              <a:t>e.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-8" dirty="0">
                <a:latin typeface="Calibri"/>
                <a:cs typeface="Calibri"/>
              </a:rPr>
              <a:t>ra</a:t>
            </a:r>
            <a:r>
              <a:rPr dirty="0">
                <a:latin typeface="Calibri"/>
                <a:cs typeface="Calibri"/>
              </a:rPr>
              <a:t>ph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n)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w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k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m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u</a:t>
            </a:r>
            <a:r>
              <a:rPr spc="-8" dirty="0">
                <a:latin typeface="Calibri"/>
                <a:cs typeface="Calibri"/>
              </a:rPr>
              <a:t>ra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s</a:t>
            </a:r>
          </a:p>
          <a:p>
            <a:pPr marL="352425">
              <a:spcBef>
                <a:spcPts val="394"/>
              </a:spcBef>
            </a:pPr>
            <a:r>
              <a:rPr dirty="0">
                <a:solidFill>
                  <a:srgbClr val="3A87FF"/>
                </a:solidFill>
                <a:latin typeface="Times New Roman"/>
                <a:cs typeface="Times New Roman"/>
              </a:rPr>
              <a:t>• </a:t>
            </a:r>
            <a:r>
              <a:rPr spc="-184" dirty="0">
                <a:solidFill>
                  <a:srgbClr val="3A87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9433" y="4692777"/>
            <a:ext cx="549973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spc="-4" dirty="0">
                <a:latin typeface="Calibri"/>
                <a:cs typeface="Calibri"/>
              </a:rPr>
              <a:t>Li</a:t>
            </a:r>
            <a:r>
              <a:rPr sz="900" spc="-8" dirty="0">
                <a:latin typeface="Calibri"/>
                <a:cs typeface="Calibri"/>
              </a:rPr>
              <a:t>s</a:t>
            </a:r>
            <a:r>
              <a:rPr sz="900" spc="-4" dirty="0">
                <a:latin typeface="Calibri"/>
                <a:cs typeface="Calibri"/>
              </a:rPr>
              <a:t>t</a:t>
            </a:r>
            <a:r>
              <a:rPr sz="900" spc="-23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Calibri"/>
                <a:cs typeface="Calibri"/>
              </a:rPr>
              <a:t>of</a:t>
            </a:r>
            <a:r>
              <a:rPr sz="900" spc="-23" dirty="0">
                <a:latin typeface="Times New Roman"/>
                <a:cs typeface="Times New Roman"/>
              </a:rPr>
              <a:t> </a:t>
            </a:r>
            <a:r>
              <a:rPr sz="900" spc="4" dirty="0">
                <a:latin typeface="Calibri"/>
                <a:cs typeface="Calibri"/>
              </a:rPr>
              <a:t>s</a:t>
            </a:r>
            <a:r>
              <a:rPr sz="900" spc="-8" dirty="0">
                <a:latin typeface="Calibri"/>
                <a:cs typeface="Calibri"/>
              </a:rPr>
              <a:t>umm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11" dirty="0">
                <a:latin typeface="Calibri"/>
                <a:cs typeface="Calibri"/>
              </a:rPr>
              <a:t>r</a:t>
            </a:r>
            <a:r>
              <a:rPr sz="900" spc="-4" dirty="0">
                <a:latin typeface="Calibri"/>
                <a:cs typeface="Calibri"/>
              </a:rPr>
              <a:t>i</a:t>
            </a:r>
            <a:r>
              <a:rPr sz="900" spc="-15" dirty="0">
                <a:latin typeface="Calibri"/>
                <a:cs typeface="Calibri"/>
              </a:rPr>
              <a:t>z</a:t>
            </a:r>
            <a:r>
              <a:rPr sz="900" spc="-11" dirty="0">
                <a:latin typeface="Calibri"/>
                <a:cs typeface="Calibri"/>
              </a:rPr>
              <a:t>a</a:t>
            </a:r>
            <a:r>
              <a:rPr sz="900" spc="-8" dirty="0">
                <a:latin typeface="Calibri"/>
                <a:cs typeface="Calibri"/>
              </a:rPr>
              <a:t>t</a:t>
            </a:r>
            <a:r>
              <a:rPr sz="900" spc="-4" dirty="0">
                <a:latin typeface="Calibri"/>
                <a:cs typeface="Calibri"/>
              </a:rPr>
              <a:t>i</a:t>
            </a:r>
            <a:r>
              <a:rPr sz="900" dirty="0">
                <a:latin typeface="Calibri"/>
                <a:cs typeface="Calibri"/>
              </a:rPr>
              <a:t>on</a:t>
            </a:r>
            <a:r>
              <a:rPr sz="900" spc="-26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d</a:t>
            </a:r>
            <a:r>
              <a:rPr sz="900" spc="-11" dirty="0">
                <a:latin typeface="Calibri"/>
                <a:cs typeface="Calibri"/>
              </a:rPr>
              <a:t>a</a:t>
            </a:r>
            <a:r>
              <a:rPr sz="900" spc="-19" dirty="0">
                <a:latin typeface="Calibri"/>
                <a:cs typeface="Calibri"/>
              </a:rPr>
              <a:t>t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4" dirty="0">
                <a:latin typeface="Calibri"/>
                <a:cs typeface="Calibri"/>
              </a:rPr>
              <a:t>s</a:t>
            </a:r>
            <a:r>
              <a:rPr sz="900" spc="-8" dirty="0">
                <a:latin typeface="Calibri"/>
                <a:cs typeface="Calibri"/>
              </a:rPr>
              <a:t>et</a:t>
            </a:r>
            <a:r>
              <a:rPr sz="900" spc="4" dirty="0">
                <a:latin typeface="Calibri"/>
                <a:cs typeface="Calibri"/>
              </a:rPr>
              <a:t>s</a:t>
            </a:r>
            <a:r>
              <a:rPr sz="900" spc="-4" dirty="0">
                <a:latin typeface="Calibri"/>
                <a:cs typeface="Calibri"/>
              </a:rPr>
              <a:t>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p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8" dirty="0">
                <a:latin typeface="Calibri"/>
                <a:cs typeface="Calibri"/>
              </a:rPr>
              <a:t>pe</a:t>
            </a:r>
            <a:r>
              <a:rPr sz="900" spc="-26" dirty="0">
                <a:latin typeface="Calibri"/>
                <a:cs typeface="Calibri"/>
              </a:rPr>
              <a:t>r</a:t>
            </a:r>
            <a:r>
              <a:rPr sz="900" spc="4" dirty="0">
                <a:latin typeface="Calibri"/>
                <a:cs typeface="Calibri"/>
              </a:rPr>
              <a:t>s</a:t>
            </a:r>
            <a:r>
              <a:rPr sz="900" spc="-4" dirty="0">
                <a:latin typeface="Calibri"/>
                <a:cs typeface="Calibri"/>
              </a:rPr>
              <a:t>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8" dirty="0">
                <a:latin typeface="Calibri"/>
                <a:cs typeface="Calibri"/>
              </a:rPr>
              <a:t>n</a:t>
            </a:r>
            <a:r>
              <a:rPr sz="900" dirty="0">
                <a:latin typeface="Calibri"/>
                <a:cs typeface="Calibri"/>
              </a:rPr>
              <a:t>d</a:t>
            </a:r>
            <a:r>
              <a:rPr sz="900" spc="-26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c</a:t>
            </a:r>
            <a:r>
              <a:rPr sz="900" dirty="0">
                <a:latin typeface="Calibri"/>
                <a:cs typeface="Calibri"/>
              </a:rPr>
              <a:t>o</a:t>
            </a:r>
            <a:r>
              <a:rPr sz="900" spc="-8" dirty="0">
                <a:latin typeface="Calibri"/>
                <a:cs typeface="Calibri"/>
              </a:rPr>
              <a:t>deb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4" dirty="0">
                <a:latin typeface="Calibri"/>
                <a:cs typeface="Calibri"/>
              </a:rPr>
              <a:t>s</a:t>
            </a:r>
            <a:r>
              <a:rPr sz="900" spc="-8" dirty="0">
                <a:latin typeface="Calibri"/>
                <a:cs typeface="Calibri"/>
              </a:rPr>
              <a:t>e</a:t>
            </a:r>
            <a:r>
              <a:rPr sz="900" spc="4" dirty="0">
                <a:latin typeface="Calibri"/>
                <a:cs typeface="Calibri"/>
              </a:rPr>
              <a:t>s</a:t>
            </a:r>
            <a:r>
              <a:rPr sz="900" spc="-4" dirty="0">
                <a:latin typeface="Calibri"/>
                <a:cs typeface="Calibri"/>
              </a:rPr>
              <a:t>: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</a:rPr>
              <a:t>ht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p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:/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thub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c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m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m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th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900" u="heavy" spc="-26" dirty="0">
                <a:solidFill>
                  <a:srgbClr val="EF8E1C"/>
                </a:solidFill>
                <a:latin typeface="Calibri"/>
                <a:cs typeface="Calibri"/>
              </a:rPr>
              <a:t>y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uth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</a:rPr>
              <a:t>w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so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me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-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x</a:t>
            </a:r>
            <a:r>
              <a:rPr sz="900" u="heavy" spc="-34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-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umm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</a:rPr>
              <a:t>z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on</a:t>
            </a:r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26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 and decoding algorithms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40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DE090E-3154-4307-868C-DB27EF61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57755"/>
          </a:xfrm>
        </p:spPr>
        <p:txBody>
          <a:bodyPr>
            <a:noAutofit/>
          </a:bodyPr>
          <a:lstStyle/>
          <a:p>
            <a:r>
              <a:rPr lang="en-US" sz="3200" dirty="0"/>
              <a:t>Abstractive </a:t>
            </a:r>
            <a:r>
              <a:rPr lang="en-US" sz="3200" dirty="0"/>
              <a:t>Summarization: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Sequence-to-sequence </a:t>
            </a:r>
            <a:r>
              <a:rPr lang="en-US" sz="2400" dirty="0"/>
              <a:t>attentional model</a:t>
            </a:r>
            <a:endParaRPr lang="he-IL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CA1C02-D48B-4A3A-852E-B315A6DC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241" y="4400550"/>
            <a:ext cx="5915025" cy="5593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Problems?</a:t>
            </a:r>
          </a:p>
          <a:p>
            <a:pPr lvl="1"/>
            <a:r>
              <a:rPr lang="en-US" dirty="0"/>
              <a:t>Out Of Vocabulary 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4C40092-7163-4CF0-9A4F-39E488913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21" y="957755"/>
            <a:ext cx="843855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8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800" spc="-19" dirty="0">
                <a:latin typeface="Calibri"/>
                <a:cs typeface="Calibri"/>
              </a:rPr>
              <a:t>Neu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-8" dirty="0">
                <a:latin typeface="Calibri"/>
                <a:cs typeface="Calibri"/>
              </a:rPr>
              <a:t>l</a:t>
            </a:r>
            <a:r>
              <a:rPr sz="2800" spc="-56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su</a:t>
            </a:r>
            <a:r>
              <a:rPr sz="2800" spc="-4" dirty="0">
                <a:latin typeface="Calibri"/>
                <a:cs typeface="Calibri"/>
              </a:rPr>
              <a:t>mm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-8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z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-11" dirty="0">
                <a:latin typeface="Calibri"/>
                <a:cs typeface="Calibri"/>
              </a:rPr>
              <a:t>tio</a:t>
            </a:r>
            <a:r>
              <a:rPr sz="2800" spc="-19" dirty="0">
                <a:latin typeface="Calibri"/>
                <a:cs typeface="Calibri"/>
              </a:rPr>
              <a:t>n</a:t>
            </a:r>
            <a:r>
              <a:rPr sz="2800" spc="-8" dirty="0">
                <a:latin typeface="Calibri"/>
                <a:cs typeface="Calibri"/>
              </a:rPr>
              <a:t>:</a:t>
            </a:r>
            <a:r>
              <a:rPr sz="2800" spc="-56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9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4" dirty="0">
                <a:latin typeface="Calibri"/>
                <a:cs typeface="Calibri"/>
              </a:rPr>
              <a:t>ch</a:t>
            </a:r>
            <a:r>
              <a:rPr sz="2800" spc="-19" dirty="0">
                <a:latin typeface="Calibri"/>
                <a:cs typeface="Calibri"/>
              </a:rPr>
              <a:t>an</a:t>
            </a:r>
            <a:r>
              <a:rPr sz="2800" spc="-8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" dirty="0">
                <a:latin typeface="Calibri"/>
                <a:cs typeface="Calibri"/>
              </a:rPr>
              <a:t>m</a:t>
            </a:r>
            <a:r>
              <a:rPr sz="2800" spc="-11" dirty="0"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" y="971550"/>
            <a:ext cx="8534400" cy="3962400"/>
          </a:xfrm>
        </p:spPr>
        <p:txBody>
          <a:bodyPr>
            <a:normAutofit fontScale="62500" lnSpcReduction="20000"/>
          </a:bodyPr>
          <a:lstStyle/>
          <a:p>
            <a:pPr marL="355600" marR="190500">
              <a:lnSpc>
                <a:spcPct val="120000"/>
              </a:lnSpc>
              <a:spcBef>
                <a:spcPts val="400"/>
              </a:spcBef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400" spc="-5" dirty="0">
                <a:cs typeface="Calibri"/>
              </a:rPr>
              <a:t>S</a:t>
            </a:r>
            <a:r>
              <a:rPr lang="en-US" sz="2400" spc="5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q</a:t>
            </a:r>
            <a:r>
              <a:rPr lang="en-US" sz="2400" spc="-20" dirty="0">
                <a:cs typeface="Calibri"/>
              </a:rPr>
              <a:t>2s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q</a:t>
            </a:r>
            <a:r>
              <a:rPr lang="en-US" sz="2400" spc="5" dirty="0">
                <a:cs typeface="Calibri"/>
              </a:rPr>
              <a:t>+</a:t>
            </a:r>
            <a:r>
              <a:rPr lang="en-US" sz="2400" dirty="0">
                <a:cs typeface="Calibri"/>
              </a:rPr>
              <a:t>a</a:t>
            </a:r>
            <a:r>
              <a:rPr lang="en-US" sz="2400" spc="-15" dirty="0">
                <a:cs typeface="Calibri"/>
              </a:rPr>
              <a:t>tt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n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spc="-5" dirty="0">
                <a:cs typeface="Calibri"/>
              </a:rPr>
              <a:t>io</a:t>
            </a:r>
            <a:r>
              <a:rPr lang="en-US" sz="2400" dirty="0">
                <a:cs typeface="Calibri"/>
              </a:rPr>
              <a:t>n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sy</a:t>
            </a:r>
            <a:r>
              <a:rPr lang="en-US" sz="2400" spc="-5" dirty="0">
                <a:cs typeface="Calibri"/>
              </a:rPr>
              <a:t>st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spc="-30" dirty="0">
                <a:cs typeface="Calibri"/>
              </a:rPr>
              <a:t>m</a:t>
            </a:r>
            <a:r>
              <a:rPr lang="en-US" sz="2400" dirty="0">
                <a:cs typeface="Calibri"/>
              </a:rPr>
              <a:t>s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a</a:t>
            </a:r>
            <a:r>
              <a:rPr lang="en-US" sz="2400" spc="-15" dirty="0">
                <a:cs typeface="Calibri"/>
              </a:rPr>
              <a:t>re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rgbClr val="00B050"/>
                </a:solidFill>
                <a:cs typeface="Calibri"/>
              </a:rPr>
              <a:t>g</a:t>
            </a:r>
            <a:r>
              <a:rPr lang="en-US" sz="2400" spc="-5" dirty="0">
                <a:solidFill>
                  <a:srgbClr val="00B050"/>
                </a:solidFill>
                <a:cs typeface="Calibri"/>
              </a:rPr>
              <a:t>oo</a:t>
            </a:r>
            <a:r>
              <a:rPr lang="en-US" sz="2400" dirty="0">
                <a:solidFill>
                  <a:srgbClr val="00B050"/>
                </a:solidFill>
                <a:cs typeface="Calibri"/>
              </a:rPr>
              <a:t>d</a:t>
            </a:r>
            <a:r>
              <a:rPr lang="en-US" sz="2400" spc="-6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B050"/>
                </a:solidFill>
                <a:cs typeface="Calibri"/>
              </a:rPr>
              <a:t>a</a:t>
            </a:r>
            <a:r>
              <a:rPr lang="en-US" sz="2400" spc="-10" dirty="0">
                <a:solidFill>
                  <a:srgbClr val="00B050"/>
                </a:solidFill>
                <a:cs typeface="Calibri"/>
              </a:rPr>
              <a:t>t</a:t>
            </a:r>
            <a:r>
              <a:rPr lang="en-US" sz="2400" spc="-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400" spc="-25" dirty="0">
                <a:solidFill>
                  <a:srgbClr val="00B050"/>
                </a:solidFill>
                <a:cs typeface="Calibri"/>
              </a:rPr>
              <a:t>w</a:t>
            </a:r>
            <a:r>
              <a:rPr lang="en-US" sz="2400" dirty="0">
                <a:solidFill>
                  <a:srgbClr val="00B050"/>
                </a:solidFill>
                <a:cs typeface="Calibri"/>
              </a:rPr>
              <a:t>r</a:t>
            </a:r>
            <a:r>
              <a:rPr lang="en-US" sz="2400" spc="-5" dirty="0">
                <a:solidFill>
                  <a:srgbClr val="00B050"/>
                </a:solidFill>
                <a:cs typeface="Calibri"/>
              </a:rPr>
              <a:t>i</a:t>
            </a:r>
            <a:r>
              <a:rPr lang="en-US" sz="2400" spc="-15" dirty="0">
                <a:solidFill>
                  <a:srgbClr val="00B050"/>
                </a:solidFill>
                <a:cs typeface="Calibri"/>
              </a:rPr>
              <a:t>t</a:t>
            </a:r>
            <a:r>
              <a:rPr lang="en-US" sz="2400" spc="-5" dirty="0">
                <a:solidFill>
                  <a:srgbClr val="00B050"/>
                </a:solidFill>
                <a:cs typeface="Calibri"/>
              </a:rPr>
              <a:t>i</a:t>
            </a:r>
            <a:r>
              <a:rPr lang="en-US" sz="2400" dirty="0">
                <a:solidFill>
                  <a:srgbClr val="00B050"/>
                </a:solidFill>
                <a:cs typeface="Calibri"/>
              </a:rPr>
              <a:t>n</a:t>
            </a:r>
            <a:r>
              <a:rPr lang="en-US" sz="2400" spc="-15" dirty="0">
                <a:solidFill>
                  <a:srgbClr val="00B050"/>
                </a:solidFill>
                <a:cs typeface="Calibri"/>
              </a:rPr>
              <a:t>g</a:t>
            </a:r>
            <a:r>
              <a:rPr lang="en-US" sz="2400" spc="-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400" spc="5" dirty="0">
                <a:solidFill>
                  <a:srgbClr val="00B050"/>
                </a:solidFill>
                <a:cs typeface="Calibri"/>
              </a:rPr>
              <a:t>f</a:t>
            </a:r>
            <a:r>
              <a:rPr lang="en-US" sz="2400" spc="-5" dirty="0">
                <a:solidFill>
                  <a:srgbClr val="00B050"/>
                </a:solidFill>
                <a:cs typeface="Calibri"/>
              </a:rPr>
              <a:t>l</a:t>
            </a:r>
            <a:r>
              <a:rPr lang="en-US" sz="2400" dirty="0">
                <a:solidFill>
                  <a:srgbClr val="00B050"/>
                </a:solidFill>
                <a:cs typeface="Calibri"/>
              </a:rPr>
              <a:t>u</a:t>
            </a:r>
            <a:r>
              <a:rPr lang="en-US" sz="2400" spc="-10" dirty="0">
                <a:solidFill>
                  <a:srgbClr val="00B050"/>
                </a:solidFill>
                <a:cs typeface="Calibri"/>
              </a:rPr>
              <a:t>e</a:t>
            </a:r>
            <a:r>
              <a:rPr lang="en-US" sz="2400" dirty="0">
                <a:solidFill>
                  <a:srgbClr val="00B050"/>
                </a:solidFill>
                <a:cs typeface="Calibri"/>
              </a:rPr>
              <a:t>n</a:t>
            </a:r>
            <a:r>
              <a:rPr lang="en-US" sz="2400" spc="-10" dirty="0">
                <a:solidFill>
                  <a:srgbClr val="00B050"/>
                </a:solidFill>
                <a:cs typeface="Calibri"/>
              </a:rPr>
              <a:t>t</a:t>
            </a:r>
            <a:r>
              <a:rPr lang="en-US" sz="2400" spc="-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00B050"/>
                </a:solidFill>
                <a:cs typeface="Calibri"/>
              </a:rPr>
              <a:t>o</a:t>
            </a:r>
            <a:r>
              <a:rPr lang="en-US" sz="2400" dirty="0">
                <a:solidFill>
                  <a:srgbClr val="00B050"/>
                </a:solidFill>
                <a:cs typeface="Calibri"/>
              </a:rPr>
              <a:t>u</a:t>
            </a:r>
            <a:r>
              <a:rPr lang="en-US" sz="2400" spc="-15" dirty="0">
                <a:solidFill>
                  <a:srgbClr val="00B050"/>
                </a:solidFill>
                <a:cs typeface="Calibri"/>
              </a:rPr>
              <a:t>t</a:t>
            </a:r>
            <a:r>
              <a:rPr lang="en-US" sz="2400" dirty="0">
                <a:solidFill>
                  <a:srgbClr val="00B050"/>
                </a:solidFill>
                <a:cs typeface="Calibri"/>
              </a:rPr>
              <a:t>pu</a:t>
            </a:r>
            <a:r>
              <a:rPr lang="en-US" sz="2400" spc="-15" dirty="0">
                <a:solidFill>
                  <a:srgbClr val="00B050"/>
                </a:solidFill>
                <a:cs typeface="Calibri"/>
              </a:rPr>
              <a:t>t</a:t>
            </a:r>
            <a:r>
              <a:rPr lang="en-US" sz="2400" spc="-10" dirty="0">
                <a:cs typeface="Calibri"/>
              </a:rPr>
              <a:t>,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but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C00000"/>
                </a:solidFill>
                <a:cs typeface="Calibri"/>
              </a:rPr>
              <a:t>bad</a:t>
            </a:r>
            <a:r>
              <a:rPr lang="en-US" sz="2400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C00000"/>
                </a:solidFill>
                <a:cs typeface="Calibri"/>
              </a:rPr>
              <a:t>a</a:t>
            </a:r>
            <a:r>
              <a:rPr lang="en-US" sz="2400" spc="-10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z="2400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rgbClr val="C00000"/>
                </a:solidFill>
                <a:cs typeface="Calibri"/>
              </a:rPr>
              <a:t>c</a:t>
            </a:r>
            <a:r>
              <a:rPr lang="en-US" sz="2400" spc="-5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sz="2400" dirty="0">
                <a:solidFill>
                  <a:srgbClr val="C00000"/>
                </a:solidFill>
                <a:cs typeface="Calibri"/>
              </a:rPr>
              <a:t>p</a:t>
            </a:r>
            <a:r>
              <a:rPr lang="en-US" sz="2400" spc="-15" dirty="0">
                <a:solidFill>
                  <a:srgbClr val="C00000"/>
                </a:solidFill>
                <a:cs typeface="Calibri"/>
              </a:rPr>
              <a:t>y</a:t>
            </a:r>
            <a:r>
              <a:rPr lang="en-US" sz="2400" spc="-5" dirty="0">
                <a:solidFill>
                  <a:srgbClr val="C00000"/>
                </a:solidFill>
                <a:cs typeface="Calibri"/>
              </a:rPr>
              <a:t>i</a:t>
            </a:r>
            <a:r>
              <a:rPr lang="en-US" sz="2400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sz="2400" spc="-15" dirty="0">
                <a:solidFill>
                  <a:srgbClr val="C00000"/>
                </a:solidFill>
                <a:cs typeface="Calibri"/>
              </a:rPr>
              <a:t>g</a:t>
            </a:r>
            <a:r>
              <a:rPr lang="en-US" sz="2400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sz="2400" spc="-15" dirty="0">
                <a:solidFill>
                  <a:srgbClr val="C00000"/>
                </a:solidFill>
                <a:cs typeface="Calibri"/>
              </a:rPr>
              <a:t>v</a:t>
            </a:r>
            <a:r>
              <a:rPr lang="en-US" sz="2400" spc="-10" dirty="0">
                <a:solidFill>
                  <a:srgbClr val="C00000"/>
                </a:solidFill>
                <a:cs typeface="Calibri"/>
              </a:rPr>
              <a:t>er</a:t>
            </a:r>
            <a:r>
              <a:rPr lang="en-US" sz="2400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C00000"/>
                </a:solidFill>
                <a:cs typeface="Calibri"/>
              </a:rPr>
              <a:t>d</a:t>
            </a:r>
            <a:r>
              <a:rPr lang="en-US" sz="2400" spc="-10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z="2400" spc="-15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z="2400" dirty="0">
                <a:solidFill>
                  <a:srgbClr val="C00000"/>
                </a:solidFill>
                <a:cs typeface="Calibri"/>
              </a:rPr>
              <a:t>a</a:t>
            </a:r>
            <a:r>
              <a:rPr lang="en-US" sz="2400" spc="-5" dirty="0">
                <a:solidFill>
                  <a:srgbClr val="C00000"/>
                </a:solidFill>
                <a:cs typeface="Calibri"/>
              </a:rPr>
              <a:t>il</a:t>
            </a:r>
            <a:r>
              <a:rPr lang="en-US" sz="2400" dirty="0">
                <a:solidFill>
                  <a:srgbClr val="C00000"/>
                </a:solidFill>
                <a:cs typeface="Calibri"/>
              </a:rPr>
              <a:t>s</a:t>
            </a:r>
            <a:r>
              <a:rPr lang="en-US" sz="2400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(li</a:t>
            </a:r>
            <a:r>
              <a:rPr lang="en-US" sz="2400" spc="-20" dirty="0">
                <a:cs typeface="Calibri"/>
              </a:rPr>
              <a:t>k</a:t>
            </a:r>
            <a:r>
              <a:rPr lang="en-US" sz="2400" spc="-15" dirty="0">
                <a:cs typeface="Calibri"/>
              </a:rPr>
              <a:t>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cs typeface="Calibri"/>
              </a:rPr>
              <a:t>rare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cs typeface="Calibri"/>
              </a:rPr>
              <a:t>w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rd</a:t>
            </a:r>
            <a:r>
              <a:rPr lang="en-US" sz="2400" spc="-5" dirty="0">
                <a:cs typeface="Calibri"/>
              </a:rPr>
              <a:t>s</a:t>
            </a:r>
            <a:r>
              <a:rPr lang="en-US" sz="2400" dirty="0">
                <a:cs typeface="Calibri"/>
              </a:rPr>
              <a:t>)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cs typeface="Calibri"/>
              </a:rPr>
              <a:t>c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spc="-10" dirty="0">
                <a:cs typeface="Calibri"/>
              </a:rPr>
              <a:t>rre</a:t>
            </a:r>
            <a:r>
              <a:rPr lang="en-US" sz="2400" spc="-20" dirty="0">
                <a:cs typeface="Calibri"/>
              </a:rPr>
              <a:t>c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spc="-5" dirty="0">
                <a:cs typeface="Calibri"/>
              </a:rPr>
              <a:t>l</a:t>
            </a:r>
            <a:r>
              <a:rPr lang="en-US" sz="2400" spc="-15" dirty="0">
                <a:cs typeface="Calibri"/>
              </a:rPr>
              <a:t>y</a:t>
            </a:r>
            <a:endParaRPr lang="en-US" sz="2400" dirty="0">
              <a:cs typeface="Calibri"/>
            </a:endParaRPr>
          </a:p>
          <a:p>
            <a:pPr marL="355600" marR="44450">
              <a:lnSpc>
                <a:spcPct val="120000"/>
              </a:lnSpc>
              <a:spcBef>
                <a:spcPts val="400"/>
              </a:spcBef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400" u="heavy" spc="-5" dirty="0">
                <a:solidFill>
                  <a:srgbClr val="4285F4"/>
                </a:solidFill>
                <a:cs typeface="Calibri"/>
              </a:rPr>
              <a:t>Co</a:t>
            </a:r>
            <a:r>
              <a:rPr lang="en-US" sz="2400" u="heavy" dirty="0">
                <a:solidFill>
                  <a:srgbClr val="4285F4"/>
                </a:solidFill>
                <a:cs typeface="Calibri"/>
              </a:rPr>
              <a:t>p</a:t>
            </a:r>
            <a:r>
              <a:rPr lang="en-US" sz="2400" u="heavy" spc="-15" dirty="0">
                <a:solidFill>
                  <a:srgbClr val="4285F4"/>
                </a:solidFill>
                <a:cs typeface="Calibri"/>
              </a:rPr>
              <a:t>y</a:t>
            </a:r>
            <a:r>
              <a:rPr lang="en-US" sz="2400" u="heavy" spc="-5" dirty="0">
                <a:solidFill>
                  <a:srgbClr val="4285F4"/>
                </a:solidFill>
                <a:cs typeface="Calibri"/>
              </a:rPr>
              <a:t> </a:t>
            </a:r>
            <a:r>
              <a:rPr lang="en-US" sz="2400" u="heavy" spc="-25" dirty="0">
                <a:solidFill>
                  <a:srgbClr val="4285F4"/>
                </a:solidFill>
                <a:cs typeface="Calibri"/>
              </a:rPr>
              <a:t>m</a:t>
            </a:r>
            <a:r>
              <a:rPr lang="en-US" sz="2400" u="heavy" spc="-10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z="2400" u="heavy" spc="-20" dirty="0">
                <a:solidFill>
                  <a:srgbClr val="4285F4"/>
                </a:solidFill>
                <a:cs typeface="Calibri"/>
              </a:rPr>
              <a:t>c</a:t>
            </a:r>
            <a:r>
              <a:rPr lang="en-US" sz="2400" u="heavy" dirty="0">
                <a:solidFill>
                  <a:srgbClr val="4285F4"/>
                </a:solidFill>
                <a:cs typeface="Calibri"/>
              </a:rPr>
              <a:t>han</a:t>
            </a:r>
            <a:r>
              <a:rPr lang="en-US" sz="2400" u="heavy" spc="-5" dirty="0">
                <a:solidFill>
                  <a:srgbClr val="4285F4"/>
                </a:solidFill>
                <a:cs typeface="Calibri"/>
              </a:rPr>
              <a:t>is</a:t>
            </a:r>
            <a:r>
              <a:rPr lang="en-US" sz="2400" u="heavy" spc="-25" dirty="0">
                <a:solidFill>
                  <a:srgbClr val="4285F4"/>
                </a:solidFill>
                <a:cs typeface="Calibri"/>
              </a:rPr>
              <a:t>m</a:t>
            </a:r>
            <a:r>
              <a:rPr lang="en-US" sz="2400" u="heavy" spc="-10" dirty="0">
                <a:solidFill>
                  <a:srgbClr val="4285F4"/>
                </a:solidFill>
                <a:cs typeface="Calibri"/>
              </a:rPr>
              <a:t>s</a:t>
            </a:r>
            <a:r>
              <a:rPr lang="en-US" sz="2400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u</a:t>
            </a:r>
            <a:r>
              <a:rPr lang="en-US" sz="2400" spc="-15" dirty="0">
                <a:cs typeface="Calibri"/>
              </a:rPr>
              <a:t>se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att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n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spc="-5" dirty="0">
                <a:cs typeface="Calibri"/>
              </a:rPr>
              <a:t>io</a:t>
            </a:r>
            <a:r>
              <a:rPr lang="en-US" sz="2400" dirty="0">
                <a:cs typeface="Calibri"/>
              </a:rPr>
              <a:t>n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o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nab</a:t>
            </a:r>
            <a:r>
              <a:rPr lang="en-US" sz="2400" spc="-5" dirty="0">
                <a:cs typeface="Calibri"/>
              </a:rPr>
              <a:t>l</a:t>
            </a:r>
            <a:r>
              <a:rPr lang="en-US" sz="2400" dirty="0">
                <a:cs typeface="Calibri"/>
              </a:rPr>
              <a:t>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a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s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q</a:t>
            </a:r>
            <a:r>
              <a:rPr lang="en-US" sz="2400" spc="-20" dirty="0">
                <a:cs typeface="Calibri"/>
              </a:rPr>
              <a:t>2s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q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syst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spc="-20" dirty="0">
                <a:cs typeface="Calibri"/>
              </a:rPr>
              <a:t>m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z="2400" dirty="0">
                <a:solidFill>
                  <a:srgbClr val="4285F4"/>
                </a:solidFill>
                <a:cs typeface="Calibri"/>
              </a:rPr>
              <a:t>a</a:t>
            </a:r>
            <a:r>
              <a:rPr lang="en-US" sz="2400" spc="-5" dirty="0">
                <a:solidFill>
                  <a:srgbClr val="4285F4"/>
                </a:solidFill>
                <a:cs typeface="Calibri"/>
              </a:rPr>
              <a:t>sil</a:t>
            </a:r>
            <a:r>
              <a:rPr lang="en-US" sz="2400" spc="-15" dirty="0">
                <a:solidFill>
                  <a:srgbClr val="4285F4"/>
                </a:solidFill>
                <a:cs typeface="Calibri"/>
              </a:rPr>
              <a:t>y</a:t>
            </a:r>
            <a:r>
              <a:rPr lang="en-US" sz="2400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rgbClr val="4285F4"/>
                </a:solidFill>
                <a:cs typeface="Calibri"/>
              </a:rPr>
              <a:t>c</a:t>
            </a:r>
            <a:r>
              <a:rPr lang="en-US" sz="2400" spc="-5" dirty="0">
                <a:solidFill>
                  <a:srgbClr val="4285F4"/>
                </a:solidFill>
                <a:cs typeface="Calibri"/>
              </a:rPr>
              <a:t>o</a:t>
            </a:r>
            <a:r>
              <a:rPr lang="en-US" sz="2400" dirty="0">
                <a:solidFill>
                  <a:srgbClr val="4285F4"/>
                </a:solidFill>
                <a:cs typeface="Calibri"/>
              </a:rPr>
              <a:t>p</a:t>
            </a:r>
            <a:r>
              <a:rPr lang="en-US" sz="2400" spc="-15" dirty="0">
                <a:solidFill>
                  <a:srgbClr val="4285F4"/>
                </a:solidFill>
                <a:cs typeface="Calibri"/>
              </a:rPr>
              <a:t>y</a:t>
            </a:r>
            <a:r>
              <a:rPr lang="en-US" sz="2400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spc="-25" dirty="0">
                <a:solidFill>
                  <a:srgbClr val="4285F4"/>
                </a:solidFill>
                <a:cs typeface="Calibri"/>
              </a:rPr>
              <a:t>w</a:t>
            </a:r>
            <a:r>
              <a:rPr lang="en-US" sz="2400" spc="-5" dirty="0">
                <a:solidFill>
                  <a:srgbClr val="4285F4"/>
                </a:solidFill>
                <a:cs typeface="Calibri"/>
              </a:rPr>
              <a:t>o</a:t>
            </a:r>
            <a:r>
              <a:rPr lang="en-US" sz="2400" dirty="0">
                <a:solidFill>
                  <a:srgbClr val="4285F4"/>
                </a:solidFill>
                <a:cs typeface="Calibri"/>
              </a:rPr>
              <a:t>rds</a:t>
            </a:r>
            <a:r>
              <a:rPr lang="en-US" sz="2400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4285F4"/>
                </a:solidFill>
                <a:cs typeface="Calibri"/>
              </a:rPr>
              <a:t>and</a:t>
            </a:r>
            <a:r>
              <a:rPr lang="en-US" sz="2400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4285F4"/>
                </a:solidFill>
                <a:cs typeface="Calibri"/>
              </a:rPr>
              <a:t>ph</a:t>
            </a:r>
            <a:r>
              <a:rPr lang="en-US" sz="2400" spc="-10" dirty="0">
                <a:solidFill>
                  <a:srgbClr val="4285F4"/>
                </a:solidFill>
                <a:cs typeface="Calibri"/>
              </a:rPr>
              <a:t>ra</a:t>
            </a:r>
            <a:r>
              <a:rPr lang="en-US" sz="2400" spc="-5" dirty="0">
                <a:solidFill>
                  <a:srgbClr val="4285F4"/>
                </a:solidFill>
                <a:cs typeface="Calibri"/>
              </a:rPr>
              <a:t>s</a:t>
            </a:r>
            <a:r>
              <a:rPr lang="en-US" sz="2400" spc="-10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z="2400" dirty="0">
                <a:solidFill>
                  <a:srgbClr val="4285F4"/>
                </a:solidFill>
                <a:cs typeface="Calibri"/>
              </a:rPr>
              <a:t>s</a:t>
            </a:r>
            <a:r>
              <a:rPr lang="en-US" sz="2400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spc="5" dirty="0">
                <a:cs typeface="Calibri"/>
              </a:rPr>
              <a:t>f</a:t>
            </a:r>
            <a:r>
              <a:rPr lang="en-US" sz="2400" spc="-10" dirty="0">
                <a:cs typeface="Calibri"/>
              </a:rPr>
              <a:t>r</a:t>
            </a:r>
            <a:r>
              <a:rPr lang="en-US" sz="2400" spc="-20" dirty="0">
                <a:cs typeface="Calibri"/>
              </a:rPr>
              <a:t>om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h</a:t>
            </a:r>
            <a:r>
              <a:rPr lang="en-US" sz="2400" spc="-15" dirty="0">
                <a:cs typeface="Calibri"/>
              </a:rPr>
              <a:t>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npu</a:t>
            </a:r>
            <a:r>
              <a:rPr lang="en-US" sz="2400" spc="-10" dirty="0">
                <a:cs typeface="Calibri"/>
              </a:rPr>
              <a:t>t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o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h</a:t>
            </a:r>
            <a:r>
              <a:rPr lang="en-US" sz="2400" spc="-15" dirty="0">
                <a:cs typeface="Calibri"/>
              </a:rPr>
              <a:t>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u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pu</a:t>
            </a:r>
            <a:r>
              <a:rPr lang="en-US" sz="2400" spc="-10" dirty="0">
                <a:cs typeface="Calibri"/>
              </a:rPr>
              <a:t>t</a:t>
            </a:r>
            <a:endParaRPr lang="en-US" sz="2400" dirty="0">
              <a:cs typeface="Calibri"/>
            </a:endParaRPr>
          </a:p>
          <a:p>
            <a:pPr marL="698500" lvl="1" indent="-228600">
              <a:lnSpc>
                <a:spcPct val="120000"/>
              </a:lnSpc>
              <a:spcBef>
                <a:spcPts val="400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lang="en-US" spc="-5" dirty="0">
                <a:cs typeface="Calibri"/>
              </a:rPr>
              <a:t>Cl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ar</a:t>
            </a:r>
            <a:r>
              <a:rPr lang="en-US" spc="-5" dirty="0">
                <a:cs typeface="Calibri"/>
              </a:rPr>
              <a:t>l</a:t>
            </a:r>
            <a:r>
              <a:rPr lang="en-US" spc="-15" dirty="0">
                <a:cs typeface="Calibri"/>
              </a:rPr>
              <a:t>y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s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s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v</a:t>
            </a:r>
            <a:r>
              <a:rPr lang="en-US" spc="-10" dirty="0">
                <a:cs typeface="Calibri"/>
              </a:rPr>
              <a:t>ery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u</a:t>
            </a:r>
            <a:r>
              <a:rPr lang="en-US" spc="-5" dirty="0">
                <a:cs typeface="Calibri"/>
              </a:rPr>
              <a:t>s</a:t>
            </a:r>
            <a:r>
              <a:rPr lang="en-US" spc="-10" dirty="0">
                <a:cs typeface="Calibri"/>
              </a:rPr>
              <a:t>e</a:t>
            </a:r>
            <a:r>
              <a:rPr lang="en-US" spc="5" dirty="0">
                <a:cs typeface="Calibri"/>
              </a:rPr>
              <a:t>f</a:t>
            </a:r>
            <a:r>
              <a:rPr lang="en-US" dirty="0">
                <a:cs typeface="Calibri"/>
              </a:rPr>
              <a:t>ul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5" dirty="0">
                <a:cs typeface="Calibri"/>
              </a:rPr>
              <a:t>f</a:t>
            </a:r>
            <a:r>
              <a:rPr lang="en-US" spc="-5" dirty="0">
                <a:cs typeface="Calibri"/>
              </a:rPr>
              <a:t>o</a:t>
            </a:r>
            <a:r>
              <a:rPr lang="en-US" spc="-10" dirty="0">
                <a:cs typeface="Calibri"/>
              </a:rPr>
              <a:t>r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s</a:t>
            </a:r>
            <a:r>
              <a:rPr lang="en-US" dirty="0">
                <a:cs typeface="Calibri"/>
              </a:rPr>
              <a:t>u</a:t>
            </a:r>
            <a:r>
              <a:rPr lang="en-US" spc="-25" dirty="0">
                <a:cs typeface="Calibri"/>
              </a:rPr>
              <a:t>mm</a:t>
            </a:r>
            <a:r>
              <a:rPr lang="en-US" dirty="0">
                <a:cs typeface="Calibri"/>
              </a:rPr>
              <a:t>ar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za</a:t>
            </a:r>
            <a:r>
              <a:rPr lang="en-US" spc="-15" dirty="0">
                <a:cs typeface="Calibri"/>
              </a:rPr>
              <a:t>t</a:t>
            </a:r>
            <a:r>
              <a:rPr lang="en-US" spc="-5" dirty="0">
                <a:cs typeface="Calibri"/>
              </a:rPr>
              <a:t>io</a:t>
            </a:r>
            <a:r>
              <a:rPr lang="en-US" dirty="0">
                <a:cs typeface="Calibri"/>
              </a:rPr>
              <a:t>n</a:t>
            </a:r>
          </a:p>
          <a:p>
            <a:pPr marL="698500" marR="665480" lvl="1" indent="-228600">
              <a:lnSpc>
                <a:spcPct val="120000"/>
              </a:lnSpc>
              <a:spcBef>
                <a:spcPts val="400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lang="en-US" spc="-20" dirty="0">
                <a:cs typeface="Calibri"/>
              </a:rPr>
              <a:t>A</a:t>
            </a:r>
            <a:r>
              <a:rPr lang="en-US" spc="-5" dirty="0">
                <a:cs typeface="Calibri"/>
              </a:rPr>
              <a:t>llo</a:t>
            </a:r>
            <a:r>
              <a:rPr lang="en-US" spc="-25" dirty="0">
                <a:cs typeface="Calibri"/>
              </a:rPr>
              <a:t>w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g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b</a:t>
            </a:r>
            <a:r>
              <a:rPr lang="en-US" spc="-5" dirty="0">
                <a:cs typeface="Calibri"/>
              </a:rPr>
              <a:t>o</a:t>
            </a:r>
            <a:r>
              <a:rPr lang="en-US" spc="-15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c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p</a:t>
            </a:r>
            <a:r>
              <a:rPr lang="en-US" spc="-15" dirty="0">
                <a:cs typeface="Calibri"/>
              </a:rPr>
              <a:t>y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g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and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g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10" dirty="0">
                <a:cs typeface="Calibri"/>
              </a:rPr>
              <a:t>era</a:t>
            </a:r>
            <a:r>
              <a:rPr lang="en-US" spc="-15" dirty="0">
                <a:cs typeface="Calibri"/>
              </a:rPr>
              <a:t>t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g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g</a:t>
            </a:r>
            <a:r>
              <a:rPr lang="en-US" spc="-5" dirty="0">
                <a:cs typeface="Calibri"/>
              </a:rPr>
              <a:t>i</a:t>
            </a:r>
            <a:r>
              <a:rPr lang="en-US" spc="-15" dirty="0">
                <a:cs typeface="Calibri"/>
              </a:rPr>
              <a:t>v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s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us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4285F4"/>
                </a:solidFill>
                <a:cs typeface="Calibri"/>
              </a:rPr>
              <a:t>h</a:t>
            </a:r>
            <a:r>
              <a:rPr lang="en-US" spc="-15" dirty="0">
                <a:solidFill>
                  <a:srgbClr val="4285F4"/>
                </a:solidFill>
                <a:cs typeface="Calibri"/>
              </a:rPr>
              <a:t>y</a:t>
            </a:r>
            <a:r>
              <a:rPr lang="en-US" dirty="0">
                <a:solidFill>
                  <a:srgbClr val="4285F4"/>
                </a:solidFill>
                <a:cs typeface="Calibri"/>
              </a:rPr>
              <a:t>br</a:t>
            </a:r>
            <a:r>
              <a:rPr lang="en-US" spc="-5" dirty="0">
                <a:solidFill>
                  <a:srgbClr val="4285F4"/>
                </a:solidFill>
                <a:cs typeface="Calibri"/>
              </a:rPr>
              <a:t>i</a:t>
            </a:r>
            <a:r>
              <a:rPr lang="en-US" dirty="0">
                <a:solidFill>
                  <a:srgbClr val="4285F4"/>
                </a:solidFill>
                <a:cs typeface="Calibri"/>
              </a:rPr>
              <a:t>d</a:t>
            </a:r>
            <a:r>
              <a:rPr lang="en-US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pc="-5" dirty="0">
                <a:solidFill>
                  <a:srgbClr val="4285F4"/>
                </a:solidFill>
                <a:cs typeface="Calibri"/>
              </a:rPr>
              <a:t>x</a:t>
            </a:r>
            <a:r>
              <a:rPr lang="en-US" spc="-15" dirty="0">
                <a:solidFill>
                  <a:srgbClr val="4285F4"/>
                </a:solidFill>
                <a:cs typeface="Calibri"/>
              </a:rPr>
              <a:t>t</a:t>
            </a:r>
            <a:r>
              <a:rPr lang="en-US" spc="-10" dirty="0">
                <a:solidFill>
                  <a:srgbClr val="4285F4"/>
                </a:solidFill>
                <a:cs typeface="Calibri"/>
              </a:rPr>
              <a:t>ra</a:t>
            </a:r>
            <a:r>
              <a:rPr lang="en-US" spc="-20" dirty="0">
                <a:solidFill>
                  <a:srgbClr val="4285F4"/>
                </a:solidFill>
                <a:cs typeface="Calibri"/>
              </a:rPr>
              <a:t>c</a:t>
            </a:r>
            <a:r>
              <a:rPr lang="en-US" spc="-15" dirty="0">
                <a:solidFill>
                  <a:srgbClr val="4285F4"/>
                </a:solidFill>
                <a:cs typeface="Calibri"/>
              </a:rPr>
              <a:t>t</a:t>
            </a:r>
            <a:r>
              <a:rPr lang="en-US" spc="-5" dirty="0">
                <a:solidFill>
                  <a:srgbClr val="4285F4"/>
                </a:solidFill>
                <a:cs typeface="Calibri"/>
              </a:rPr>
              <a:t>i</a:t>
            </a:r>
            <a:r>
              <a:rPr lang="en-US" spc="-15" dirty="0">
                <a:solidFill>
                  <a:srgbClr val="4285F4"/>
                </a:solidFill>
                <a:cs typeface="Calibri"/>
              </a:rPr>
              <a:t>v</a:t>
            </a:r>
            <a:r>
              <a:rPr lang="en-US" spc="-10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pc="-5" dirty="0">
                <a:solidFill>
                  <a:srgbClr val="4285F4"/>
                </a:solidFill>
                <a:cs typeface="Calibri"/>
              </a:rPr>
              <a:t>/</a:t>
            </a:r>
            <a:r>
              <a:rPr lang="en-US" dirty="0">
                <a:solidFill>
                  <a:srgbClr val="4285F4"/>
                </a:solidFill>
                <a:cs typeface="Calibri"/>
              </a:rPr>
              <a:t>ab</a:t>
            </a:r>
            <a:r>
              <a:rPr lang="en-US" spc="-5" dirty="0">
                <a:solidFill>
                  <a:srgbClr val="4285F4"/>
                </a:solidFill>
                <a:cs typeface="Calibri"/>
              </a:rPr>
              <a:t>s</a:t>
            </a:r>
            <a:r>
              <a:rPr lang="en-US" spc="-15" dirty="0">
                <a:solidFill>
                  <a:srgbClr val="4285F4"/>
                </a:solidFill>
                <a:cs typeface="Calibri"/>
              </a:rPr>
              <a:t>t</a:t>
            </a:r>
            <a:r>
              <a:rPr lang="en-US" spc="-10" dirty="0">
                <a:solidFill>
                  <a:srgbClr val="4285F4"/>
                </a:solidFill>
                <a:cs typeface="Calibri"/>
              </a:rPr>
              <a:t>ra</a:t>
            </a:r>
            <a:r>
              <a:rPr lang="en-US" spc="-20" dirty="0">
                <a:solidFill>
                  <a:srgbClr val="4285F4"/>
                </a:solidFill>
                <a:cs typeface="Calibri"/>
              </a:rPr>
              <a:t>c</a:t>
            </a:r>
            <a:r>
              <a:rPr lang="en-US" spc="-15" dirty="0">
                <a:solidFill>
                  <a:srgbClr val="4285F4"/>
                </a:solidFill>
                <a:cs typeface="Calibri"/>
              </a:rPr>
              <a:t>t</a:t>
            </a:r>
            <a:r>
              <a:rPr lang="en-US" spc="-5" dirty="0">
                <a:solidFill>
                  <a:srgbClr val="4285F4"/>
                </a:solidFill>
                <a:cs typeface="Calibri"/>
              </a:rPr>
              <a:t>i</a:t>
            </a:r>
            <a:r>
              <a:rPr lang="en-US" spc="-15" dirty="0">
                <a:solidFill>
                  <a:srgbClr val="4285F4"/>
                </a:solidFill>
                <a:cs typeface="Calibri"/>
              </a:rPr>
              <a:t>ve</a:t>
            </a:r>
            <a:r>
              <a:rPr lang="en-US" spc="-6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4285F4"/>
                </a:solidFill>
                <a:cs typeface="Calibri"/>
              </a:rPr>
              <a:t>app</a:t>
            </a:r>
            <a:r>
              <a:rPr lang="en-US" spc="-10" dirty="0">
                <a:solidFill>
                  <a:srgbClr val="4285F4"/>
                </a:solidFill>
                <a:cs typeface="Calibri"/>
              </a:rPr>
              <a:t>r</a:t>
            </a:r>
            <a:r>
              <a:rPr lang="en-US" spc="-20" dirty="0">
                <a:solidFill>
                  <a:srgbClr val="4285F4"/>
                </a:solidFill>
                <a:cs typeface="Calibri"/>
              </a:rPr>
              <a:t>o</a:t>
            </a:r>
            <a:r>
              <a:rPr lang="en-US" dirty="0">
                <a:solidFill>
                  <a:srgbClr val="4285F4"/>
                </a:solidFill>
                <a:cs typeface="Calibri"/>
              </a:rPr>
              <a:t>a</a:t>
            </a:r>
            <a:r>
              <a:rPr lang="en-US" spc="-20" dirty="0">
                <a:solidFill>
                  <a:srgbClr val="4285F4"/>
                </a:solidFill>
                <a:cs typeface="Calibri"/>
              </a:rPr>
              <a:t>c</a:t>
            </a:r>
            <a:r>
              <a:rPr lang="en-US" dirty="0">
                <a:solidFill>
                  <a:srgbClr val="4285F4"/>
                </a:solidFill>
                <a:cs typeface="Calibri"/>
              </a:rPr>
              <a:t>h</a:t>
            </a:r>
            <a:endParaRPr lang="en-US" dirty="0">
              <a:cs typeface="Calibri"/>
            </a:endParaRPr>
          </a:p>
          <a:p>
            <a:pPr marL="355600">
              <a:lnSpc>
                <a:spcPct val="120000"/>
              </a:lnSpc>
              <a:spcBef>
                <a:spcPts val="400"/>
              </a:spcBef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400" spc="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h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spc="-15" dirty="0">
                <a:cs typeface="Calibri"/>
              </a:rPr>
              <a:t>re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a</a:t>
            </a:r>
            <a:r>
              <a:rPr lang="en-US" sz="2400" spc="-15" dirty="0">
                <a:cs typeface="Calibri"/>
              </a:rPr>
              <a:t>re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s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spc="-15" dirty="0">
                <a:cs typeface="Calibri"/>
              </a:rPr>
              <a:t>v</a:t>
            </a:r>
            <a:r>
              <a:rPr lang="en-US" sz="2400" spc="-10" dirty="0">
                <a:cs typeface="Calibri"/>
              </a:rPr>
              <a:t>era</a:t>
            </a:r>
            <a:r>
              <a:rPr lang="en-US" sz="2400" dirty="0">
                <a:cs typeface="Calibri"/>
              </a:rPr>
              <a:t>l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pap</a:t>
            </a:r>
            <a:r>
              <a:rPr lang="en-US" sz="2400" spc="-10" dirty="0">
                <a:cs typeface="Calibri"/>
              </a:rPr>
              <a:t>ers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p</a:t>
            </a:r>
            <a:r>
              <a:rPr lang="en-US" sz="2400" spc="-10" dirty="0">
                <a:cs typeface="Calibri"/>
              </a:rPr>
              <a:t>r</a:t>
            </a:r>
            <a:r>
              <a:rPr lang="en-US" sz="2400" spc="-20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p</a:t>
            </a:r>
            <a:r>
              <a:rPr lang="en-US" sz="2400" spc="-5" dirty="0">
                <a:cs typeface="Calibri"/>
              </a:rPr>
              <a:t>osi</a:t>
            </a:r>
            <a:r>
              <a:rPr lang="en-US" sz="2400" dirty="0">
                <a:cs typeface="Calibri"/>
              </a:rPr>
              <a:t>n</a:t>
            </a:r>
            <a:r>
              <a:rPr lang="en-US" sz="2400" spc="-15" dirty="0">
                <a:cs typeface="Calibri"/>
              </a:rPr>
              <a:t>g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cs typeface="Calibri"/>
              </a:rPr>
              <a:t>c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p</a:t>
            </a:r>
            <a:r>
              <a:rPr lang="en-US" sz="2400" spc="-15" dirty="0">
                <a:cs typeface="Calibri"/>
              </a:rPr>
              <a:t>y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cs typeface="Calibri"/>
              </a:rPr>
              <a:t>m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spc="-20" dirty="0">
                <a:cs typeface="Calibri"/>
              </a:rPr>
              <a:t>c</a:t>
            </a:r>
            <a:r>
              <a:rPr lang="en-US" sz="2400" dirty="0">
                <a:cs typeface="Calibri"/>
              </a:rPr>
              <a:t>han</a:t>
            </a:r>
            <a:r>
              <a:rPr lang="en-US" sz="2400" spc="-5" dirty="0">
                <a:cs typeface="Calibri"/>
              </a:rPr>
              <a:t>is</a:t>
            </a:r>
            <a:r>
              <a:rPr lang="en-US" sz="2400" spc="-20" dirty="0">
                <a:cs typeface="Calibri"/>
              </a:rPr>
              <a:t>m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v</a:t>
            </a:r>
            <a:r>
              <a:rPr lang="en-US" sz="2400" dirty="0">
                <a:cs typeface="Calibri"/>
              </a:rPr>
              <a:t>ar</a:t>
            </a:r>
            <a:r>
              <a:rPr lang="en-US" sz="2400" spc="-5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an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spc="-5" dirty="0">
                <a:cs typeface="Calibri"/>
              </a:rPr>
              <a:t>s</a:t>
            </a:r>
            <a:r>
              <a:rPr lang="en-US" sz="2400" spc="-10" dirty="0">
                <a:cs typeface="Calibri"/>
              </a:rPr>
              <a:t>:</a:t>
            </a:r>
            <a:endParaRPr lang="en-US" sz="2400" dirty="0">
              <a:cs typeface="Calibri"/>
            </a:endParaRPr>
          </a:p>
          <a:p>
            <a:pPr marL="698500" marR="758190" lvl="1" indent="-228600">
              <a:lnSpc>
                <a:spcPct val="120000"/>
              </a:lnSpc>
              <a:spcBef>
                <a:spcPts val="400"/>
              </a:spcBef>
              <a:buClr>
                <a:srgbClr val="3A87FF"/>
              </a:buClr>
              <a:buSzPct val="133333"/>
              <a:buFont typeface="Times New Roman"/>
              <a:buChar char="•"/>
              <a:tabLst>
                <a:tab pos="698500" algn="l"/>
              </a:tabLst>
            </a:pPr>
            <a:r>
              <a:rPr lang="en-US" sz="2200" spc="5" dirty="0">
                <a:cs typeface="Calibri"/>
              </a:rPr>
              <a:t>L</a:t>
            </a:r>
            <a:r>
              <a:rPr lang="en-US" sz="2200" dirty="0">
                <a:cs typeface="Calibri"/>
              </a:rPr>
              <a:t>an</a:t>
            </a:r>
            <a:r>
              <a:rPr lang="en-US" sz="2200" spc="-10" dirty="0">
                <a:cs typeface="Calibri"/>
              </a:rPr>
              <a:t>g</a:t>
            </a:r>
            <a:r>
              <a:rPr lang="en-US" sz="2200" dirty="0">
                <a:cs typeface="Calibri"/>
              </a:rPr>
              <a:t>ua</a:t>
            </a:r>
            <a:r>
              <a:rPr lang="en-US" sz="2200" spc="-10" dirty="0">
                <a:cs typeface="Calibri"/>
              </a:rPr>
              <a:t>ge</a:t>
            </a:r>
            <a:r>
              <a:rPr lang="en-US" sz="2200" spc="-3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cs typeface="Calibri"/>
              </a:rPr>
              <a:t>as</a:t>
            </a:r>
            <a:r>
              <a:rPr lang="en-US" sz="2200" spc="-4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cs typeface="Calibri"/>
              </a:rPr>
              <a:t>a</a:t>
            </a:r>
            <a:r>
              <a:rPr lang="en-US" sz="2200" spc="-40" dirty="0">
                <a:latin typeface="Times New Roman"/>
                <a:cs typeface="Times New Roman"/>
              </a:rPr>
              <a:t> </a:t>
            </a:r>
            <a:r>
              <a:rPr lang="en-US" sz="2200" spc="5" dirty="0">
                <a:cs typeface="Calibri"/>
              </a:rPr>
              <a:t>L</a:t>
            </a:r>
            <a:r>
              <a:rPr lang="en-US" sz="2200" dirty="0">
                <a:cs typeface="Calibri"/>
              </a:rPr>
              <a:t>a</a:t>
            </a:r>
            <a:r>
              <a:rPr lang="en-US" sz="2200" spc="-15" dirty="0">
                <a:cs typeface="Calibri"/>
              </a:rPr>
              <a:t>t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dirty="0">
                <a:cs typeface="Calibri"/>
              </a:rPr>
              <a:t>n</a:t>
            </a:r>
            <a:r>
              <a:rPr lang="en-US" sz="2200" spc="-10" dirty="0">
                <a:cs typeface="Calibri"/>
              </a:rPr>
              <a:t>t</a:t>
            </a:r>
            <a:r>
              <a:rPr lang="en-US" sz="2200" spc="-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cs typeface="Calibri"/>
              </a:rPr>
              <a:t>Va</a:t>
            </a:r>
            <a:r>
              <a:rPr lang="en-US" sz="2200" spc="-15" dirty="0">
                <a:cs typeface="Calibri"/>
              </a:rPr>
              <a:t>r</a:t>
            </a:r>
            <a:r>
              <a:rPr lang="en-US" sz="2200" dirty="0">
                <a:cs typeface="Calibri"/>
              </a:rPr>
              <a:t>iabl</a:t>
            </a:r>
            <a:r>
              <a:rPr lang="en-US" sz="2200" spc="-10" dirty="0">
                <a:cs typeface="Calibri"/>
              </a:rPr>
              <a:t>e:</a:t>
            </a:r>
            <a:r>
              <a:rPr lang="en-US" sz="2200" spc="-3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cs typeface="Calibri"/>
              </a:rPr>
              <a:t>Di</a:t>
            </a:r>
            <a:r>
              <a:rPr lang="en-US" sz="2200" spc="-5" dirty="0">
                <a:cs typeface="Calibri"/>
              </a:rPr>
              <a:t>s</a:t>
            </a:r>
            <a:r>
              <a:rPr lang="en-US" sz="2200" spc="-10" dirty="0">
                <a:cs typeface="Calibri"/>
              </a:rPr>
              <a:t>c</a:t>
            </a:r>
            <a:r>
              <a:rPr lang="en-US" sz="2200" spc="-15" dirty="0">
                <a:cs typeface="Calibri"/>
              </a:rPr>
              <a:t>r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spc="-15" dirty="0">
                <a:cs typeface="Calibri"/>
              </a:rPr>
              <a:t>t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spc="-35" dirty="0">
                <a:latin typeface="Times New Roman"/>
                <a:cs typeface="Times New Roman"/>
              </a:rPr>
              <a:t> </a:t>
            </a:r>
            <a:r>
              <a:rPr lang="en-US" sz="2200" spc="-15" dirty="0">
                <a:cs typeface="Calibri"/>
              </a:rPr>
              <a:t>Ge</a:t>
            </a:r>
            <a:r>
              <a:rPr lang="en-US" sz="2200" dirty="0">
                <a:cs typeface="Calibri"/>
              </a:rPr>
              <a:t>n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spc="-15" dirty="0">
                <a:cs typeface="Calibri"/>
              </a:rPr>
              <a:t>r</a:t>
            </a:r>
            <a:r>
              <a:rPr lang="en-US" sz="2200" dirty="0">
                <a:cs typeface="Calibri"/>
              </a:rPr>
              <a:t>a</a:t>
            </a:r>
            <a:r>
              <a:rPr lang="en-US" sz="2200" spc="-15" dirty="0">
                <a:cs typeface="Calibri"/>
              </a:rPr>
              <a:t>t</a:t>
            </a:r>
            <a:r>
              <a:rPr lang="en-US" sz="2200" dirty="0">
                <a:cs typeface="Calibri"/>
              </a:rPr>
              <a:t>i</a:t>
            </a:r>
            <a:r>
              <a:rPr lang="en-US" sz="2200" spc="-10" dirty="0">
                <a:cs typeface="Calibri"/>
              </a:rPr>
              <a:t>ve</a:t>
            </a:r>
            <a:r>
              <a:rPr lang="en-US" sz="2200" spc="-35" dirty="0">
                <a:latin typeface="Times New Roman"/>
                <a:cs typeface="Times New Roman"/>
              </a:rPr>
              <a:t> </a:t>
            </a:r>
            <a:r>
              <a:rPr lang="en-US" sz="2200" spc="-25" dirty="0">
                <a:cs typeface="Calibri"/>
              </a:rPr>
              <a:t>M</a:t>
            </a:r>
            <a:r>
              <a:rPr lang="en-US" sz="2200" dirty="0">
                <a:cs typeface="Calibri"/>
              </a:rPr>
              <a:t>od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dirty="0">
                <a:cs typeface="Calibri"/>
              </a:rPr>
              <a:t>ls</a:t>
            </a:r>
            <a:r>
              <a:rPr lang="en-US" sz="2200" spc="-4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cs typeface="Calibri"/>
              </a:rPr>
              <a:t>fo</a:t>
            </a:r>
            <a:r>
              <a:rPr lang="en-US" sz="2200" spc="-10" dirty="0">
                <a:cs typeface="Calibri"/>
              </a:rPr>
              <a:t>r</a:t>
            </a:r>
            <a:r>
              <a:rPr lang="en-US" sz="2200" spc="-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cs typeface="Calibri"/>
              </a:rPr>
              <a:t>S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dirty="0">
                <a:cs typeface="Calibri"/>
              </a:rPr>
              <a:t>n</a:t>
            </a:r>
            <a:r>
              <a:rPr lang="en-US" sz="2200" spc="-15" dirty="0">
                <a:cs typeface="Calibri"/>
              </a:rPr>
              <a:t>t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dirty="0">
                <a:cs typeface="Calibri"/>
              </a:rPr>
              <a:t>n</a:t>
            </a:r>
            <a:r>
              <a:rPr lang="en-US" sz="2200" spc="-10" dirty="0">
                <a:cs typeface="Calibri"/>
              </a:rPr>
              <a:t>ce</a:t>
            </a:r>
            <a:r>
              <a:rPr lang="en-US" sz="2200" spc="-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cs typeface="Calibri"/>
              </a:rPr>
              <a:t>Co</a:t>
            </a:r>
            <a:r>
              <a:rPr lang="en-US" sz="2200" spc="-20" dirty="0">
                <a:cs typeface="Calibri"/>
              </a:rPr>
              <a:t>m</a:t>
            </a:r>
            <a:r>
              <a:rPr lang="en-US" sz="2200" dirty="0">
                <a:cs typeface="Calibri"/>
              </a:rPr>
              <a:t>p</a:t>
            </a:r>
            <a:r>
              <a:rPr lang="en-US" sz="2200" spc="-15" dirty="0">
                <a:cs typeface="Calibri"/>
              </a:rPr>
              <a:t>r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spc="-5" dirty="0">
                <a:cs typeface="Calibri"/>
              </a:rPr>
              <a:t>ssi</a:t>
            </a:r>
            <a:r>
              <a:rPr lang="en-US" sz="2200" dirty="0">
                <a:cs typeface="Calibri"/>
              </a:rPr>
              <a:t>on</a:t>
            </a:r>
            <a:r>
              <a:rPr lang="en-US" sz="2200" spc="-5" dirty="0">
                <a:cs typeface="Calibri"/>
              </a:rPr>
              <a:t>,</a:t>
            </a:r>
            <a:r>
              <a:rPr lang="en-US" sz="2200" spc="-40" dirty="0">
                <a:latin typeface="Times New Roman"/>
                <a:cs typeface="Times New Roman"/>
              </a:rPr>
              <a:t> </a:t>
            </a:r>
            <a:r>
              <a:rPr lang="en-US" sz="2200" spc="-25" dirty="0">
                <a:cs typeface="Calibri"/>
              </a:rPr>
              <a:t>M</a:t>
            </a:r>
            <a:r>
              <a:rPr lang="en-US" sz="2200" spc="-5" dirty="0">
                <a:cs typeface="Calibri"/>
              </a:rPr>
              <a:t>i</a:t>
            </a:r>
            <a:r>
              <a:rPr lang="en-US" sz="2200" dirty="0">
                <a:cs typeface="Calibri"/>
              </a:rPr>
              <a:t>ao</a:t>
            </a:r>
            <a:r>
              <a:rPr lang="en-US" sz="2200" spc="-40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cs typeface="Calibri"/>
              </a:rPr>
              <a:t>et</a:t>
            </a:r>
            <a:r>
              <a:rPr lang="en-US" sz="2200" spc="-4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cs typeface="Calibri"/>
              </a:rPr>
              <a:t>a</a:t>
            </a:r>
            <a:r>
              <a:rPr lang="en-US" sz="2200" spc="-5" dirty="0">
                <a:cs typeface="Calibri"/>
              </a:rPr>
              <a:t>l,</a:t>
            </a:r>
            <a:r>
              <a:rPr lang="en-US" sz="2200" spc="-40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cs typeface="Calibri"/>
              </a:rPr>
              <a:t>2016</a:t>
            </a:r>
            <a:r>
              <a:rPr lang="en-US" sz="2200" spc="-40" dirty="0">
                <a:latin typeface="Times New Roman"/>
                <a:cs typeface="Times New Roman"/>
              </a:rPr>
              <a:t> </a:t>
            </a:r>
            <a:r>
              <a:rPr lang="en-US" sz="2200" u="heavy" dirty="0">
                <a:solidFill>
                  <a:srgbClr val="EF8E1C"/>
                </a:solidFill>
                <a:cs typeface="Calibri"/>
              </a:rPr>
              <a:t>h</a:t>
            </a:r>
            <a:r>
              <a:rPr lang="en-US" sz="2200" u="heavy" spc="-5" dirty="0">
                <a:solidFill>
                  <a:srgbClr val="EF8E1C"/>
                </a:solidFill>
                <a:cs typeface="Calibri"/>
              </a:rPr>
              <a:t>t</a:t>
            </a:r>
            <a:r>
              <a:rPr lang="en-US" sz="2200" u="heavy" spc="-15" dirty="0">
                <a:solidFill>
                  <a:srgbClr val="EF8E1C"/>
                </a:solidFill>
                <a:cs typeface="Calibri"/>
              </a:rPr>
              <a:t>t</a:t>
            </a:r>
            <a:r>
              <a:rPr lang="en-US" sz="2200" u="heavy" dirty="0">
                <a:solidFill>
                  <a:srgbClr val="EF8E1C"/>
                </a:solidFill>
                <a:cs typeface="Calibri"/>
              </a:rPr>
              <a:t>p</a:t>
            </a:r>
            <a:r>
              <a:rPr lang="en-US" sz="2200" u="heavy" spc="-5" dirty="0">
                <a:solidFill>
                  <a:srgbClr val="EF8E1C"/>
                </a:solidFill>
                <a:cs typeface="Calibri"/>
              </a:rPr>
              <a:t>s</a:t>
            </a:r>
            <a:r>
              <a:rPr lang="en-US" sz="2200" u="heavy" spc="5" dirty="0">
                <a:solidFill>
                  <a:srgbClr val="EF8E1C"/>
                </a:solidFill>
                <a:cs typeface="Calibri"/>
              </a:rPr>
              <a:t>://</a:t>
            </a:r>
            <a:r>
              <a:rPr lang="en-US" sz="2200" u="heavy" spc="-5" dirty="0">
                <a:solidFill>
                  <a:srgbClr val="EF8E1C"/>
                </a:solidFill>
                <a:cs typeface="Calibri"/>
              </a:rPr>
              <a:t>a</a:t>
            </a:r>
            <a:r>
              <a:rPr lang="en-US" sz="2200" u="heavy" spc="-15" dirty="0">
                <a:solidFill>
                  <a:srgbClr val="EF8E1C"/>
                </a:solidFill>
                <a:cs typeface="Calibri"/>
              </a:rPr>
              <a:t>r</a:t>
            </a:r>
            <a:r>
              <a:rPr lang="en-US" sz="2200" u="heavy" spc="-5" dirty="0">
                <a:solidFill>
                  <a:srgbClr val="EF8E1C"/>
                </a:solidFill>
                <a:cs typeface="Calibri"/>
              </a:rPr>
              <a:t>xi</a:t>
            </a:r>
            <a:r>
              <a:rPr lang="en-US" sz="2200" u="heavy" spc="-10" dirty="0">
                <a:solidFill>
                  <a:srgbClr val="EF8E1C"/>
                </a:solidFill>
                <a:cs typeface="Calibri"/>
              </a:rPr>
              <a:t>v</a:t>
            </a:r>
            <a:r>
              <a:rPr lang="en-US" sz="2200" u="heavy" spc="-5" dirty="0">
                <a:solidFill>
                  <a:srgbClr val="EF8E1C"/>
                </a:solidFill>
                <a:cs typeface="Calibri"/>
              </a:rPr>
              <a:t>.</a:t>
            </a:r>
            <a:r>
              <a:rPr lang="en-US" sz="2200" u="heavy" dirty="0">
                <a:solidFill>
                  <a:srgbClr val="EF8E1C"/>
                </a:solidFill>
                <a:cs typeface="Calibri"/>
              </a:rPr>
              <a:t>o</a:t>
            </a:r>
            <a:r>
              <a:rPr lang="en-US" sz="2200" u="heavy" spc="-15" dirty="0">
                <a:solidFill>
                  <a:srgbClr val="EF8E1C"/>
                </a:solidFill>
                <a:cs typeface="Calibri"/>
              </a:rPr>
              <a:t>r</a:t>
            </a:r>
            <a:r>
              <a:rPr lang="en-US" sz="2200" u="heavy" spc="-10" dirty="0">
                <a:solidFill>
                  <a:srgbClr val="EF8E1C"/>
                </a:solidFill>
                <a:cs typeface="Calibri"/>
              </a:rPr>
              <a:t>g</a:t>
            </a:r>
            <a:r>
              <a:rPr lang="en-US" sz="2200" u="heavy" dirty="0">
                <a:solidFill>
                  <a:srgbClr val="EF8E1C"/>
                </a:solidFill>
                <a:cs typeface="Calibri"/>
              </a:rPr>
              <a:t>/pdf/1</a:t>
            </a:r>
            <a:r>
              <a:rPr lang="en-US" sz="2200" u="heavy" spc="-10" dirty="0">
                <a:solidFill>
                  <a:srgbClr val="EF8E1C"/>
                </a:solidFill>
                <a:cs typeface="Calibri"/>
              </a:rPr>
              <a:t>609</a:t>
            </a:r>
            <a:r>
              <a:rPr lang="en-US" sz="2200" u="heavy" spc="-5" dirty="0">
                <a:solidFill>
                  <a:srgbClr val="EF8E1C"/>
                </a:solidFill>
                <a:cs typeface="Calibri"/>
              </a:rPr>
              <a:t>.</a:t>
            </a:r>
            <a:r>
              <a:rPr lang="en-US" sz="2200" u="heavy" spc="-10" dirty="0">
                <a:solidFill>
                  <a:srgbClr val="EF8E1C"/>
                </a:solidFill>
                <a:cs typeface="Calibri"/>
              </a:rPr>
              <a:t>07317</a:t>
            </a:r>
            <a:r>
              <a:rPr lang="en-US" sz="2200" u="heavy" dirty="0">
                <a:solidFill>
                  <a:srgbClr val="EF8E1C"/>
                </a:solidFill>
                <a:cs typeface="Calibri"/>
              </a:rPr>
              <a:t>.pdf</a:t>
            </a:r>
            <a:endParaRPr lang="en-US" sz="2200" dirty="0">
              <a:cs typeface="Calibri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400"/>
              </a:spcBef>
              <a:buClr>
                <a:srgbClr val="3A87FF"/>
              </a:buClr>
              <a:buSzPct val="133333"/>
              <a:buFont typeface="Times New Roman"/>
              <a:buChar char="•"/>
              <a:tabLst>
                <a:tab pos="698500" algn="l"/>
              </a:tabLst>
            </a:pPr>
            <a:r>
              <a:rPr lang="en-US" sz="2200" spc="-5" dirty="0">
                <a:cs typeface="Calibri"/>
              </a:rPr>
              <a:t>A</a:t>
            </a:r>
            <a:r>
              <a:rPr lang="en-US" sz="2200" dirty="0">
                <a:cs typeface="Calibri"/>
              </a:rPr>
              <a:t>b</a:t>
            </a:r>
            <a:r>
              <a:rPr lang="en-US" sz="2200" spc="-5" dirty="0">
                <a:cs typeface="Calibri"/>
              </a:rPr>
              <a:t>s</a:t>
            </a:r>
            <a:r>
              <a:rPr lang="en-US" sz="2200" spc="-15" dirty="0">
                <a:cs typeface="Calibri"/>
              </a:rPr>
              <a:t>tr</a:t>
            </a:r>
            <a:r>
              <a:rPr lang="en-US" sz="2200" dirty="0">
                <a:cs typeface="Calibri"/>
              </a:rPr>
              <a:t>a</a:t>
            </a:r>
            <a:r>
              <a:rPr lang="en-US" sz="2200" spc="-10" dirty="0">
                <a:cs typeface="Calibri"/>
              </a:rPr>
              <a:t>c</a:t>
            </a:r>
            <a:r>
              <a:rPr lang="en-US" sz="2200" spc="-15" dirty="0">
                <a:cs typeface="Calibri"/>
              </a:rPr>
              <a:t>t</a:t>
            </a:r>
            <a:r>
              <a:rPr lang="en-US" sz="2200" spc="-5" dirty="0">
                <a:cs typeface="Calibri"/>
              </a:rPr>
              <a:t>i</a:t>
            </a:r>
            <a:r>
              <a:rPr lang="en-US" sz="2200" spc="-15" dirty="0">
                <a:cs typeface="Calibri"/>
              </a:rPr>
              <a:t>v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spc="-3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cs typeface="Calibri"/>
              </a:rPr>
              <a:t>Tex</a:t>
            </a:r>
            <a:r>
              <a:rPr lang="en-US" sz="2200" dirty="0">
                <a:cs typeface="Calibri"/>
              </a:rPr>
              <a:t>t</a:t>
            </a:r>
            <a:r>
              <a:rPr lang="en-US" sz="2200" spc="-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cs typeface="Calibri"/>
              </a:rPr>
              <a:t>S</a:t>
            </a:r>
            <a:r>
              <a:rPr lang="en-US" sz="2200" dirty="0">
                <a:cs typeface="Calibri"/>
              </a:rPr>
              <a:t>u</a:t>
            </a:r>
            <a:r>
              <a:rPr lang="en-US" sz="2200" spc="-20" dirty="0">
                <a:cs typeface="Calibri"/>
              </a:rPr>
              <a:t>mm</a:t>
            </a:r>
            <a:r>
              <a:rPr lang="en-US" sz="2200" dirty="0">
                <a:cs typeface="Calibri"/>
              </a:rPr>
              <a:t>a</a:t>
            </a:r>
            <a:r>
              <a:rPr lang="en-US" sz="2200" spc="-15" dirty="0">
                <a:cs typeface="Calibri"/>
              </a:rPr>
              <a:t>r</a:t>
            </a:r>
            <a:r>
              <a:rPr lang="en-US" sz="2200" spc="-5" dirty="0">
                <a:cs typeface="Calibri"/>
              </a:rPr>
              <a:t>i</a:t>
            </a:r>
            <a:r>
              <a:rPr lang="en-US" sz="2200" dirty="0">
                <a:cs typeface="Calibri"/>
              </a:rPr>
              <a:t>za</a:t>
            </a:r>
            <a:r>
              <a:rPr lang="en-US" sz="2200" spc="-15" dirty="0">
                <a:cs typeface="Calibri"/>
              </a:rPr>
              <a:t>t</a:t>
            </a:r>
            <a:r>
              <a:rPr lang="en-US" sz="2200" spc="-5" dirty="0">
                <a:cs typeface="Calibri"/>
              </a:rPr>
              <a:t>i</a:t>
            </a:r>
            <a:r>
              <a:rPr lang="en-US" sz="2200" dirty="0">
                <a:cs typeface="Calibri"/>
              </a:rPr>
              <a:t>on</a:t>
            </a:r>
            <a:r>
              <a:rPr lang="en-US" sz="2200" spc="-3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cs typeface="Calibri"/>
              </a:rPr>
              <a:t>u</a:t>
            </a:r>
            <a:r>
              <a:rPr lang="en-US" sz="2200" spc="-5" dirty="0">
                <a:cs typeface="Calibri"/>
              </a:rPr>
              <a:t>si</a:t>
            </a:r>
            <a:r>
              <a:rPr lang="en-US" sz="2200" dirty="0">
                <a:cs typeface="Calibri"/>
              </a:rPr>
              <a:t>n</a:t>
            </a:r>
            <a:r>
              <a:rPr lang="en-US" sz="2200" spc="-10" dirty="0">
                <a:cs typeface="Calibri"/>
              </a:rPr>
              <a:t>g</a:t>
            </a:r>
            <a:r>
              <a:rPr lang="en-US" sz="2200" spc="-3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cs typeface="Calibri"/>
              </a:rPr>
              <a:t>Se</a:t>
            </a:r>
            <a:r>
              <a:rPr lang="en-US" sz="2200" dirty="0">
                <a:cs typeface="Calibri"/>
              </a:rPr>
              <a:t>qu</a:t>
            </a:r>
            <a:r>
              <a:rPr lang="en-US" sz="2200" spc="-5" dirty="0">
                <a:cs typeface="Calibri"/>
              </a:rPr>
              <a:t>e</a:t>
            </a:r>
            <a:r>
              <a:rPr lang="en-US" sz="2200" dirty="0">
                <a:cs typeface="Calibri"/>
              </a:rPr>
              <a:t>n</a:t>
            </a:r>
            <a:r>
              <a:rPr lang="en-US" sz="2200" spc="-10" dirty="0">
                <a:cs typeface="Calibri"/>
              </a:rPr>
              <a:t>ce</a:t>
            </a:r>
            <a:r>
              <a:rPr lang="en-US" sz="2200" spc="-5" dirty="0">
                <a:cs typeface="Calibri"/>
              </a:rPr>
              <a:t>-t</a:t>
            </a:r>
            <a:r>
              <a:rPr lang="en-US" sz="2200" dirty="0">
                <a:cs typeface="Calibri"/>
              </a:rPr>
              <a:t>o</a:t>
            </a:r>
            <a:r>
              <a:rPr lang="en-US" sz="2200" spc="-5" dirty="0">
                <a:cs typeface="Calibri"/>
              </a:rPr>
              <a:t>-</a:t>
            </a:r>
            <a:r>
              <a:rPr lang="en-US" sz="2200" spc="-15" dirty="0">
                <a:cs typeface="Calibri"/>
              </a:rPr>
              <a:t>s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dirty="0">
                <a:cs typeface="Calibri"/>
              </a:rPr>
              <a:t>qu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dirty="0">
                <a:cs typeface="Calibri"/>
              </a:rPr>
              <a:t>n</a:t>
            </a:r>
            <a:r>
              <a:rPr lang="en-US" sz="2200" spc="-10" dirty="0">
                <a:cs typeface="Calibri"/>
              </a:rPr>
              <a:t>ce</a:t>
            </a:r>
            <a:r>
              <a:rPr lang="en-US" sz="2200" spc="-35" dirty="0">
                <a:latin typeface="Times New Roman"/>
                <a:cs typeface="Times New Roman"/>
              </a:rPr>
              <a:t> </a:t>
            </a:r>
            <a:r>
              <a:rPr lang="en-US" sz="2200" spc="-15" dirty="0">
                <a:cs typeface="Calibri"/>
              </a:rPr>
              <a:t>RNN</a:t>
            </a:r>
            <a:r>
              <a:rPr lang="en-US" sz="2200" dirty="0">
                <a:cs typeface="Calibri"/>
              </a:rPr>
              <a:t>s</a:t>
            </a:r>
            <a:r>
              <a:rPr lang="en-US" sz="2200" spc="-4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cs typeface="Calibri"/>
              </a:rPr>
              <a:t>a</a:t>
            </a:r>
            <a:r>
              <a:rPr lang="en-US" sz="2200" dirty="0">
                <a:cs typeface="Calibri"/>
              </a:rPr>
              <a:t>nd</a:t>
            </a:r>
            <a:r>
              <a:rPr lang="en-US" sz="2200" spc="-35" dirty="0">
                <a:latin typeface="Times New Roman"/>
                <a:cs typeface="Times New Roman"/>
              </a:rPr>
              <a:t> </a:t>
            </a:r>
            <a:r>
              <a:rPr lang="en-US" sz="2200" spc="-15" dirty="0">
                <a:cs typeface="Calibri"/>
              </a:rPr>
              <a:t>B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spc="-15" dirty="0">
                <a:cs typeface="Calibri"/>
              </a:rPr>
              <a:t>y</a:t>
            </a:r>
            <a:r>
              <a:rPr lang="en-US" sz="2200" dirty="0">
                <a:cs typeface="Calibri"/>
              </a:rPr>
              <a:t>ond</a:t>
            </a:r>
            <a:r>
              <a:rPr lang="en-US" sz="2200" spc="-5" dirty="0">
                <a:cs typeface="Calibri"/>
              </a:rPr>
              <a:t>,</a:t>
            </a:r>
            <a:r>
              <a:rPr lang="en-US" sz="2200" spc="-5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cs typeface="Calibri"/>
              </a:rPr>
              <a:t>Nalla</a:t>
            </a:r>
            <a:r>
              <a:rPr lang="en-US" sz="2200" spc="-5" dirty="0" err="1">
                <a:cs typeface="Calibri"/>
              </a:rPr>
              <a:t>p</a:t>
            </a:r>
            <a:r>
              <a:rPr lang="en-US" sz="2200" spc="-15" dirty="0" err="1">
                <a:cs typeface="Calibri"/>
              </a:rPr>
              <a:t>at</a:t>
            </a:r>
            <a:r>
              <a:rPr lang="en-US" sz="2200" dirty="0" err="1">
                <a:cs typeface="Calibri"/>
              </a:rPr>
              <a:t>i</a:t>
            </a:r>
            <a:r>
              <a:rPr lang="en-US" sz="2200" spc="-35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cs typeface="Calibri"/>
              </a:rPr>
              <a:t>et</a:t>
            </a:r>
            <a:r>
              <a:rPr lang="en-US" sz="2200" spc="-4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cs typeface="Calibri"/>
              </a:rPr>
              <a:t>a</a:t>
            </a:r>
            <a:r>
              <a:rPr lang="en-US" sz="2200" spc="-5" dirty="0">
                <a:cs typeface="Calibri"/>
              </a:rPr>
              <a:t>l,</a:t>
            </a:r>
            <a:r>
              <a:rPr lang="en-US" sz="2200" spc="-40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cs typeface="Calibri"/>
              </a:rPr>
              <a:t>2016</a:t>
            </a:r>
            <a:r>
              <a:rPr lang="en-US" sz="2200" spc="-40" dirty="0">
                <a:latin typeface="Times New Roman"/>
                <a:cs typeface="Times New Roman"/>
              </a:rPr>
              <a:t> </a:t>
            </a:r>
            <a:r>
              <a:rPr lang="en-US" sz="2200" u="heavy" dirty="0">
                <a:solidFill>
                  <a:srgbClr val="EF8E1C"/>
                </a:solidFill>
                <a:cs typeface="Calibri"/>
              </a:rPr>
              <a:t>h</a:t>
            </a:r>
            <a:r>
              <a:rPr lang="en-US" sz="2200" u="heavy" spc="-5" dirty="0">
                <a:solidFill>
                  <a:srgbClr val="EF8E1C"/>
                </a:solidFill>
                <a:cs typeface="Calibri"/>
              </a:rPr>
              <a:t>t</a:t>
            </a:r>
            <a:r>
              <a:rPr lang="en-US" sz="2200" u="heavy" spc="-15" dirty="0">
                <a:solidFill>
                  <a:srgbClr val="EF8E1C"/>
                </a:solidFill>
                <a:cs typeface="Calibri"/>
              </a:rPr>
              <a:t>t</a:t>
            </a:r>
            <a:r>
              <a:rPr lang="en-US" sz="2200" u="heavy" dirty="0">
                <a:solidFill>
                  <a:srgbClr val="EF8E1C"/>
                </a:solidFill>
                <a:cs typeface="Calibri"/>
              </a:rPr>
              <a:t>p</a:t>
            </a:r>
            <a:r>
              <a:rPr lang="en-US" sz="2200" u="heavy" spc="-5" dirty="0">
                <a:solidFill>
                  <a:srgbClr val="EF8E1C"/>
                </a:solidFill>
                <a:cs typeface="Calibri"/>
              </a:rPr>
              <a:t>s</a:t>
            </a:r>
            <a:r>
              <a:rPr lang="en-US" sz="2200" u="heavy" spc="5" dirty="0">
                <a:solidFill>
                  <a:srgbClr val="EF8E1C"/>
                </a:solidFill>
                <a:cs typeface="Calibri"/>
              </a:rPr>
              <a:t>://</a:t>
            </a:r>
            <a:r>
              <a:rPr lang="en-US" sz="2200" u="heavy" spc="-5" dirty="0">
                <a:solidFill>
                  <a:srgbClr val="EF8E1C"/>
                </a:solidFill>
                <a:cs typeface="Calibri"/>
              </a:rPr>
              <a:t>a</a:t>
            </a:r>
            <a:r>
              <a:rPr lang="en-US" sz="2200" u="heavy" spc="-15" dirty="0">
                <a:solidFill>
                  <a:srgbClr val="EF8E1C"/>
                </a:solidFill>
                <a:cs typeface="Calibri"/>
              </a:rPr>
              <a:t>r</a:t>
            </a:r>
            <a:r>
              <a:rPr lang="en-US" sz="2200" u="heavy" spc="-5" dirty="0">
                <a:solidFill>
                  <a:srgbClr val="EF8E1C"/>
                </a:solidFill>
                <a:cs typeface="Calibri"/>
              </a:rPr>
              <a:t>xi</a:t>
            </a:r>
            <a:r>
              <a:rPr lang="en-US" sz="2200" u="heavy" spc="-10" dirty="0">
                <a:solidFill>
                  <a:srgbClr val="EF8E1C"/>
                </a:solidFill>
                <a:cs typeface="Calibri"/>
              </a:rPr>
              <a:t>v</a:t>
            </a:r>
            <a:r>
              <a:rPr lang="en-US" sz="2200" u="heavy" spc="-5" dirty="0">
                <a:solidFill>
                  <a:srgbClr val="EF8E1C"/>
                </a:solidFill>
                <a:cs typeface="Calibri"/>
              </a:rPr>
              <a:t>.</a:t>
            </a:r>
            <a:r>
              <a:rPr lang="en-US" sz="2200" u="heavy" dirty="0">
                <a:solidFill>
                  <a:srgbClr val="EF8E1C"/>
                </a:solidFill>
                <a:cs typeface="Calibri"/>
              </a:rPr>
              <a:t>o</a:t>
            </a:r>
            <a:r>
              <a:rPr lang="en-US" sz="2200" u="heavy" spc="-15" dirty="0">
                <a:solidFill>
                  <a:srgbClr val="EF8E1C"/>
                </a:solidFill>
                <a:cs typeface="Calibri"/>
              </a:rPr>
              <a:t>r</a:t>
            </a:r>
            <a:r>
              <a:rPr lang="en-US" sz="2200" u="heavy" spc="-10" dirty="0">
                <a:solidFill>
                  <a:srgbClr val="EF8E1C"/>
                </a:solidFill>
                <a:cs typeface="Calibri"/>
              </a:rPr>
              <a:t>g</a:t>
            </a:r>
            <a:r>
              <a:rPr lang="en-US" sz="2200" u="heavy" dirty="0">
                <a:solidFill>
                  <a:srgbClr val="EF8E1C"/>
                </a:solidFill>
                <a:cs typeface="Calibri"/>
              </a:rPr>
              <a:t>/pdf/1</a:t>
            </a:r>
            <a:r>
              <a:rPr lang="en-US" sz="2200" u="heavy" spc="-10" dirty="0">
                <a:solidFill>
                  <a:srgbClr val="EF8E1C"/>
                </a:solidFill>
                <a:cs typeface="Calibri"/>
              </a:rPr>
              <a:t>602</a:t>
            </a:r>
            <a:r>
              <a:rPr lang="en-US" sz="2200" u="heavy" spc="-5" dirty="0">
                <a:solidFill>
                  <a:srgbClr val="EF8E1C"/>
                </a:solidFill>
                <a:cs typeface="Calibri"/>
              </a:rPr>
              <a:t>.</a:t>
            </a:r>
            <a:r>
              <a:rPr lang="en-US" sz="2200" u="heavy" spc="-10" dirty="0">
                <a:solidFill>
                  <a:srgbClr val="EF8E1C"/>
                </a:solidFill>
                <a:cs typeface="Calibri"/>
              </a:rPr>
              <a:t>06023</a:t>
            </a:r>
            <a:r>
              <a:rPr lang="en-US" sz="2200" u="heavy" dirty="0">
                <a:solidFill>
                  <a:srgbClr val="EF8E1C"/>
                </a:solidFill>
                <a:cs typeface="Calibri"/>
              </a:rPr>
              <a:t>.pdf</a:t>
            </a:r>
            <a:endParaRPr lang="en-US" sz="2200" dirty="0">
              <a:cs typeface="Calibri"/>
            </a:endParaRPr>
          </a:p>
          <a:p>
            <a:pPr marL="698500" marR="99695" lvl="1" indent="-228600">
              <a:lnSpc>
                <a:spcPct val="120000"/>
              </a:lnSpc>
              <a:spcBef>
                <a:spcPts val="400"/>
              </a:spcBef>
              <a:buClr>
                <a:srgbClr val="3A87FF"/>
              </a:buClr>
              <a:buSzPct val="133333"/>
              <a:buFont typeface="Times New Roman"/>
              <a:buChar char="•"/>
              <a:tabLst>
                <a:tab pos="698500" algn="l"/>
              </a:tabLst>
            </a:pPr>
            <a:r>
              <a:rPr lang="en-US" sz="2200" spc="-10" dirty="0">
                <a:cs typeface="Calibri"/>
              </a:rPr>
              <a:t>I</a:t>
            </a:r>
            <a:r>
              <a:rPr lang="en-US" sz="2200" dirty="0">
                <a:cs typeface="Calibri"/>
              </a:rPr>
              <a:t>n</a:t>
            </a:r>
            <a:r>
              <a:rPr lang="en-US" sz="2200" spc="-10" dirty="0">
                <a:cs typeface="Calibri"/>
              </a:rPr>
              <a:t>c</a:t>
            </a:r>
            <a:r>
              <a:rPr lang="en-US" sz="2200" dirty="0">
                <a:cs typeface="Calibri"/>
              </a:rPr>
              <a:t>o</a:t>
            </a:r>
            <a:r>
              <a:rPr lang="en-US" sz="2200" spc="-15" dirty="0">
                <a:cs typeface="Calibri"/>
              </a:rPr>
              <a:t>r</a:t>
            </a:r>
            <a:r>
              <a:rPr lang="en-US" sz="2200" dirty="0">
                <a:cs typeface="Calibri"/>
              </a:rPr>
              <a:t>po</a:t>
            </a:r>
            <a:r>
              <a:rPr lang="en-US" sz="2200" spc="-15" dirty="0">
                <a:cs typeface="Calibri"/>
              </a:rPr>
              <a:t>r</a:t>
            </a:r>
            <a:r>
              <a:rPr lang="en-US" sz="2200" spc="-10" dirty="0">
                <a:cs typeface="Calibri"/>
              </a:rPr>
              <a:t>a</a:t>
            </a:r>
            <a:r>
              <a:rPr lang="en-US" sz="2200" spc="-15" dirty="0">
                <a:cs typeface="Calibri"/>
              </a:rPr>
              <a:t>t</a:t>
            </a:r>
            <a:r>
              <a:rPr lang="en-US" sz="2200" spc="-5" dirty="0">
                <a:cs typeface="Calibri"/>
              </a:rPr>
              <a:t>i</a:t>
            </a:r>
            <a:r>
              <a:rPr lang="en-US" sz="2200" dirty="0">
                <a:cs typeface="Calibri"/>
              </a:rPr>
              <a:t>n</a:t>
            </a:r>
            <a:r>
              <a:rPr lang="en-US" sz="2200" spc="-10" dirty="0">
                <a:cs typeface="Calibri"/>
              </a:rPr>
              <a:t>g</a:t>
            </a:r>
            <a:r>
              <a:rPr lang="en-US" sz="2200" spc="-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cs typeface="Calibri"/>
              </a:rPr>
              <a:t>Cop</a:t>
            </a:r>
            <a:r>
              <a:rPr lang="en-US" sz="2200" spc="-15" dirty="0">
                <a:cs typeface="Calibri"/>
              </a:rPr>
              <a:t>y</a:t>
            </a:r>
            <a:r>
              <a:rPr lang="en-US" sz="2200" spc="-5" dirty="0">
                <a:cs typeface="Calibri"/>
              </a:rPr>
              <a:t>i</a:t>
            </a:r>
            <a:r>
              <a:rPr lang="en-US" sz="2200" dirty="0">
                <a:cs typeface="Calibri"/>
              </a:rPr>
              <a:t>n</a:t>
            </a:r>
            <a:r>
              <a:rPr lang="en-US" sz="2200" spc="-10" dirty="0">
                <a:cs typeface="Calibri"/>
              </a:rPr>
              <a:t>g</a:t>
            </a:r>
            <a:r>
              <a:rPr lang="en-US" sz="2200" spc="-40" dirty="0">
                <a:latin typeface="Times New Roman"/>
                <a:cs typeface="Times New Roman"/>
              </a:rPr>
              <a:t> </a:t>
            </a:r>
            <a:r>
              <a:rPr lang="en-US" sz="2200" spc="-25" dirty="0">
                <a:cs typeface="Calibri"/>
              </a:rPr>
              <a:t>M</a:t>
            </a:r>
            <a:r>
              <a:rPr lang="en-US" sz="2200" spc="-10" dirty="0">
                <a:cs typeface="Calibri"/>
              </a:rPr>
              <a:t>ec</a:t>
            </a:r>
            <a:r>
              <a:rPr lang="en-US" sz="2200" dirty="0">
                <a:cs typeface="Calibri"/>
              </a:rPr>
              <a:t>han</a:t>
            </a:r>
            <a:r>
              <a:rPr lang="en-US" sz="2200" spc="-5" dirty="0">
                <a:cs typeface="Calibri"/>
              </a:rPr>
              <a:t>is</a:t>
            </a:r>
            <a:r>
              <a:rPr lang="en-US" sz="2200" spc="-15" dirty="0">
                <a:cs typeface="Calibri"/>
              </a:rPr>
              <a:t>m</a:t>
            </a:r>
            <a:r>
              <a:rPr lang="en-US" sz="2200" spc="-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cs typeface="Calibri"/>
              </a:rPr>
              <a:t>i</a:t>
            </a:r>
            <a:r>
              <a:rPr lang="en-US" sz="2200" dirty="0">
                <a:cs typeface="Calibri"/>
              </a:rPr>
              <a:t>n</a:t>
            </a:r>
            <a:r>
              <a:rPr lang="en-US" sz="2200" spc="-3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cs typeface="Calibri"/>
              </a:rPr>
              <a:t>S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dirty="0">
                <a:cs typeface="Calibri"/>
              </a:rPr>
              <a:t>qu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dirty="0">
                <a:cs typeface="Calibri"/>
              </a:rPr>
              <a:t>n</a:t>
            </a:r>
            <a:r>
              <a:rPr lang="en-US" sz="2200" spc="-10" dirty="0">
                <a:cs typeface="Calibri"/>
              </a:rPr>
              <a:t>ce</a:t>
            </a:r>
            <a:r>
              <a:rPr lang="en-US" sz="2200" spc="-5" dirty="0">
                <a:cs typeface="Calibri"/>
              </a:rPr>
              <a:t>-t</a:t>
            </a:r>
            <a:r>
              <a:rPr lang="en-US" sz="2200" dirty="0">
                <a:cs typeface="Calibri"/>
              </a:rPr>
              <a:t>o</a:t>
            </a:r>
            <a:r>
              <a:rPr lang="en-US" sz="2200" spc="-5" dirty="0">
                <a:cs typeface="Calibri"/>
              </a:rPr>
              <a:t>-S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dirty="0">
                <a:cs typeface="Calibri"/>
              </a:rPr>
              <a:t>qu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dirty="0">
                <a:cs typeface="Calibri"/>
              </a:rPr>
              <a:t>n</a:t>
            </a:r>
            <a:r>
              <a:rPr lang="en-US" sz="2200" spc="-10" dirty="0">
                <a:cs typeface="Calibri"/>
              </a:rPr>
              <a:t>ce</a:t>
            </a:r>
            <a:r>
              <a:rPr lang="en-US" sz="2200" spc="-35" dirty="0">
                <a:latin typeface="Times New Roman"/>
                <a:cs typeface="Times New Roman"/>
              </a:rPr>
              <a:t> </a:t>
            </a:r>
            <a:r>
              <a:rPr lang="en-US" sz="2200" spc="5" dirty="0">
                <a:cs typeface="Calibri"/>
              </a:rPr>
              <a:t>L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dirty="0">
                <a:cs typeface="Calibri"/>
              </a:rPr>
              <a:t>a</a:t>
            </a:r>
            <a:r>
              <a:rPr lang="en-US" sz="2200" spc="-15" dirty="0">
                <a:cs typeface="Calibri"/>
              </a:rPr>
              <a:t>r</a:t>
            </a:r>
            <a:r>
              <a:rPr lang="en-US" sz="2200" dirty="0">
                <a:cs typeface="Calibri"/>
              </a:rPr>
              <a:t>n</a:t>
            </a:r>
            <a:r>
              <a:rPr lang="en-US" sz="2200" spc="-5" dirty="0">
                <a:cs typeface="Calibri"/>
              </a:rPr>
              <a:t>i</a:t>
            </a:r>
            <a:r>
              <a:rPr lang="en-US" sz="2200" dirty="0">
                <a:cs typeface="Calibri"/>
              </a:rPr>
              <a:t>n</a:t>
            </a:r>
            <a:r>
              <a:rPr lang="en-US" sz="2200" spc="-10" dirty="0">
                <a:cs typeface="Calibri"/>
              </a:rPr>
              <a:t>g,</a:t>
            </a:r>
            <a:r>
              <a:rPr lang="en-US" sz="2200" spc="-40" dirty="0">
                <a:latin typeface="Times New Roman"/>
                <a:cs typeface="Times New Roman"/>
              </a:rPr>
              <a:t> </a:t>
            </a:r>
            <a:r>
              <a:rPr lang="en-US" sz="2200" spc="-15" dirty="0" err="1">
                <a:cs typeface="Calibri"/>
              </a:rPr>
              <a:t>G</a:t>
            </a:r>
            <a:r>
              <a:rPr lang="en-US" sz="2200" dirty="0" err="1">
                <a:cs typeface="Calibri"/>
              </a:rPr>
              <a:t>u</a:t>
            </a:r>
            <a:r>
              <a:rPr lang="en-US" sz="2200" spc="-35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cs typeface="Calibri"/>
              </a:rPr>
              <a:t>et</a:t>
            </a:r>
            <a:r>
              <a:rPr lang="en-US" sz="2200" spc="-4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cs typeface="Calibri"/>
              </a:rPr>
              <a:t>a</a:t>
            </a:r>
            <a:r>
              <a:rPr lang="en-US" sz="2200" spc="-5" dirty="0">
                <a:cs typeface="Calibri"/>
              </a:rPr>
              <a:t>l,</a:t>
            </a:r>
            <a:r>
              <a:rPr lang="en-US" sz="2200" spc="-5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cs typeface="Calibri"/>
              </a:rPr>
              <a:t>2016</a:t>
            </a:r>
            <a:r>
              <a:rPr lang="en-US" sz="2200" spc="-40" dirty="0">
                <a:latin typeface="Times New Roman"/>
                <a:cs typeface="Times New Roman"/>
              </a:rPr>
              <a:t> </a:t>
            </a:r>
            <a:r>
              <a:rPr lang="en-US" sz="2200" u="heavy" dirty="0">
                <a:solidFill>
                  <a:srgbClr val="EF8E1C"/>
                </a:solidFill>
                <a:cs typeface="Calibri"/>
              </a:rPr>
              <a:t>h</a:t>
            </a:r>
            <a:r>
              <a:rPr lang="en-US" sz="2200" u="heavy" spc="-5" dirty="0">
                <a:solidFill>
                  <a:srgbClr val="EF8E1C"/>
                </a:solidFill>
                <a:cs typeface="Calibri"/>
              </a:rPr>
              <a:t>t</a:t>
            </a:r>
            <a:r>
              <a:rPr lang="en-US" sz="2200" u="heavy" spc="-15" dirty="0">
                <a:solidFill>
                  <a:srgbClr val="EF8E1C"/>
                </a:solidFill>
                <a:cs typeface="Calibri"/>
              </a:rPr>
              <a:t>t</a:t>
            </a:r>
            <a:r>
              <a:rPr lang="en-US" sz="2200" u="heavy" dirty="0">
                <a:solidFill>
                  <a:srgbClr val="EF8E1C"/>
                </a:solidFill>
                <a:cs typeface="Calibri"/>
              </a:rPr>
              <a:t>p</a:t>
            </a:r>
            <a:r>
              <a:rPr lang="en-US" sz="2200" u="heavy" spc="-5" dirty="0">
                <a:solidFill>
                  <a:srgbClr val="EF8E1C"/>
                </a:solidFill>
                <a:cs typeface="Calibri"/>
              </a:rPr>
              <a:t>s</a:t>
            </a:r>
            <a:r>
              <a:rPr lang="en-US" sz="2200" u="heavy" spc="5" dirty="0">
                <a:solidFill>
                  <a:srgbClr val="EF8E1C"/>
                </a:solidFill>
                <a:cs typeface="Calibri"/>
              </a:rPr>
              <a:t>://</a:t>
            </a:r>
            <a:r>
              <a:rPr lang="en-US" sz="2200" u="heavy" spc="-5" dirty="0">
                <a:solidFill>
                  <a:srgbClr val="EF8E1C"/>
                </a:solidFill>
                <a:cs typeface="Calibri"/>
              </a:rPr>
              <a:t>a</a:t>
            </a:r>
            <a:r>
              <a:rPr lang="en-US" sz="2200" u="heavy" spc="-15" dirty="0">
                <a:solidFill>
                  <a:srgbClr val="EF8E1C"/>
                </a:solidFill>
                <a:cs typeface="Calibri"/>
              </a:rPr>
              <a:t>r</a:t>
            </a:r>
            <a:r>
              <a:rPr lang="en-US" sz="2200" u="heavy" spc="-5" dirty="0">
                <a:solidFill>
                  <a:srgbClr val="EF8E1C"/>
                </a:solidFill>
                <a:cs typeface="Calibri"/>
              </a:rPr>
              <a:t>xi</a:t>
            </a:r>
            <a:r>
              <a:rPr lang="en-US" sz="2200" u="heavy" spc="-10" dirty="0">
                <a:solidFill>
                  <a:srgbClr val="EF8E1C"/>
                </a:solidFill>
                <a:cs typeface="Calibri"/>
              </a:rPr>
              <a:t>v</a:t>
            </a:r>
            <a:r>
              <a:rPr lang="en-US" sz="2200" u="heavy" spc="-5" dirty="0">
                <a:solidFill>
                  <a:srgbClr val="EF8E1C"/>
                </a:solidFill>
                <a:cs typeface="Calibri"/>
              </a:rPr>
              <a:t>.</a:t>
            </a:r>
            <a:r>
              <a:rPr lang="en-US" sz="2200" u="heavy" dirty="0">
                <a:solidFill>
                  <a:srgbClr val="EF8E1C"/>
                </a:solidFill>
                <a:cs typeface="Calibri"/>
              </a:rPr>
              <a:t>o</a:t>
            </a:r>
            <a:r>
              <a:rPr lang="en-US" sz="2200" u="heavy" spc="-15" dirty="0">
                <a:solidFill>
                  <a:srgbClr val="EF8E1C"/>
                </a:solidFill>
                <a:cs typeface="Calibri"/>
              </a:rPr>
              <a:t>r</a:t>
            </a:r>
            <a:r>
              <a:rPr lang="en-US" sz="2200" u="heavy" spc="-10" dirty="0">
                <a:solidFill>
                  <a:srgbClr val="EF8E1C"/>
                </a:solidFill>
                <a:cs typeface="Calibri"/>
              </a:rPr>
              <a:t>g</a:t>
            </a:r>
            <a:r>
              <a:rPr lang="en-US" sz="2200" u="heavy" dirty="0">
                <a:solidFill>
                  <a:srgbClr val="EF8E1C"/>
                </a:solidFill>
                <a:cs typeface="Calibri"/>
              </a:rPr>
              <a:t>/pdf/1</a:t>
            </a:r>
            <a:r>
              <a:rPr lang="en-US" sz="2200" u="heavy" spc="-10" dirty="0">
                <a:solidFill>
                  <a:srgbClr val="EF8E1C"/>
                </a:solidFill>
                <a:cs typeface="Calibri"/>
              </a:rPr>
              <a:t>603</a:t>
            </a:r>
            <a:r>
              <a:rPr lang="en-US" sz="2200" u="heavy" spc="-5" dirty="0">
                <a:solidFill>
                  <a:srgbClr val="EF8E1C"/>
                </a:solidFill>
                <a:cs typeface="Calibri"/>
              </a:rPr>
              <a:t>.</a:t>
            </a:r>
            <a:r>
              <a:rPr lang="en-US" sz="2200" u="heavy" spc="-10" dirty="0">
                <a:solidFill>
                  <a:srgbClr val="EF8E1C"/>
                </a:solidFill>
                <a:cs typeface="Calibri"/>
              </a:rPr>
              <a:t>06393</a:t>
            </a:r>
            <a:r>
              <a:rPr lang="en-US" sz="2200" u="heavy" dirty="0">
                <a:solidFill>
                  <a:srgbClr val="EF8E1C"/>
                </a:solidFill>
                <a:cs typeface="Calibri"/>
              </a:rPr>
              <a:t>.pdf</a:t>
            </a:r>
            <a:endParaRPr lang="en-US" sz="2200" dirty="0">
              <a:cs typeface="Calibri"/>
            </a:endParaRPr>
          </a:p>
          <a:p>
            <a:pPr marL="698500" lvl="1" indent="-228600">
              <a:lnSpc>
                <a:spcPct val="120000"/>
              </a:lnSpc>
              <a:spcBef>
                <a:spcPts val="400"/>
              </a:spcBef>
              <a:buClr>
                <a:srgbClr val="3A87FF"/>
              </a:buClr>
              <a:buSzPct val="133333"/>
              <a:buFont typeface="Times New Roman"/>
              <a:buChar char="•"/>
              <a:tabLst>
                <a:tab pos="698500" algn="l"/>
              </a:tabLst>
            </a:pPr>
            <a:r>
              <a:rPr lang="en-US" sz="2200" spc="-10" dirty="0" err="1" smtClean="0">
                <a:cs typeface="Calibri"/>
              </a:rPr>
              <a:t>e</a:t>
            </a:r>
            <a:r>
              <a:rPr lang="en-US" sz="2200" spc="-15" dirty="0" err="1" smtClean="0">
                <a:cs typeface="Calibri"/>
              </a:rPr>
              <a:t>t</a:t>
            </a:r>
            <a:r>
              <a:rPr lang="en-US" sz="2200" spc="-10" dirty="0" err="1" smtClean="0">
                <a:cs typeface="Calibri"/>
              </a:rPr>
              <a:t>c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926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24924"/>
            <a:ext cx="91440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400" spc="-19" dirty="0">
                <a:latin typeface="Calibri"/>
                <a:cs typeface="Calibri"/>
              </a:rPr>
              <a:t>Neu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l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su</a:t>
            </a:r>
            <a:r>
              <a:rPr sz="2400" spc="-4" dirty="0">
                <a:latin typeface="Calibri"/>
                <a:cs typeface="Calibri"/>
              </a:rPr>
              <a:t>mm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z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tio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-8" dirty="0">
                <a:latin typeface="Calibri"/>
                <a:cs typeface="Calibri"/>
              </a:rPr>
              <a:t>: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9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ch</a:t>
            </a:r>
            <a:r>
              <a:rPr sz="2400" spc="-19" dirty="0">
                <a:latin typeface="Calibri"/>
                <a:cs typeface="Calibri"/>
              </a:rPr>
              <a:t>an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4" dirty="0">
                <a:latin typeface="Calibri"/>
                <a:cs typeface="Calibri"/>
              </a:rPr>
              <a:t>m</a:t>
            </a:r>
            <a:r>
              <a:rPr sz="2400" spc="-11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95437" y="601551"/>
            <a:ext cx="4722876" cy="26723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25171" y="3428843"/>
            <a:ext cx="8361629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u="heavy" spc="-4" dirty="0">
                <a:latin typeface="Calibri"/>
                <a:cs typeface="Calibri"/>
              </a:rPr>
              <a:t>O</a:t>
            </a:r>
            <a:r>
              <a:rPr sz="1350" u="heavy" dirty="0">
                <a:latin typeface="Calibri"/>
                <a:cs typeface="Calibri"/>
              </a:rPr>
              <a:t>n</a:t>
            </a:r>
            <a:r>
              <a:rPr sz="1350" u="heavy" spc="-8" dirty="0">
                <a:latin typeface="Calibri"/>
                <a:cs typeface="Calibri"/>
              </a:rPr>
              <a:t>e</a:t>
            </a:r>
            <a:r>
              <a:rPr sz="1350" u="heavy" spc="8" dirty="0">
                <a:latin typeface="Calibri"/>
                <a:cs typeface="Calibri"/>
              </a:rPr>
              <a:t> </a:t>
            </a:r>
            <a:r>
              <a:rPr sz="1350" u="heavy" spc="-8" dirty="0">
                <a:latin typeface="Calibri"/>
                <a:cs typeface="Calibri"/>
              </a:rPr>
              <a:t>e</a:t>
            </a:r>
            <a:r>
              <a:rPr sz="1350" u="heavy" spc="-4" dirty="0">
                <a:latin typeface="Calibri"/>
                <a:cs typeface="Calibri"/>
              </a:rPr>
              <a:t>x</a:t>
            </a:r>
            <a:r>
              <a:rPr sz="1350" u="heavy" dirty="0">
                <a:latin typeface="Calibri"/>
                <a:cs typeface="Calibri"/>
              </a:rPr>
              <a:t>am</a:t>
            </a:r>
            <a:r>
              <a:rPr sz="1350" u="heavy" spc="4" dirty="0">
                <a:latin typeface="Calibri"/>
                <a:cs typeface="Calibri"/>
              </a:rPr>
              <a:t>p</a:t>
            </a:r>
            <a:r>
              <a:rPr sz="1350" u="heavy" spc="-4" dirty="0">
                <a:latin typeface="Calibri"/>
                <a:cs typeface="Calibri"/>
              </a:rPr>
              <a:t>le</a:t>
            </a:r>
            <a:r>
              <a:rPr sz="1350" u="heavy" spc="4" dirty="0">
                <a:latin typeface="Calibri"/>
                <a:cs typeface="Calibri"/>
              </a:rPr>
              <a:t> </a:t>
            </a:r>
            <a:r>
              <a:rPr sz="1350" u="heavy" dirty="0">
                <a:latin typeface="Calibri"/>
                <a:cs typeface="Calibri"/>
              </a:rPr>
              <a:t>of</a:t>
            </a:r>
            <a:r>
              <a:rPr sz="1350" u="heavy" spc="4" dirty="0">
                <a:latin typeface="Calibri"/>
                <a:cs typeface="Calibri"/>
              </a:rPr>
              <a:t> </a:t>
            </a:r>
            <a:r>
              <a:rPr sz="1350" u="heavy" dirty="0">
                <a:latin typeface="Calibri"/>
                <a:cs typeface="Calibri"/>
              </a:rPr>
              <a:t>ho</a:t>
            </a:r>
            <a:r>
              <a:rPr sz="1350" u="heavy" spc="-11" dirty="0">
                <a:latin typeface="Calibri"/>
                <a:cs typeface="Calibri"/>
              </a:rPr>
              <a:t>w</a:t>
            </a:r>
            <a:r>
              <a:rPr sz="1350" u="heavy" spc="4" dirty="0">
                <a:latin typeface="Calibri"/>
                <a:cs typeface="Calibri"/>
              </a:rPr>
              <a:t> </a:t>
            </a:r>
            <a:r>
              <a:rPr sz="1350" u="heavy" spc="-4" dirty="0">
                <a:latin typeface="Calibri"/>
                <a:cs typeface="Calibri"/>
              </a:rPr>
              <a:t>to</a:t>
            </a:r>
            <a:r>
              <a:rPr sz="1350" u="heavy" spc="4" dirty="0">
                <a:latin typeface="Calibri"/>
                <a:cs typeface="Calibri"/>
              </a:rPr>
              <a:t> </a:t>
            </a:r>
            <a:r>
              <a:rPr sz="1350" u="heavy" dirty="0">
                <a:latin typeface="Calibri"/>
                <a:cs typeface="Calibri"/>
              </a:rPr>
              <a:t>do a</a:t>
            </a:r>
            <a:r>
              <a:rPr sz="1350" u="heavy" spc="4" dirty="0">
                <a:latin typeface="Calibri"/>
                <a:cs typeface="Calibri"/>
              </a:rPr>
              <a:t> </a:t>
            </a:r>
            <a:r>
              <a:rPr sz="1350" u="heavy" dirty="0">
                <a:latin typeface="Calibri"/>
                <a:cs typeface="Calibri"/>
              </a:rPr>
              <a:t>cop</a:t>
            </a:r>
            <a:r>
              <a:rPr sz="1350" u="heavy" spc="-11" dirty="0">
                <a:latin typeface="Calibri"/>
                <a:cs typeface="Calibri"/>
              </a:rPr>
              <a:t>y</a:t>
            </a:r>
            <a:r>
              <a:rPr sz="1350" u="heavy" dirty="0">
                <a:latin typeface="Calibri"/>
                <a:cs typeface="Calibri"/>
              </a:rPr>
              <a:t>in</a:t>
            </a:r>
            <a:r>
              <a:rPr sz="1350" u="heavy" spc="-8" dirty="0">
                <a:latin typeface="Calibri"/>
                <a:cs typeface="Calibri"/>
              </a:rPr>
              <a:t>g</a:t>
            </a:r>
            <a:r>
              <a:rPr sz="1350" u="heavy" spc="4" dirty="0">
                <a:latin typeface="Calibri"/>
                <a:cs typeface="Calibri"/>
              </a:rPr>
              <a:t> </a:t>
            </a:r>
            <a:r>
              <a:rPr sz="1350" u="heavy" spc="-15" dirty="0">
                <a:latin typeface="Calibri"/>
                <a:cs typeface="Calibri"/>
              </a:rPr>
              <a:t>m</a:t>
            </a:r>
            <a:r>
              <a:rPr sz="1350" u="heavy" spc="-8" dirty="0">
                <a:latin typeface="Calibri"/>
                <a:cs typeface="Calibri"/>
              </a:rPr>
              <a:t>ec</a:t>
            </a:r>
            <a:r>
              <a:rPr sz="1350" u="heavy" dirty="0">
                <a:latin typeface="Calibri"/>
                <a:cs typeface="Calibri"/>
              </a:rPr>
              <a:t>hani</a:t>
            </a:r>
            <a:r>
              <a:rPr sz="1350" u="heavy" spc="-4" dirty="0">
                <a:latin typeface="Calibri"/>
                <a:cs typeface="Calibri"/>
              </a:rPr>
              <a:t>s</a:t>
            </a:r>
            <a:r>
              <a:rPr sz="1350" u="heavy" spc="-8" dirty="0">
                <a:latin typeface="Calibri"/>
                <a:cs typeface="Calibri"/>
              </a:rPr>
              <a:t>m:</a:t>
            </a:r>
            <a:endParaRPr sz="1350" dirty="0">
              <a:latin typeface="Calibri"/>
              <a:cs typeface="Calibri"/>
            </a:endParaRPr>
          </a:p>
          <a:p>
            <a:pPr marL="9525" marR="3810">
              <a:spcBef>
                <a:spcPts val="323"/>
              </a:spcBef>
            </a:pPr>
            <a:r>
              <a:rPr sz="1400" spc="-4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8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8" dirty="0">
                <a:latin typeface="Calibri"/>
                <a:cs typeface="Calibri"/>
              </a:rPr>
              <a:t>ec</a:t>
            </a:r>
            <a:r>
              <a:rPr sz="1400" dirty="0">
                <a:latin typeface="Calibri"/>
                <a:cs typeface="Calibri"/>
              </a:rPr>
              <a:t>od</a:t>
            </a:r>
            <a:r>
              <a:rPr sz="1400" spc="-8" dirty="0">
                <a:latin typeface="Calibri"/>
                <a:cs typeface="Calibri"/>
              </a:rPr>
              <a:t>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Calibri"/>
                <a:cs typeface="Calibri"/>
              </a:rPr>
              <a:t>s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p</a:t>
            </a:r>
            <a:r>
              <a:rPr sz="1400" spc="-4" dirty="0">
                <a:latin typeface="Calibri"/>
                <a:cs typeface="Calibri"/>
              </a:rPr>
              <a:t>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" dirty="0">
                <a:latin typeface="Calibri"/>
                <a:cs typeface="Calibri"/>
              </a:rPr>
              <a:t>l</a:t>
            </a:r>
            <a:r>
              <a:rPr sz="1400" spc="-8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u</a:t>
            </a:r>
            <a:r>
              <a:rPr sz="1400" spc="-4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p</a:t>
            </a:r>
            <a:r>
              <a:rPr sz="1400" spc="-17" baseline="-13888" dirty="0">
                <a:latin typeface="Calibri"/>
                <a:cs typeface="Calibri"/>
              </a:rPr>
              <a:t>g</a:t>
            </a:r>
            <a:r>
              <a:rPr sz="1400" spc="-11" baseline="-13888" dirty="0">
                <a:latin typeface="Calibri"/>
                <a:cs typeface="Calibri"/>
              </a:rPr>
              <a:t>en</a:t>
            </a:r>
            <a:r>
              <a:rPr sz="1400" spc="-4" dirty="0">
                <a:latin typeface="Calibri"/>
                <a:cs typeface="Calibri"/>
              </a:rPr>
              <a:t>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p</a:t>
            </a:r>
            <a:r>
              <a:rPr sz="1400" spc="-11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obab</a:t>
            </a:r>
            <a:r>
              <a:rPr sz="1400" spc="-4" dirty="0">
                <a:latin typeface="Calibri"/>
                <a:cs typeface="Calibri"/>
              </a:rPr>
              <a:t>ili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spc="-8" dirty="0">
                <a:latin typeface="Calibri"/>
                <a:cs typeface="Calibri"/>
              </a:rPr>
              <a:t>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i="1" spc="-11" dirty="0">
                <a:latin typeface="Calibri"/>
                <a:cs typeface="Calibri"/>
              </a:rPr>
              <a:t>g</a:t>
            </a:r>
            <a:r>
              <a:rPr sz="1400" i="1" spc="-8" dirty="0">
                <a:latin typeface="Calibri"/>
                <a:cs typeface="Calibri"/>
              </a:rPr>
              <a:t>e</a:t>
            </a:r>
            <a:r>
              <a:rPr sz="1400" i="1" spc="-11" dirty="0">
                <a:latin typeface="Calibri"/>
                <a:cs typeface="Calibri"/>
              </a:rPr>
              <a:t>n</a:t>
            </a:r>
            <a:r>
              <a:rPr sz="1400" i="1" spc="-8" dirty="0">
                <a:latin typeface="Calibri"/>
                <a:cs typeface="Calibri"/>
              </a:rPr>
              <a:t>e</a:t>
            </a:r>
            <a:r>
              <a:rPr sz="1400" i="1" spc="-15" dirty="0">
                <a:latin typeface="Calibri"/>
                <a:cs typeface="Calibri"/>
              </a:rPr>
              <a:t>r</a:t>
            </a:r>
            <a:r>
              <a:rPr sz="1400" i="1" spc="-4" dirty="0">
                <a:latin typeface="Calibri"/>
                <a:cs typeface="Calibri"/>
              </a:rPr>
              <a:t>atin</a:t>
            </a:r>
            <a:r>
              <a:rPr sz="1400" i="1" dirty="0">
                <a:latin typeface="Calibri"/>
                <a:cs typeface="Calibri"/>
              </a:rPr>
              <a:t>g</a:t>
            </a:r>
            <a:r>
              <a:rPr sz="1400" i="1" spc="-26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Calibri"/>
                <a:cs typeface="Calibri"/>
              </a:rPr>
              <a:t>t</a:t>
            </a:r>
            <a:r>
              <a:rPr sz="1400" spc="4" dirty="0">
                <a:latin typeface="Calibri"/>
                <a:cs typeface="Calibri"/>
              </a:rPr>
              <a:t>h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spc="4" dirty="0">
                <a:latin typeface="Calibri"/>
                <a:cs typeface="Calibri"/>
              </a:rPr>
              <a:t>n</a:t>
            </a:r>
            <a:r>
              <a:rPr sz="1400" spc="-4" dirty="0">
                <a:latin typeface="Calibri"/>
                <a:cs typeface="Calibri"/>
              </a:rPr>
              <a:t>ex</a:t>
            </a:r>
            <a:r>
              <a:rPr sz="1400" spc="-8" dirty="0">
                <a:latin typeface="Calibri"/>
                <a:cs typeface="Calibri"/>
              </a:rPr>
              <a:t>t</a:t>
            </a:r>
            <a:r>
              <a:rPr sz="1400" spc="-34" dirty="0">
                <a:latin typeface="Times New Roman"/>
                <a:cs typeface="Times New Roman"/>
              </a:rPr>
              <a:t> </a:t>
            </a:r>
            <a:r>
              <a:rPr sz="1400" spc="-11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4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(</a:t>
            </a:r>
            <a:r>
              <a:rPr sz="1400" spc="-11" dirty="0">
                <a:latin typeface="Calibri"/>
                <a:cs typeface="Calibri"/>
              </a:rPr>
              <a:t>r</a:t>
            </a:r>
            <a:r>
              <a:rPr sz="1400" spc="-8" dirty="0">
                <a:latin typeface="Calibri"/>
                <a:cs typeface="Calibri"/>
              </a:rPr>
              <a:t>a</a:t>
            </a:r>
            <a:r>
              <a:rPr sz="1400" spc="-4" dirty="0">
                <a:latin typeface="Calibri"/>
                <a:cs typeface="Calibri"/>
              </a:rPr>
              <a:t>t</a:t>
            </a:r>
            <a:r>
              <a:rPr sz="1400" spc="4" dirty="0">
                <a:latin typeface="Calibri"/>
                <a:cs typeface="Calibri"/>
              </a:rPr>
              <a:t>h</a:t>
            </a:r>
            <a:r>
              <a:rPr sz="1400" spc="-4" dirty="0">
                <a:latin typeface="Calibri"/>
                <a:cs typeface="Calibri"/>
              </a:rPr>
              <a:t>e</a:t>
            </a:r>
            <a:r>
              <a:rPr sz="1400" spc="-8" dirty="0">
                <a:latin typeface="Calibri"/>
                <a:cs typeface="Calibri"/>
              </a:rPr>
              <a:t>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Calibri"/>
                <a:cs typeface="Calibri"/>
              </a:rPr>
              <a:t>t</a:t>
            </a:r>
            <a:r>
              <a:rPr sz="1400" spc="4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cop</a:t>
            </a:r>
            <a:r>
              <a:rPr sz="1400" spc="-11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8" dirty="0">
                <a:latin typeface="Calibri"/>
                <a:cs typeface="Calibri"/>
              </a:rPr>
              <a:t>g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4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).</a:t>
            </a:r>
            <a:r>
              <a:rPr sz="1400" spc="-34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Calibri"/>
                <a:cs typeface="Calibri"/>
              </a:rPr>
              <a:t>T</a:t>
            </a:r>
            <a:r>
              <a:rPr sz="1400" spc="4" dirty="0">
                <a:latin typeface="Calibri"/>
                <a:cs typeface="Calibri"/>
              </a:rPr>
              <a:t>h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4" dirty="0">
                <a:latin typeface="Calibri"/>
                <a:cs typeface="Calibri"/>
              </a:rPr>
              <a:t>i</a:t>
            </a:r>
            <a:r>
              <a:rPr sz="1400" spc="4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4" dirty="0">
                <a:latin typeface="Calibri"/>
                <a:cs typeface="Calibri"/>
              </a:rPr>
              <a:t>d</a:t>
            </a:r>
            <a:r>
              <a:rPr sz="1400" spc="-4" dirty="0">
                <a:latin typeface="Calibri"/>
                <a:cs typeface="Calibri"/>
              </a:rPr>
              <a:t>is</a:t>
            </a:r>
            <a:r>
              <a:rPr sz="1400" spc="-11" dirty="0">
                <a:latin typeface="Calibri"/>
                <a:cs typeface="Calibri"/>
              </a:rPr>
              <a:t>tr</a:t>
            </a:r>
            <a:r>
              <a:rPr sz="1400" spc="-4" dirty="0">
                <a:latin typeface="Calibri"/>
                <a:cs typeface="Calibri"/>
              </a:rPr>
              <a:t>i</a:t>
            </a:r>
            <a:r>
              <a:rPr sz="1400" spc="4" dirty="0">
                <a:latin typeface="Calibri"/>
                <a:cs typeface="Calibri"/>
              </a:rPr>
              <a:t>bu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spc="-4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Calibri"/>
                <a:cs typeface="Calibri"/>
              </a:rPr>
              <a:t>m</a:t>
            </a:r>
            <a:r>
              <a:rPr sz="1400" spc="-4" dirty="0">
                <a:latin typeface="Calibri"/>
                <a:cs typeface="Calibri"/>
              </a:rPr>
              <a:t>ix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u</a:t>
            </a:r>
            <a:r>
              <a:rPr sz="1400" spc="-11" dirty="0">
                <a:latin typeface="Calibri"/>
                <a:cs typeface="Calibri"/>
              </a:rPr>
              <a:t>r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Calibri"/>
                <a:cs typeface="Calibri"/>
              </a:rPr>
              <a:t>ge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spc="-11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spc="-4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(a</a:t>
            </a:r>
            <a:r>
              <a:rPr sz="1400" spc="-15" dirty="0">
                <a:latin typeface="Calibri"/>
                <a:cs typeface="Calibri"/>
              </a:rPr>
              <a:t>k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Calibri"/>
                <a:cs typeface="Calibri"/>
              </a:rPr>
              <a:t>“</a:t>
            </a:r>
            <a:r>
              <a:rPr sz="1400" spc="-11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8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abu</a:t>
            </a:r>
            <a:r>
              <a:rPr sz="1400" spc="-4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1" dirty="0">
                <a:latin typeface="Calibri"/>
                <a:cs typeface="Calibri"/>
              </a:rPr>
              <a:t>ry</a:t>
            </a:r>
            <a:r>
              <a:rPr sz="1400" spc="-4" dirty="0">
                <a:latin typeface="Calibri"/>
                <a:cs typeface="Calibri"/>
              </a:rPr>
              <a:t>”</a:t>
            </a:r>
            <a:r>
              <a:rPr sz="1400" dirty="0">
                <a:latin typeface="Calibri"/>
                <a:cs typeface="Calibri"/>
              </a:rPr>
              <a:t>)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4" dirty="0">
                <a:latin typeface="Calibri"/>
                <a:cs typeface="Calibri"/>
              </a:rPr>
              <a:t>is</a:t>
            </a:r>
            <a:r>
              <a:rPr sz="1400" spc="-11" dirty="0">
                <a:latin typeface="Calibri"/>
                <a:cs typeface="Calibri"/>
              </a:rPr>
              <a:t>tr</a:t>
            </a:r>
            <a:r>
              <a:rPr sz="1400" spc="-4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bu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spc="-4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4" dirty="0">
                <a:latin typeface="Calibri"/>
                <a:cs typeface="Calibri"/>
              </a:rPr>
              <a:t>,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4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spc="4" dirty="0">
                <a:latin typeface="Calibri"/>
                <a:cs typeface="Calibri"/>
              </a:rPr>
              <a:t>h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co</a:t>
            </a:r>
            <a:r>
              <a:rPr sz="1400" spc="4" dirty="0">
                <a:latin typeface="Calibri"/>
                <a:cs typeface="Calibri"/>
              </a:rPr>
              <a:t>p</a:t>
            </a:r>
            <a:r>
              <a:rPr sz="1400" spc="-11" dirty="0">
                <a:latin typeface="Calibri"/>
                <a:cs typeface="Calibri"/>
              </a:rPr>
              <a:t>y</a:t>
            </a:r>
            <a:r>
              <a:rPr sz="1400" spc="-4" dirty="0">
                <a:latin typeface="Calibri"/>
                <a:cs typeface="Calibri"/>
              </a:rPr>
              <a:t>i</a:t>
            </a:r>
            <a:r>
              <a:rPr sz="1400" spc="4" dirty="0">
                <a:latin typeface="Calibri"/>
                <a:cs typeface="Calibri"/>
              </a:rPr>
              <a:t>n</a:t>
            </a:r>
            <a:r>
              <a:rPr sz="1400" spc="-8" dirty="0">
                <a:latin typeface="Calibri"/>
                <a:cs typeface="Calibri"/>
              </a:rPr>
              <a:t>g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(</a:t>
            </a:r>
            <a:r>
              <a:rPr sz="1400" spc="-4" dirty="0">
                <a:latin typeface="Calibri"/>
                <a:cs typeface="Calibri"/>
              </a:rPr>
              <a:t>i.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34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Calibri"/>
                <a:cs typeface="Calibri"/>
              </a:rPr>
              <a:t>a</a:t>
            </a:r>
            <a:r>
              <a:rPr sz="1400" spc="-11" dirty="0">
                <a:latin typeface="Calibri"/>
                <a:cs typeface="Calibri"/>
              </a:rPr>
              <a:t>tt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spc="4" dirty="0">
                <a:latin typeface="Calibri"/>
                <a:cs typeface="Calibri"/>
              </a:rPr>
              <a:t>n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spc="-4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4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)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spc="4" dirty="0">
                <a:latin typeface="Calibri"/>
                <a:cs typeface="Calibri"/>
              </a:rPr>
              <a:t>d</a:t>
            </a:r>
            <a:r>
              <a:rPr sz="1400" spc="-4" dirty="0">
                <a:latin typeface="Calibri"/>
                <a:cs typeface="Calibri"/>
              </a:rPr>
              <a:t>is</a:t>
            </a:r>
            <a:r>
              <a:rPr sz="1400" spc="-11" dirty="0">
                <a:latin typeface="Calibri"/>
                <a:cs typeface="Calibri"/>
              </a:rPr>
              <a:t>tr</a:t>
            </a:r>
            <a:r>
              <a:rPr sz="1400" spc="-4" dirty="0">
                <a:latin typeface="Calibri"/>
                <a:cs typeface="Calibri"/>
              </a:rPr>
              <a:t>i</a:t>
            </a:r>
            <a:r>
              <a:rPr sz="1400" spc="4" dirty="0">
                <a:latin typeface="Calibri"/>
                <a:cs typeface="Calibri"/>
              </a:rPr>
              <a:t>bu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spc="-4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4" dirty="0">
                <a:latin typeface="Calibri"/>
                <a:cs typeface="Calibri"/>
              </a:rPr>
              <a:t>n</a:t>
            </a:r>
            <a:r>
              <a:rPr sz="1400" spc="-4" dirty="0"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9400" y="4176813"/>
            <a:ext cx="2816352" cy="370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228600" y="4705350"/>
            <a:ext cx="86106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i="1" spc="-4" dirty="0">
                <a:latin typeface="Calibri"/>
                <a:cs typeface="Calibri"/>
              </a:rPr>
              <a:t>G</a:t>
            </a:r>
            <a:r>
              <a:rPr sz="1200" i="1" spc="-11" dirty="0">
                <a:latin typeface="Calibri"/>
                <a:cs typeface="Calibri"/>
              </a:rPr>
              <a:t>e</a:t>
            </a:r>
            <a:r>
              <a:rPr sz="1200" i="1" spc="-4" dirty="0">
                <a:latin typeface="Calibri"/>
                <a:cs typeface="Calibri"/>
              </a:rPr>
              <a:t>t</a:t>
            </a:r>
            <a:r>
              <a:rPr sz="1200" i="1" spc="-23" dirty="0">
                <a:latin typeface="Times New Roman"/>
                <a:cs typeface="Times New Roman"/>
              </a:rPr>
              <a:t> </a:t>
            </a:r>
            <a:r>
              <a:rPr sz="1200" i="1" spc="-75" dirty="0">
                <a:latin typeface="Calibri"/>
                <a:cs typeface="Calibri"/>
              </a:rPr>
              <a:t>T</a:t>
            </a:r>
            <a:r>
              <a:rPr sz="1200" i="1" dirty="0">
                <a:latin typeface="Calibri"/>
                <a:cs typeface="Calibri"/>
              </a:rPr>
              <a:t>o</a:t>
            </a:r>
            <a:r>
              <a:rPr sz="1200" i="1" spc="-23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T</a:t>
            </a:r>
            <a:r>
              <a:rPr sz="1200" i="1" spc="-4" dirty="0">
                <a:latin typeface="Calibri"/>
                <a:cs typeface="Calibri"/>
              </a:rPr>
              <a:t>h</a:t>
            </a:r>
            <a:r>
              <a:rPr sz="1200" i="1" spc="-8" dirty="0">
                <a:latin typeface="Calibri"/>
                <a:cs typeface="Calibri"/>
              </a:rPr>
              <a:t>e</a:t>
            </a:r>
            <a:r>
              <a:rPr sz="1200" i="1" spc="-19" dirty="0">
                <a:latin typeface="Times New Roman"/>
                <a:cs typeface="Times New Roman"/>
              </a:rPr>
              <a:t> </a:t>
            </a:r>
            <a:r>
              <a:rPr sz="1200" i="1" spc="-23" dirty="0">
                <a:latin typeface="Calibri"/>
                <a:cs typeface="Calibri"/>
              </a:rPr>
              <a:t>P</a:t>
            </a:r>
            <a:r>
              <a:rPr sz="1200" i="1" spc="-4" dirty="0">
                <a:latin typeface="Calibri"/>
                <a:cs typeface="Calibri"/>
              </a:rPr>
              <a:t>oi</a:t>
            </a:r>
            <a:r>
              <a:rPr sz="1200" i="1" spc="-15" dirty="0">
                <a:latin typeface="Calibri"/>
                <a:cs typeface="Calibri"/>
              </a:rPr>
              <a:t>n</a:t>
            </a:r>
            <a:r>
              <a:rPr sz="1200" i="1" spc="-8" dirty="0">
                <a:latin typeface="Calibri"/>
                <a:cs typeface="Calibri"/>
              </a:rPr>
              <a:t>t</a:t>
            </a:r>
            <a:r>
              <a:rPr sz="1200" i="1" spc="-4" dirty="0">
                <a:latin typeface="Calibri"/>
                <a:cs typeface="Calibri"/>
              </a:rPr>
              <a:t>:</a:t>
            </a:r>
            <a:r>
              <a:rPr sz="1200" i="1" spc="-19" dirty="0">
                <a:latin typeface="Times New Roman"/>
                <a:cs typeface="Times New Roman"/>
              </a:rPr>
              <a:t> </a:t>
            </a:r>
            <a:r>
              <a:rPr sz="1200" i="1" spc="-8" dirty="0">
                <a:latin typeface="Calibri"/>
                <a:cs typeface="Calibri"/>
              </a:rPr>
              <a:t>S</a:t>
            </a:r>
            <a:r>
              <a:rPr sz="1200" i="1" spc="-4" dirty="0">
                <a:latin typeface="Calibri"/>
                <a:cs typeface="Calibri"/>
              </a:rPr>
              <a:t>u</a:t>
            </a:r>
            <a:r>
              <a:rPr sz="1200" i="1" dirty="0">
                <a:latin typeface="Calibri"/>
                <a:cs typeface="Calibri"/>
              </a:rPr>
              <a:t>mm</a:t>
            </a:r>
            <a:r>
              <a:rPr sz="1200" i="1" spc="-4" dirty="0">
                <a:latin typeface="Calibri"/>
                <a:cs typeface="Calibri"/>
              </a:rPr>
              <a:t>ari</a:t>
            </a:r>
            <a:r>
              <a:rPr sz="1200" i="1" spc="-19" dirty="0">
                <a:latin typeface="Calibri"/>
                <a:cs typeface="Calibri"/>
              </a:rPr>
              <a:t>z</a:t>
            </a:r>
            <a:r>
              <a:rPr sz="1200" i="1" spc="-4" dirty="0">
                <a:latin typeface="Calibri"/>
                <a:cs typeface="Calibri"/>
              </a:rPr>
              <a:t>a</a:t>
            </a:r>
            <a:r>
              <a:rPr sz="1200" i="1" spc="-8" dirty="0">
                <a:latin typeface="Calibri"/>
                <a:cs typeface="Calibri"/>
              </a:rPr>
              <a:t>t</a:t>
            </a:r>
            <a:r>
              <a:rPr sz="1200" i="1" spc="-4" dirty="0">
                <a:latin typeface="Calibri"/>
                <a:cs typeface="Calibri"/>
              </a:rPr>
              <a:t>io</a:t>
            </a:r>
            <a:r>
              <a:rPr sz="1200" i="1" dirty="0">
                <a:latin typeface="Calibri"/>
                <a:cs typeface="Calibri"/>
              </a:rPr>
              <a:t>n</a:t>
            </a:r>
            <a:r>
              <a:rPr sz="1200" i="1" spc="-23" dirty="0">
                <a:latin typeface="Times New Roman"/>
                <a:cs typeface="Times New Roman"/>
              </a:rPr>
              <a:t> </a:t>
            </a:r>
            <a:r>
              <a:rPr sz="1200" i="1" spc="-8" dirty="0">
                <a:latin typeface="Calibri"/>
                <a:cs typeface="Calibri"/>
              </a:rPr>
              <a:t>w</a:t>
            </a:r>
            <a:r>
              <a:rPr sz="1200" i="1" spc="-4" dirty="0">
                <a:latin typeface="Calibri"/>
                <a:cs typeface="Calibri"/>
              </a:rPr>
              <a:t>i</a:t>
            </a:r>
            <a:r>
              <a:rPr sz="1200" i="1" spc="-8" dirty="0">
                <a:latin typeface="Calibri"/>
                <a:cs typeface="Calibri"/>
              </a:rPr>
              <a:t>t</a:t>
            </a:r>
            <a:r>
              <a:rPr sz="1200" i="1" dirty="0">
                <a:latin typeface="Calibri"/>
                <a:cs typeface="Calibri"/>
              </a:rPr>
              <a:t>h</a:t>
            </a:r>
            <a:r>
              <a:rPr sz="1200" i="1" spc="-23" dirty="0">
                <a:latin typeface="Times New Roman"/>
                <a:cs typeface="Times New Roman"/>
              </a:rPr>
              <a:t> </a:t>
            </a:r>
            <a:r>
              <a:rPr sz="1200" i="1" spc="-23" dirty="0">
                <a:latin typeface="Calibri"/>
                <a:cs typeface="Calibri"/>
              </a:rPr>
              <a:t>P</a:t>
            </a:r>
            <a:r>
              <a:rPr sz="1200" i="1" spc="-4" dirty="0">
                <a:latin typeface="Calibri"/>
                <a:cs typeface="Calibri"/>
              </a:rPr>
              <a:t>oi</a:t>
            </a:r>
            <a:r>
              <a:rPr sz="1200" i="1" spc="-15" dirty="0">
                <a:latin typeface="Calibri"/>
                <a:cs typeface="Calibri"/>
              </a:rPr>
              <a:t>nt</a:t>
            </a:r>
            <a:r>
              <a:rPr sz="1200" i="1" spc="-8" dirty="0">
                <a:latin typeface="Calibri"/>
                <a:cs typeface="Calibri"/>
              </a:rPr>
              <a:t>e</a:t>
            </a:r>
            <a:r>
              <a:rPr sz="1200" i="1" spc="-23" dirty="0">
                <a:latin typeface="Calibri"/>
                <a:cs typeface="Calibri"/>
              </a:rPr>
              <a:t>r</a:t>
            </a:r>
            <a:r>
              <a:rPr sz="1200" i="1" spc="-4" dirty="0">
                <a:latin typeface="Calibri"/>
                <a:cs typeface="Calibri"/>
              </a:rPr>
              <a:t>-G</a:t>
            </a:r>
            <a:r>
              <a:rPr sz="1200" i="1" spc="-8" dirty="0">
                <a:latin typeface="Calibri"/>
                <a:cs typeface="Calibri"/>
              </a:rPr>
              <a:t>e</a:t>
            </a:r>
            <a:r>
              <a:rPr sz="1200" i="1" spc="-4" dirty="0">
                <a:latin typeface="Calibri"/>
                <a:cs typeface="Calibri"/>
              </a:rPr>
              <a:t>nera</a:t>
            </a:r>
            <a:r>
              <a:rPr sz="1200" i="1" spc="-19" dirty="0">
                <a:latin typeface="Calibri"/>
                <a:cs typeface="Calibri"/>
              </a:rPr>
              <a:t>t</a:t>
            </a:r>
            <a:r>
              <a:rPr sz="1200" i="1" spc="-4" dirty="0">
                <a:latin typeface="Calibri"/>
                <a:cs typeface="Calibri"/>
              </a:rPr>
              <a:t>or</a:t>
            </a:r>
            <a:r>
              <a:rPr sz="1200" i="1" spc="-19" dirty="0">
                <a:latin typeface="Times New Roman"/>
                <a:cs typeface="Times New Roman"/>
              </a:rPr>
              <a:t> </a:t>
            </a:r>
            <a:r>
              <a:rPr sz="1200" i="1" spc="-8" dirty="0">
                <a:latin typeface="Calibri"/>
                <a:cs typeface="Calibri"/>
              </a:rPr>
              <a:t>Netw</a:t>
            </a:r>
            <a:r>
              <a:rPr sz="1200" i="1" spc="-4" dirty="0">
                <a:latin typeface="Calibri"/>
                <a:cs typeface="Calibri"/>
              </a:rPr>
              <a:t>or</a:t>
            </a:r>
            <a:r>
              <a:rPr sz="1200" i="1" spc="-15" dirty="0">
                <a:latin typeface="Calibri"/>
                <a:cs typeface="Calibri"/>
              </a:rPr>
              <a:t>k</a:t>
            </a:r>
            <a:r>
              <a:rPr sz="1200" i="1" spc="-4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,</a:t>
            </a:r>
            <a:r>
              <a:rPr sz="1200" spc="-19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Calibri"/>
                <a:cs typeface="Calibri"/>
              </a:rPr>
              <a:t>S</a:t>
            </a:r>
            <a:r>
              <a:rPr sz="1200" spc="-8" dirty="0">
                <a:latin typeface="Calibri"/>
                <a:cs typeface="Calibri"/>
              </a:rPr>
              <a:t>ee</a:t>
            </a:r>
            <a:r>
              <a:rPr sz="1200" spc="-19" dirty="0">
                <a:latin typeface="Times New Roman"/>
                <a:cs typeface="Times New Roman"/>
              </a:rPr>
              <a:t> </a:t>
            </a:r>
            <a:r>
              <a:rPr sz="1200" spc="-11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t</a:t>
            </a:r>
            <a:r>
              <a:rPr sz="1200" spc="-23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l,</a:t>
            </a:r>
            <a:r>
              <a:rPr sz="1200" spc="-19" dirty="0">
                <a:latin typeface="Times New Roman"/>
                <a:cs typeface="Times New Roman"/>
              </a:rPr>
              <a:t> </a:t>
            </a:r>
            <a:r>
              <a:rPr sz="1200" spc="-8" dirty="0">
                <a:latin typeface="Calibri"/>
                <a:cs typeface="Calibri"/>
              </a:rPr>
              <a:t>2017</a:t>
            </a:r>
            <a:r>
              <a:rPr sz="1200" spc="-19" dirty="0">
                <a:latin typeface="Times New Roman"/>
                <a:cs typeface="Times New Roman"/>
              </a:rPr>
              <a:t> </a:t>
            </a:r>
            <a:r>
              <a:rPr sz="1200" u="heavy" spc="-15" dirty="0">
                <a:solidFill>
                  <a:srgbClr val="EF8E1C"/>
                </a:solidFill>
                <a:latin typeface="Calibri"/>
                <a:cs typeface="Calibri"/>
              </a:rPr>
              <a:t>ht</a:t>
            </a:r>
            <a:r>
              <a:rPr sz="1200" u="heavy" spc="-8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p</a:t>
            </a:r>
            <a:r>
              <a:rPr sz="1200" u="heavy" spc="4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1200" u="heavy" spc="-4" dirty="0">
                <a:solidFill>
                  <a:srgbClr val="EF8E1C"/>
                </a:solidFill>
                <a:latin typeface="Calibri"/>
                <a:cs typeface="Calibri"/>
              </a:rPr>
              <a:t>:/</a:t>
            </a:r>
            <a:r>
              <a:rPr sz="1200" u="heavy" spc="-19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1200" u="heavy" spc="4" dirty="0">
                <a:solidFill>
                  <a:srgbClr val="EF8E1C"/>
                </a:solidFill>
                <a:latin typeface="Calibri"/>
                <a:cs typeface="Calibri"/>
              </a:rPr>
              <a:t>x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1200" u="heavy" spc="-86" dirty="0">
                <a:solidFill>
                  <a:srgbClr val="EF8E1C"/>
                </a:solidFill>
                <a:latin typeface="Calibri"/>
                <a:cs typeface="Calibri"/>
              </a:rPr>
              <a:t>v</a:t>
            </a:r>
            <a:r>
              <a:rPr sz="12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1200" u="heavy" spc="4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1200" u="heavy" spc="-23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1200" u="heavy" spc="19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1200" u="heavy" spc="-4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200" u="heavy" spc="-8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1200" u="heavy" spc="-4" dirty="0">
                <a:solidFill>
                  <a:srgbClr val="EF8E1C"/>
                </a:solidFill>
                <a:latin typeface="Calibri"/>
                <a:cs typeface="Calibri"/>
              </a:rPr>
              <a:t>f/</a:t>
            </a:r>
            <a:r>
              <a:rPr sz="1200" u="heavy" spc="-8" dirty="0">
                <a:solidFill>
                  <a:srgbClr val="EF8E1C"/>
                </a:solidFill>
                <a:latin typeface="Calibri"/>
                <a:cs typeface="Calibri"/>
              </a:rPr>
              <a:t>1704</a:t>
            </a:r>
            <a:r>
              <a:rPr sz="12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1200" u="heavy" spc="-8" dirty="0">
                <a:solidFill>
                  <a:srgbClr val="EF8E1C"/>
                </a:solidFill>
                <a:latin typeface="Calibri"/>
                <a:cs typeface="Calibri"/>
              </a:rPr>
              <a:t>04368.pdf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8063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9055D6F-5C23-42C5-AE15-48AD50D8A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3350"/>
            <a:ext cx="7931066" cy="4419600"/>
          </a:xfrm>
          <a:prstGeom prst="rect">
            <a:avLst/>
          </a:prstGeom>
        </p:spPr>
      </p:pic>
      <p:sp>
        <p:nvSpPr>
          <p:cNvPr id="5" name="Google Shape;479;p51"/>
          <p:cNvSpPr/>
          <p:nvPr/>
        </p:nvSpPr>
        <p:spPr>
          <a:xfrm>
            <a:off x="1676400" y="133350"/>
            <a:ext cx="5029200" cy="129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80;p51"/>
          <p:cNvSpPr/>
          <p:nvPr/>
        </p:nvSpPr>
        <p:spPr>
          <a:xfrm>
            <a:off x="5334000" y="2038350"/>
            <a:ext cx="609600" cy="609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998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400" spc="-19" dirty="0">
                <a:latin typeface="Calibri"/>
                <a:cs typeface="Calibri"/>
              </a:rPr>
              <a:t>Neu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l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su</a:t>
            </a:r>
            <a:r>
              <a:rPr sz="2400" spc="-4" dirty="0">
                <a:latin typeface="Calibri"/>
                <a:cs typeface="Calibri"/>
              </a:rPr>
              <a:t>mm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z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tio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-8" dirty="0">
                <a:latin typeface="Calibri"/>
                <a:cs typeface="Calibri"/>
              </a:rPr>
              <a:t>: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9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ch</a:t>
            </a:r>
            <a:r>
              <a:rPr sz="2400" spc="-19" dirty="0">
                <a:latin typeface="Calibri"/>
                <a:cs typeface="Calibri"/>
              </a:rPr>
              <a:t>an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4" dirty="0">
                <a:latin typeface="Calibri"/>
                <a:cs typeface="Calibri"/>
              </a:rPr>
              <a:t>m</a:t>
            </a:r>
            <a:r>
              <a:rPr sz="2400" spc="-11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200400"/>
          </a:xfrm>
        </p:spPr>
        <p:txBody>
          <a:bodyPr>
            <a:normAutofit fontScale="92500" lnSpcReduction="10000"/>
          </a:bodyPr>
          <a:lstStyle/>
          <a:p>
            <a:pPr marL="355600"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400" spc="-25" dirty="0">
                <a:solidFill>
                  <a:srgbClr val="C00000"/>
                </a:solidFill>
                <a:cs typeface="Calibri"/>
              </a:rPr>
              <a:t>B</a:t>
            </a:r>
            <a:r>
              <a:rPr lang="en-US" sz="2400" spc="-5" dirty="0">
                <a:solidFill>
                  <a:srgbClr val="C00000"/>
                </a:solidFill>
                <a:cs typeface="Calibri"/>
              </a:rPr>
              <a:t>i</a:t>
            </a:r>
            <a:r>
              <a:rPr lang="en-US" sz="2400" spc="-15" dirty="0">
                <a:solidFill>
                  <a:srgbClr val="C00000"/>
                </a:solidFill>
                <a:cs typeface="Calibri"/>
              </a:rPr>
              <a:t>g</a:t>
            </a:r>
            <a:r>
              <a:rPr lang="en-US" sz="2400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C00000"/>
                </a:solidFill>
                <a:cs typeface="Calibri"/>
              </a:rPr>
              <a:t>p</a:t>
            </a:r>
            <a:r>
              <a:rPr lang="en-US" sz="2400" spc="-10" dirty="0">
                <a:solidFill>
                  <a:srgbClr val="C00000"/>
                </a:solidFill>
                <a:cs typeface="Calibri"/>
              </a:rPr>
              <a:t>r</a:t>
            </a:r>
            <a:r>
              <a:rPr lang="en-US" sz="2400" spc="-20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sz="2400" dirty="0">
                <a:solidFill>
                  <a:srgbClr val="C00000"/>
                </a:solidFill>
                <a:cs typeface="Calibri"/>
              </a:rPr>
              <a:t>b</a:t>
            </a:r>
            <a:r>
              <a:rPr lang="en-US" sz="2400" spc="-5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sz="2400" spc="-10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z="2400" spc="-20" dirty="0">
                <a:solidFill>
                  <a:srgbClr val="C00000"/>
                </a:solidFill>
                <a:cs typeface="Calibri"/>
              </a:rPr>
              <a:t>m</a:t>
            </a:r>
            <a:r>
              <a:rPr lang="en-US" sz="2400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w</a:t>
            </a:r>
            <a:r>
              <a:rPr lang="en-US" sz="2400" dirty="0">
                <a:cs typeface="Calibri"/>
              </a:rPr>
              <a:t>i</a:t>
            </a:r>
            <a:r>
              <a:rPr lang="en-US" sz="2400" spc="-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h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co</a:t>
            </a:r>
            <a:r>
              <a:rPr lang="en-US" sz="2400" dirty="0">
                <a:cs typeface="Calibri"/>
              </a:rPr>
              <a:t>p</a:t>
            </a:r>
            <a:r>
              <a:rPr lang="en-US" sz="2400" spc="-15" dirty="0">
                <a:cs typeface="Calibri"/>
              </a:rPr>
              <a:t>y</a:t>
            </a:r>
            <a:r>
              <a:rPr lang="en-US" sz="2400" dirty="0">
                <a:cs typeface="Calibri"/>
              </a:rPr>
              <a:t>in</a:t>
            </a:r>
            <a:r>
              <a:rPr lang="en-US" sz="2400" spc="-15" dirty="0">
                <a:cs typeface="Calibri"/>
              </a:rPr>
              <a:t>g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30" dirty="0">
                <a:cs typeface="Calibri"/>
              </a:rPr>
              <a:t>m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spc="-5" dirty="0">
                <a:cs typeface="Calibri"/>
              </a:rPr>
              <a:t>c</a:t>
            </a:r>
            <a:r>
              <a:rPr lang="en-US" sz="2400" dirty="0">
                <a:cs typeface="Calibri"/>
              </a:rPr>
              <a:t>hani</a:t>
            </a:r>
            <a:r>
              <a:rPr lang="en-US" sz="2400" spc="-5" dirty="0">
                <a:cs typeface="Calibri"/>
              </a:rPr>
              <a:t>s</a:t>
            </a:r>
            <a:r>
              <a:rPr lang="en-US" sz="2400" spc="-30" dirty="0">
                <a:cs typeface="Calibri"/>
              </a:rPr>
              <a:t>m</a:t>
            </a:r>
            <a:r>
              <a:rPr lang="en-US" sz="2400" spc="-5" dirty="0">
                <a:cs typeface="Calibri"/>
              </a:rPr>
              <a:t>s</a:t>
            </a:r>
            <a:r>
              <a:rPr lang="en-US" sz="2400" spc="-10" dirty="0">
                <a:cs typeface="Calibri"/>
              </a:rPr>
              <a:t>:</a:t>
            </a:r>
            <a:endParaRPr lang="en-US" sz="2400" dirty="0"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625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lang="en-US" b="1" u="heavy" spc="-5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b="1" u="heavy" spc="-20" dirty="0">
                <a:solidFill>
                  <a:srgbClr val="C00000"/>
                </a:solidFill>
                <a:cs typeface="Calibri"/>
              </a:rPr>
              <a:t>h</a:t>
            </a:r>
            <a:r>
              <a:rPr lang="en-US" b="1" u="heavy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b="1" u="heavy" spc="-15" dirty="0">
                <a:solidFill>
                  <a:srgbClr val="C00000"/>
                </a:solidFill>
                <a:cs typeface="Calibri"/>
              </a:rPr>
              <a:t>y</a:t>
            </a:r>
            <a:r>
              <a:rPr lang="en-US" b="1" u="heavy" spc="-5" dirty="0">
                <a:solidFill>
                  <a:srgbClr val="C00000"/>
                </a:solidFill>
                <a:cs typeface="Calibri"/>
              </a:rPr>
              <a:t> c</a:t>
            </a:r>
            <a:r>
              <a:rPr lang="en-US" b="1" u="heavy" spc="-20" dirty="0">
                <a:solidFill>
                  <a:srgbClr val="C00000"/>
                </a:solidFill>
                <a:cs typeface="Calibri"/>
              </a:rPr>
              <a:t>op</a:t>
            </a:r>
            <a:r>
              <a:rPr lang="en-US" b="1" u="heavy" spc="-15" dirty="0">
                <a:solidFill>
                  <a:srgbClr val="C00000"/>
                </a:solidFill>
                <a:cs typeface="Calibri"/>
              </a:rPr>
              <a:t>y</a:t>
            </a:r>
            <a:r>
              <a:rPr lang="en-US" b="1" u="heavy" spc="-5" dirty="0">
                <a:solidFill>
                  <a:srgbClr val="C00000"/>
                </a:solidFill>
                <a:cs typeface="Calibri"/>
              </a:rPr>
              <a:t> t</a:t>
            </a:r>
            <a:r>
              <a:rPr lang="en-US" b="1" u="heavy" spc="-20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b="1" u="heavy" spc="-15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b="1" u="heavy" spc="-10" dirty="0">
                <a:solidFill>
                  <a:srgbClr val="C00000"/>
                </a:solidFill>
                <a:cs typeface="Calibri"/>
              </a:rPr>
              <a:t> </a:t>
            </a:r>
            <a:r>
              <a:rPr lang="en-US" b="1" u="heavy" spc="-5" dirty="0">
                <a:solidFill>
                  <a:srgbClr val="C00000"/>
                </a:solidFill>
                <a:cs typeface="Calibri"/>
              </a:rPr>
              <a:t>muc</a:t>
            </a:r>
            <a:r>
              <a:rPr lang="en-US" b="1" u="heavy" spc="-20" dirty="0">
                <a:solidFill>
                  <a:srgbClr val="C00000"/>
                </a:solidFill>
                <a:cs typeface="Calibri"/>
              </a:rPr>
              <a:t>h!</a:t>
            </a:r>
            <a:endParaRPr lang="en-US" dirty="0">
              <a:cs typeface="Calibri"/>
            </a:endParaRPr>
          </a:p>
          <a:p>
            <a:pPr marL="1041400" lvl="2">
              <a:spcBef>
                <a:spcPts val="520"/>
              </a:spcBef>
              <a:buClr>
                <a:srgbClr val="CC0000"/>
              </a:buClr>
              <a:buFont typeface="Times New Roman"/>
              <a:buChar char="•"/>
              <a:tabLst>
                <a:tab pos="1041400" algn="l"/>
              </a:tabLst>
            </a:pPr>
            <a:r>
              <a:rPr lang="en-US" sz="2000" spc="-20" dirty="0">
                <a:cs typeface="Calibri"/>
              </a:rPr>
              <a:t>M</a:t>
            </a:r>
            <a:r>
              <a:rPr lang="en-US" sz="2000" spc="-5" dirty="0">
                <a:cs typeface="Calibri"/>
              </a:rPr>
              <a:t>o</a:t>
            </a:r>
            <a:r>
              <a:rPr lang="en-US" sz="2000" spc="5" dirty="0">
                <a:cs typeface="Calibri"/>
              </a:rPr>
              <a:t>s</a:t>
            </a:r>
            <a:r>
              <a:rPr lang="en-US" sz="2000" spc="-5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l</a:t>
            </a:r>
            <a:r>
              <a:rPr lang="en-US" sz="2000" spc="-10" dirty="0">
                <a:cs typeface="Calibri"/>
              </a:rPr>
              <a:t>y</a:t>
            </a:r>
            <a:r>
              <a:rPr lang="en-US" sz="2000" spc="-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l</a:t>
            </a:r>
            <a:r>
              <a:rPr lang="en-US" sz="2000" spc="-5" dirty="0">
                <a:cs typeface="Calibri"/>
              </a:rPr>
              <a:t>on</a:t>
            </a:r>
            <a:r>
              <a:rPr lang="en-US" sz="2000" dirty="0">
                <a:cs typeface="Calibri"/>
              </a:rPr>
              <a:t>g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ph</a:t>
            </a:r>
            <a:r>
              <a:rPr lang="en-US" sz="2000" dirty="0">
                <a:cs typeface="Calibri"/>
              </a:rPr>
              <a:t>ra</a:t>
            </a:r>
            <a:r>
              <a:rPr lang="en-US" sz="2000" spc="5" dirty="0">
                <a:cs typeface="Calibri"/>
              </a:rPr>
              <a:t>s</a:t>
            </a:r>
            <a:r>
              <a:rPr lang="en-US" sz="2000" spc="-5" dirty="0">
                <a:cs typeface="Calibri"/>
              </a:rPr>
              <a:t>e</a:t>
            </a:r>
            <a:r>
              <a:rPr lang="en-US" sz="2000" spc="5" dirty="0">
                <a:cs typeface="Calibri"/>
              </a:rPr>
              <a:t>s</a:t>
            </a:r>
            <a:r>
              <a:rPr lang="en-US" sz="2000" spc="-5" dirty="0">
                <a:cs typeface="Calibri"/>
              </a:rPr>
              <a:t>,</a:t>
            </a:r>
            <a:r>
              <a:rPr lang="en-US" sz="2000" spc="-5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cs typeface="Calibri"/>
              </a:rPr>
              <a:t>s</a:t>
            </a:r>
            <a:r>
              <a:rPr lang="en-US" sz="2000" spc="-5" dirty="0">
                <a:cs typeface="Calibri"/>
              </a:rPr>
              <a:t>o</a:t>
            </a:r>
            <a:r>
              <a:rPr lang="en-US" sz="2000" spc="-20" dirty="0">
                <a:cs typeface="Calibri"/>
              </a:rPr>
              <a:t>m</a:t>
            </a:r>
            <a:r>
              <a:rPr lang="en-US" sz="2000" spc="-5" dirty="0">
                <a:cs typeface="Calibri"/>
              </a:rPr>
              <a:t>et</a:t>
            </a:r>
            <a:r>
              <a:rPr lang="en-US" sz="2000" dirty="0">
                <a:cs typeface="Calibri"/>
              </a:rPr>
              <a:t>i</a:t>
            </a:r>
            <a:r>
              <a:rPr lang="en-US" sz="2000" spc="-20" dirty="0">
                <a:cs typeface="Calibri"/>
              </a:rPr>
              <a:t>m</a:t>
            </a:r>
            <a:r>
              <a:rPr lang="en-US" sz="2000" spc="-5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s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e</a:t>
            </a:r>
            <a:r>
              <a:rPr lang="en-US" sz="2000" spc="-15" dirty="0">
                <a:cs typeface="Calibri"/>
              </a:rPr>
              <a:t>v</a:t>
            </a:r>
            <a:r>
              <a:rPr lang="en-US" sz="2000" spc="-5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n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cs typeface="Calibri"/>
              </a:rPr>
              <a:t>w</a:t>
            </a:r>
            <a:r>
              <a:rPr lang="en-US" sz="2000" spc="-5" dirty="0">
                <a:cs typeface="Calibri"/>
              </a:rPr>
              <a:t>ho</a:t>
            </a:r>
            <a:r>
              <a:rPr lang="en-US" sz="2000" dirty="0">
                <a:cs typeface="Calibri"/>
              </a:rPr>
              <a:t>l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cs typeface="Calibri"/>
              </a:rPr>
              <a:t>s</a:t>
            </a:r>
            <a:r>
              <a:rPr lang="en-US" sz="2000" spc="-5" dirty="0">
                <a:cs typeface="Calibri"/>
              </a:rPr>
              <a:t>en</a:t>
            </a:r>
            <a:r>
              <a:rPr lang="en-US" sz="2000" spc="5" dirty="0">
                <a:cs typeface="Calibri"/>
              </a:rPr>
              <a:t>t</a:t>
            </a:r>
            <a:r>
              <a:rPr lang="en-US" sz="2000" spc="-5" dirty="0">
                <a:cs typeface="Calibri"/>
              </a:rPr>
              <a:t>en</a:t>
            </a:r>
            <a:r>
              <a:rPr lang="en-US" sz="2000" dirty="0">
                <a:cs typeface="Calibri"/>
              </a:rPr>
              <a:t>c</a:t>
            </a:r>
            <a:r>
              <a:rPr lang="en-US" sz="2000" spc="-5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s</a:t>
            </a:r>
          </a:p>
          <a:p>
            <a:pPr marL="698500" marR="544195" lvl="1" indent="-228600">
              <a:lnSpc>
                <a:spcPct val="100800"/>
              </a:lnSpc>
              <a:spcBef>
                <a:spcPts val="464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lang="en-US" dirty="0">
                <a:cs typeface="Calibri"/>
              </a:rPr>
              <a:t>What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i="1" dirty="0">
                <a:cs typeface="Calibri"/>
              </a:rPr>
              <a:t>sh</a:t>
            </a:r>
            <a:r>
              <a:rPr lang="en-US" i="1" spc="5" dirty="0">
                <a:cs typeface="Calibri"/>
              </a:rPr>
              <a:t>o</a:t>
            </a:r>
            <a:r>
              <a:rPr lang="en-US" i="1" dirty="0">
                <a:cs typeface="Calibri"/>
              </a:rPr>
              <a:t>uld</a:t>
            </a:r>
            <a:r>
              <a:rPr lang="en-US" i="1" spc="-6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b</a:t>
            </a:r>
            <a:r>
              <a:rPr lang="en-US" spc="-15" dirty="0">
                <a:cs typeface="Calibri"/>
              </a:rPr>
              <a:t>e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an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B050"/>
                </a:solidFill>
                <a:cs typeface="Calibri"/>
              </a:rPr>
              <a:t>ab</a:t>
            </a:r>
            <a:r>
              <a:rPr lang="en-US" spc="-5" dirty="0">
                <a:solidFill>
                  <a:srgbClr val="00B050"/>
                </a:solidFill>
                <a:cs typeface="Calibri"/>
              </a:rPr>
              <a:t>s</a:t>
            </a:r>
            <a:r>
              <a:rPr lang="en-US" spc="-15" dirty="0">
                <a:solidFill>
                  <a:srgbClr val="00B050"/>
                </a:solidFill>
                <a:cs typeface="Calibri"/>
              </a:rPr>
              <a:t>t</a:t>
            </a:r>
            <a:r>
              <a:rPr lang="en-US" spc="-10" dirty="0">
                <a:solidFill>
                  <a:srgbClr val="00B050"/>
                </a:solidFill>
                <a:cs typeface="Calibri"/>
              </a:rPr>
              <a:t>ra</a:t>
            </a:r>
            <a:r>
              <a:rPr lang="en-US" spc="-20" dirty="0">
                <a:solidFill>
                  <a:srgbClr val="00B050"/>
                </a:solidFill>
                <a:cs typeface="Calibri"/>
              </a:rPr>
              <a:t>c</a:t>
            </a:r>
            <a:r>
              <a:rPr lang="en-US" spc="-15" dirty="0">
                <a:solidFill>
                  <a:srgbClr val="00B050"/>
                </a:solidFill>
                <a:cs typeface="Calibri"/>
              </a:rPr>
              <a:t>t</a:t>
            </a:r>
            <a:r>
              <a:rPr lang="en-US" spc="-5" dirty="0">
                <a:solidFill>
                  <a:srgbClr val="00B050"/>
                </a:solidFill>
                <a:cs typeface="Calibri"/>
              </a:rPr>
              <a:t>i</a:t>
            </a:r>
            <a:r>
              <a:rPr lang="en-US" spc="-15" dirty="0">
                <a:solidFill>
                  <a:srgbClr val="00B050"/>
                </a:solidFill>
                <a:cs typeface="Calibri"/>
              </a:rPr>
              <a:t>ve</a:t>
            </a:r>
            <a:r>
              <a:rPr lang="en-US" spc="-6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sy</a:t>
            </a:r>
            <a:r>
              <a:rPr lang="en-US" spc="-5" dirty="0">
                <a:cs typeface="Calibri"/>
              </a:rPr>
              <a:t>st</a:t>
            </a:r>
            <a:r>
              <a:rPr lang="en-US" spc="-10" dirty="0">
                <a:cs typeface="Calibri"/>
              </a:rPr>
              <a:t>e</a:t>
            </a:r>
            <a:r>
              <a:rPr lang="en-US" spc="-20" dirty="0">
                <a:cs typeface="Calibri"/>
              </a:rPr>
              <a:t>m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c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llap</a:t>
            </a:r>
            <a:r>
              <a:rPr lang="en-US" spc="-15" dirty="0">
                <a:cs typeface="Calibri"/>
              </a:rPr>
              <a:t>se</a:t>
            </a:r>
            <a:r>
              <a:rPr lang="en-US" dirty="0">
                <a:cs typeface="Calibri"/>
              </a:rPr>
              <a:t>s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t</a:t>
            </a:r>
            <a:r>
              <a:rPr lang="en-US" dirty="0">
                <a:cs typeface="Calibri"/>
              </a:rPr>
              <a:t>o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25" dirty="0">
                <a:solidFill>
                  <a:srgbClr val="C00000"/>
                </a:solidFill>
                <a:cs typeface="Calibri"/>
              </a:rPr>
              <a:t>m</a:t>
            </a:r>
            <a:r>
              <a:rPr lang="en-US" spc="-5" dirty="0">
                <a:solidFill>
                  <a:srgbClr val="C00000"/>
                </a:solidFill>
                <a:cs typeface="Calibri"/>
              </a:rPr>
              <a:t>os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pc="-5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y</a:t>
            </a:r>
            <a:r>
              <a:rPr lang="en-US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pc="-5" dirty="0">
                <a:solidFill>
                  <a:srgbClr val="C00000"/>
                </a:solidFill>
                <a:cs typeface="Calibri"/>
              </a:rPr>
              <a:t>x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pc="-10" dirty="0">
                <a:solidFill>
                  <a:srgbClr val="C00000"/>
                </a:solidFill>
                <a:cs typeface="Calibri"/>
              </a:rPr>
              <a:t>ra</a:t>
            </a:r>
            <a:r>
              <a:rPr lang="en-US" spc="-20" dirty="0">
                <a:solidFill>
                  <a:srgbClr val="C00000"/>
                </a:solidFill>
                <a:cs typeface="Calibri"/>
              </a:rPr>
              <a:t>c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pc="-5" dirty="0">
                <a:solidFill>
                  <a:srgbClr val="C00000"/>
                </a:solidFill>
                <a:cs typeface="Calibri"/>
              </a:rPr>
              <a:t>i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ve</a:t>
            </a:r>
            <a:r>
              <a:rPr lang="en-US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sy</a:t>
            </a:r>
            <a:r>
              <a:rPr lang="en-US" spc="-5" dirty="0">
                <a:cs typeface="Calibri"/>
              </a:rPr>
              <a:t>st</a:t>
            </a:r>
            <a:r>
              <a:rPr lang="en-US" spc="-10" dirty="0">
                <a:cs typeface="Calibri"/>
              </a:rPr>
              <a:t>e</a:t>
            </a:r>
            <a:r>
              <a:rPr lang="en-US" spc="-30" dirty="0">
                <a:cs typeface="Calibri"/>
              </a:rPr>
              <a:t>m</a:t>
            </a:r>
            <a:r>
              <a:rPr lang="en-US" dirty="0" smtClean="0">
                <a:cs typeface="Calibri"/>
              </a:rPr>
              <a:t>.</a:t>
            </a:r>
            <a:endParaRPr lang="en-US" sz="3500" dirty="0">
              <a:latin typeface="Times New Roman"/>
              <a:cs typeface="Times New Roman"/>
            </a:endParaRPr>
          </a:p>
          <a:p>
            <a:pPr marL="355600"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400" spc="-20" dirty="0">
                <a:cs typeface="Calibri"/>
              </a:rPr>
              <a:t>A</a:t>
            </a:r>
            <a:r>
              <a:rPr lang="en-US" sz="2400" dirty="0">
                <a:cs typeface="Calibri"/>
              </a:rPr>
              <a:t>n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h</a:t>
            </a:r>
            <a:r>
              <a:rPr lang="en-US" sz="2400" spc="-10" dirty="0">
                <a:cs typeface="Calibri"/>
              </a:rPr>
              <a:t>er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p</a:t>
            </a:r>
            <a:r>
              <a:rPr lang="en-US" sz="2400" spc="-10" dirty="0">
                <a:cs typeface="Calibri"/>
              </a:rPr>
              <a:t>r</a:t>
            </a:r>
            <a:r>
              <a:rPr lang="en-US" sz="2400" spc="-20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b</a:t>
            </a:r>
            <a:r>
              <a:rPr lang="en-US" sz="2400" spc="-5" dirty="0">
                <a:cs typeface="Calibri"/>
              </a:rPr>
              <a:t>l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spc="-25" dirty="0">
                <a:cs typeface="Calibri"/>
              </a:rPr>
              <a:t>m</a:t>
            </a:r>
            <a:r>
              <a:rPr lang="en-US" sz="2400" spc="-10" dirty="0">
                <a:cs typeface="Calibri"/>
              </a:rPr>
              <a:t>:</a:t>
            </a:r>
            <a:endParaRPr lang="en-US" sz="2400" dirty="0">
              <a:cs typeface="Calibri"/>
            </a:endParaRPr>
          </a:p>
          <a:p>
            <a:pPr marL="698500" marR="5080" lvl="1" indent="-228600">
              <a:lnSpc>
                <a:spcPct val="100800"/>
              </a:lnSpc>
              <a:spcBef>
                <a:spcPts val="575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lang="en-US" spc="5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10" dirty="0">
                <a:cs typeface="Calibri"/>
              </a:rPr>
              <a:t>ey’re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bad</a:t>
            </a:r>
            <a:r>
              <a:rPr lang="en-US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00000"/>
                </a:solidFill>
                <a:cs typeface="Calibri"/>
              </a:rPr>
              <a:t>at</a:t>
            </a:r>
            <a:r>
              <a:rPr lang="en-US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v</a:t>
            </a:r>
            <a:r>
              <a:rPr lang="en-US" spc="-10" dirty="0">
                <a:solidFill>
                  <a:srgbClr val="C00000"/>
                </a:solidFill>
                <a:cs typeface="Calibri"/>
              </a:rPr>
              <a:t>era</a:t>
            </a:r>
            <a:r>
              <a:rPr lang="en-US" spc="-5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C00000"/>
                </a:solidFill>
                <a:cs typeface="Calibri"/>
              </a:rPr>
              <a:t>co</a:t>
            </a:r>
            <a:r>
              <a:rPr lang="en-US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pc="-10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spc="-10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se</a:t>
            </a:r>
            <a:r>
              <a:rPr lang="en-US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spc="-10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pc="-20" dirty="0">
                <a:solidFill>
                  <a:srgbClr val="C00000"/>
                </a:solidFill>
                <a:cs typeface="Calibri"/>
              </a:rPr>
              <a:t>c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dirty="0">
                <a:solidFill>
                  <a:srgbClr val="C00000"/>
                </a:solidFill>
                <a:cs typeface="Calibri"/>
              </a:rPr>
              <a:t>i</a:t>
            </a:r>
            <a:r>
              <a:rPr lang="en-US" spc="-5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spc="-10" dirty="0">
                <a:cs typeface="Calibri"/>
              </a:rPr>
              <a:t>,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cs typeface="Calibri"/>
              </a:rPr>
              <a:t>e</a:t>
            </a:r>
            <a:r>
              <a:rPr lang="en-US" spc="-5" dirty="0">
                <a:cs typeface="Calibri"/>
              </a:rPr>
              <a:t>s</a:t>
            </a:r>
            <a:r>
              <a:rPr lang="en-US" dirty="0">
                <a:cs typeface="Calibri"/>
              </a:rPr>
              <a:t>p</a:t>
            </a:r>
            <a:r>
              <a:rPr lang="en-US" spc="-10" dirty="0">
                <a:cs typeface="Calibri"/>
              </a:rPr>
              <a:t>e</a:t>
            </a:r>
            <a:r>
              <a:rPr lang="en-US" spc="-20" dirty="0">
                <a:cs typeface="Calibri"/>
              </a:rPr>
              <a:t>c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a</a:t>
            </a:r>
            <a:r>
              <a:rPr lang="en-US" spc="-5" dirty="0">
                <a:cs typeface="Calibri"/>
              </a:rPr>
              <a:t>ll</a:t>
            </a:r>
            <a:r>
              <a:rPr lang="en-US" spc="-15" dirty="0">
                <a:cs typeface="Calibri"/>
              </a:rPr>
              <a:t>y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15" dirty="0">
                <a:cs typeface="Calibri"/>
              </a:rPr>
              <a:t>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npu</a:t>
            </a:r>
            <a:r>
              <a:rPr lang="en-US" spc="-10" dirty="0">
                <a:cs typeface="Calibri"/>
              </a:rPr>
              <a:t>t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d</a:t>
            </a:r>
            <a:r>
              <a:rPr lang="en-US" spc="-5" dirty="0">
                <a:cs typeface="Calibri"/>
              </a:rPr>
              <a:t>o</a:t>
            </a:r>
            <a:r>
              <a:rPr lang="en-US" spc="-20" dirty="0">
                <a:cs typeface="Calibri"/>
              </a:rPr>
              <a:t>c</a:t>
            </a:r>
            <a:r>
              <a:rPr lang="en-US" dirty="0">
                <a:cs typeface="Calibri"/>
              </a:rPr>
              <a:t>u</a:t>
            </a:r>
            <a:r>
              <a:rPr lang="en-US" spc="-25" dirty="0">
                <a:cs typeface="Calibri"/>
              </a:rPr>
              <a:t>m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10" dirty="0">
                <a:cs typeface="Calibri"/>
              </a:rPr>
              <a:t>t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s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4285F4"/>
                </a:solidFill>
                <a:cs typeface="Calibri"/>
              </a:rPr>
              <a:t>lo</a:t>
            </a:r>
            <a:r>
              <a:rPr lang="en-US" dirty="0">
                <a:solidFill>
                  <a:srgbClr val="4285F4"/>
                </a:solidFill>
                <a:cs typeface="Calibri"/>
              </a:rPr>
              <a:t>n</a:t>
            </a:r>
            <a:r>
              <a:rPr lang="en-US" spc="-15" dirty="0">
                <a:solidFill>
                  <a:srgbClr val="4285F4"/>
                </a:solidFill>
                <a:cs typeface="Calibri"/>
              </a:rPr>
              <a:t>g</a:t>
            </a:r>
            <a:endParaRPr lang="en-US" dirty="0"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25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lang="en-US" spc="-15" dirty="0">
                <a:solidFill>
                  <a:srgbClr val="C00000"/>
                </a:solidFill>
                <a:cs typeface="Calibri"/>
              </a:rPr>
              <a:t>No</a:t>
            </a:r>
            <a:r>
              <a:rPr lang="en-US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v</a:t>
            </a:r>
            <a:r>
              <a:rPr lang="en-US" spc="-10" dirty="0">
                <a:solidFill>
                  <a:srgbClr val="C00000"/>
                </a:solidFill>
                <a:cs typeface="Calibri"/>
              </a:rPr>
              <a:t>era</a:t>
            </a:r>
            <a:r>
              <a:rPr lang="en-US" spc="-5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C00000"/>
                </a:solidFill>
                <a:cs typeface="Calibri"/>
              </a:rPr>
              <a:t>s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pc="-10" dirty="0">
                <a:solidFill>
                  <a:srgbClr val="C00000"/>
                </a:solidFill>
                <a:cs typeface="Calibri"/>
              </a:rPr>
              <a:t>ra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pc="-10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pc="-20" dirty="0">
                <a:solidFill>
                  <a:srgbClr val="C00000"/>
                </a:solidFill>
                <a:cs typeface="Calibri"/>
              </a:rPr>
              <a:t>g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y</a:t>
            </a:r>
            <a:r>
              <a:rPr lang="en-US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cs typeface="Calibri"/>
              </a:rPr>
              <a:t>f</a:t>
            </a:r>
            <a:r>
              <a:rPr lang="en-US" spc="-5" dirty="0">
                <a:cs typeface="Calibri"/>
              </a:rPr>
              <a:t>o</a:t>
            </a:r>
            <a:r>
              <a:rPr lang="en-US" spc="-10" dirty="0">
                <a:cs typeface="Calibri"/>
              </a:rPr>
              <a:t>r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s</a:t>
            </a:r>
            <a:r>
              <a:rPr lang="en-US" spc="-10" dirty="0">
                <a:cs typeface="Calibri"/>
              </a:rPr>
              <a:t>e</a:t>
            </a:r>
            <a:r>
              <a:rPr lang="en-US" spc="-5" dirty="0">
                <a:cs typeface="Calibri"/>
              </a:rPr>
              <a:t>l</a:t>
            </a:r>
            <a:r>
              <a:rPr lang="en-US" spc="-10" dirty="0">
                <a:cs typeface="Calibri"/>
              </a:rPr>
              <a:t>e</a:t>
            </a:r>
            <a:r>
              <a:rPr lang="en-US" spc="-20" dirty="0">
                <a:cs typeface="Calibri"/>
              </a:rPr>
              <a:t>c</a:t>
            </a:r>
            <a:r>
              <a:rPr lang="en-US" spc="-15" dirty="0">
                <a:cs typeface="Calibri"/>
              </a:rPr>
              <a:t>t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g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c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t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10" dirty="0">
                <a:cs typeface="Calibri"/>
              </a:rPr>
              <a:t>t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5270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Neural summarization: better content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Recall: pre-neural summarization had separate stages </a:t>
            </a:r>
            <a:r>
              <a:rPr lang="en-US" dirty="0" smtClean="0"/>
              <a:t>for content </a:t>
            </a:r>
            <a:r>
              <a:rPr lang="en-US" dirty="0"/>
              <a:t>selection and surface realization (i.e. text generation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In a standard seq2seq+attention summarization system, these two stages are mixed in together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 each step of the decoder (i.e. surface realization), we do word-level content selection (attention)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This is bad: no global content selection strategy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One solution: bottom-up summarization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69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2260854"/>
            <a:ext cx="3717036" cy="2201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524700" y="2257622"/>
            <a:ext cx="3721894" cy="2206466"/>
          </a:xfrm>
          <a:custGeom>
            <a:avLst/>
            <a:gdLst/>
            <a:ahLst/>
            <a:cxnLst/>
            <a:rect l="l" t="t" r="r" b="b"/>
            <a:pathLst>
              <a:path w="4962525" h="2941954">
                <a:moveTo>
                  <a:pt x="0" y="2941606"/>
                </a:moveTo>
                <a:lnTo>
                  <a:pt x="4962235" y="2941606"/>
                </a:lnTo>
                <a:lnTo>
                  <a:pt x="4962235" y="0"/>
                </a:lnTo>
                <a:lnTo>
                  <a:pt x="0" y="0"/>
                </a:lnTo>
                <a:lnTo>
                  <a:pt x="0" y="2941606"/>
                </a:lnTo>
                <a:close/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430655" y="875154"/>
            <a:ext cx="6220301" cy="3422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161925" indent="-257175">
              <a:lnSpc>
                <a:spcPct val="100800"/>
              </a:lnSpc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u="heavy" spc="-4" dirty="0">
                <a:latin typeface="Calibri"/>
                <a:cs typeface="Calibri"/>
              </a:rPr>
              <a:t>Co</a:t>
            </a:r>
            <a:r>
              <a:rPr u="heavy" dirty="0">
                <a:latin typeface="Calibri"/>
                <a:cs typeface="Calibri"/>
              </a:rPr>
              <a:t>n</a:t>
            </a:r>
            <a:r>
              <a:rPr u="heavy" spc="-11" dirty="0">
                <a:latin typeface="Calibri"/>
                <a:cs typeface="Calibri"/>
              </a:rPr>
              <a:t>t</a:t>
            </a:r>
            <a:r>
              <a:rPr u="heavy" spc="-8" dirty="0">
                <a:latin typeface="Calibri"/>
                <a:cs typeface="Calibri"/>
              </a:rPr>
              <a:t>e</a:t>
            </a:r>
            <a:r>
              <a:rPr u="heavy" dirty="0">
                <a:latin typeface="Calibri"/>
                <a:cs typeface="Calibri"/>
              </a:rPr>
              <a:t>n</a:t>
            </a:r>
            <a:r>
              <a:rPr u="heavy" spc="-8" dirty="0">
                <a:latin typeface="Calibri"/>
                <a:cs typeface="Calibri"/>
              </a:rPr>
              <a:t>t </a:t>
            </a:r>
            <a:r>
              <a:rPr u="heavy" spc="-4" dirty="0">
                <a:latin typeface="Calibri"/>
                <a:cs typeface="Calibri"/>
              </a:rPr>
              <a:t>s</a:t>
            </a:r>
            <a:r>
              <a:rPr u="heavy" spc="-8" dirty="0">
                <a:latin typeface="Calibri"/>
                <a:cs typeface="Calibri"/>
              </a:rPr>
              <a:t>e</a:t>
            </a:r>
            <a:r>
              <a:rPr u="heavy" spc="-4" dirty="0">
                <a:latin typeface="Calibri"/>
                <a:cs typeface="Calibri"/>
              </a:rPr>
              <a:t>l</a:t>
            </a:r>
            <a:r>
              <a:rPr u="heavy" spc="-8" dirty="0">
                <a:latin typeface="Calibri"/>
                <a:cs typeface="Calibri"/>
              </a:rPr>
              <a:t>e</a:t>
            </a:r>
            <a:r>
              <a:rPr u="heavy" spc="-15" dirty="0">
                <a:latin typeface="Calibri"/>
                <a:cs typeface="Calibri"/>
              </a:rPr>
              <a:t>c</a:t>
            </a:r>
            <a:r>
              <a:rPr u="heavy" spc="-4" dirty="0">
                <a:latin typeface="Calibri"/>
                <a:cs typeface="Calibri"/>
              </a:rPr>
              <a:t>tio</a:t>
            </a:r>
            <a:r>
              <a:rPr u="heavy" dirty="0">
                <a:latin typeface="Calibri"/>
                <a:cs typeface="Calibri"/>
              </a:rPr>
              <a:t>n</a:t>
            </a:r>
            <a:r>
              <a:rPr u="heavy" spc="-4" dirty="0">
                <a:latin typeface="Calibri"/>
                <a:cs typeface="Calibri"/>
              </a:rPr>
              <a:t> s</a:t>
            </a:r>
            <a:r>
              <a:rPr u="heavy" spc="-11" dirty="0">
                <a:latin typeface="Calibri"/>
                <a:cs typeface="Calibri"/>
              </a:rPr>
              <a:t>ta</a:t>
            </a:r>
            <a:r>
              <a:rPr u="heavy" spc="-15" dirty="0">
                <a:latin typeface="Calibri"/>
                <a:cs typeface="Calibri"/>
              </a:rPr>
              <a:t>g</a:t>
            </a:r>
            <a:r>
              <a:rPr u="heavy" spc="-11" dirty="0">
                <a:latin typeface="Calibri"/>
                <a:cs typeface="Calibri"/>
              </a:rPr>
              <a:t>e</a:t>
            </a:r>
            <a:r>
              <a:rPr spc="-8" dirty="0">
                <a:latin typeface="Calibri"/>
                <a:cs typeface="Calibri"/>
              </a:rPr>
              <a:t>: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U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u</a:t>
            </a:r>
            <a:r>
              <a:rPr spc="-8" dirty="0">
                <a:latin typeface="Calibri"/>
                <a:cs typeface="Calibri"/>
              </a:rPr>
              <a:t>ra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qu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-</a:t>
            </a:r>
            <a:r>
              <a:rPr spc="-11" dirty="0">
                <a:latin typeface="Calibri"/>
                <a:cs typeface="Calibri"/>
              </a:rPr>
              <a:t>ta</a:t>
            </a:r>
            <a:r>
              <a:rPr spc="-19" dirty="0">
                <a:latin typeface="Calibri"/>
                <a:cs typeface="Calibri"/>
              </a:rPr>
              <a:t>gg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mo</a:t>
            </a:r>
            <a:r>
              <a:rPr dirty="0">
                <a:latin typeface="Calibri"/>
                <a:cs typeface="Calibri"/>
              </a:rPr>
              <a:t>d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w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rds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i="1" spc="-4" dirty="0">
                <a:latin typeface="Calibri"/>
                <a:cs typeface="Calibri"/>
              </a:rPr>
              <a:t>i</a:t>
            </a:r>
            <a:r>
              <a:rPr i="1" dirty="0">
                <a:latin typeface="Calibri"/>
                <a:cs typeface="Calibri"/>
              </a:rPr>
              <a:t>nclud</a:t>
            </a:r>
            <a:r>
              <a:rPr i="1" spc="-11" dirty="0">
                <a:latin typeface="Calibri"/>
                <a:cs typeface="Calibri"/>
              </a:rPr>
              <a:t>e</a:t>
            </a:r>
            <a:r>
              <a:rPr i="1" spc="-41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i="1" dirty="0">
                <a:latin typeface="Calibri"/>
                <a:cs typeface="Calibri"/>
              </a:rPr>
              <a:t>d</a:t>
            </a:r>
            <a:r>
              <a:rPr i="1" spc="4" dirty="0">
                <a:latin typeface="Calibri"/>
                <a:cs typeface="Calibri"/>
              </a:rPr>
              <a:t>o</a:t>
            </a:r>
            <a:r>
              <a:rPr i="1" dirty="0">
                <a:latin typeface="Calibri"/>
                <a:cs typeface="Calibri"/>
              </a:rPr>
              <a:t>n</a:t>
            </a:r>
            <a:r>
              <a:rPr i="1" spc="-8" dirty="0">
                <a:latin typeface="Calibri"/>
                <a:cs typeface="Calibri"/>
              </a:rPr>
              <a:t>’</a:t>
            </a:r>
            <a:r>
              <a:rPr i="1" spc="-11" dirty="0">
                <a:latin typeface="Calibri"/>
                <a:cs typeface="Calibri"/>
              </a:rPr>
              <a:t>t</a:t>
            </a:r>
            <a:r>
              <a:rPr i="1" dirty="0">
                <a:latin typeface="Calibri"/>
                <a:cs typeface="Calibri"/>
              </a:rPr>
              <a:t>-</a:t>
            </a:r>
            <a:r>
              <a:rPr i="1" spc="-4" dirty="0">
                <a:latin typeface="Calibri"/>
                <a:cs typeface="Calibri"/>
              </a:rPr>
              <a:t>i</a:t>
            </a:r>
            <a:r>
              <a:rPr i="1" dirty="0">
                <a:latin typeface="Calibri"/>
                <a:cs typeface="Calibri"/>
              </a:rPr>
              <a:t>nclud</a:t>
            </a:r>
            <a:r>
              <a:rPr i="1" spc="-11" dirty="0">
                <a:latin typeface="Calibri"/>
                <a:cs typeface="Calibri"/>
              </a:rPr>
              <a:t>e</a:t>
            </a:r>
            <a:endParaRPr dirty="0">
              <a:latin typeface="Calibri"/>
              <a:cs typeface="Calibri"/>
            </a:endParaRPr>
          </a:p>
          <a:p>
            <a:pPr marL="266700" marR="3810" indent="-257175">
              <a:spcBef>
                <a:spcPts val="469"/>
              </a:spcBef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u="heavy" spc="-8" dirty="0">
                <a:latin typeface="Calibri"/>
                <a:cs typeface="Calibri"/>
              </a:rPr>
              <a:t>B</a:t>
            </a:r>
            <a:r>
              <a:rPr u="heavy" spc="-4" dirty="0">
                <a:latin typeface="Calibri"/>
                <a:cs typeface="Calibri"/>
              </a:rPr>
              <a:t>o</a:t>
            </a:r>
            <a:r>
              <a:rPr u="heavy" spc="-11" dirty="0">
                <a:latin typeface="Calibri"/>
                <a:cs typeface="Calibri"/>
              </a:rPr>
              <a:t>tt</a:t>
            </a:r>
            <a:r>
              <a:rPr u="heavy" spc="-4" dirty="0">
                <a:latin typeface="Calibri"/>
                <a:cs typeface="Calibri"/>
              </a:rPr>
              <a:t>o</a:t>
            </a:r>
            <a:r>
              <a:rPr u="heavy" spc="-19" dirty="0">
                <a:latin typeface="Calibri"/>
                <a:cs typeface="Calibri"/>
              </a:rPr>
              <a:t>m</a:t>
            </a:r>
            <a:r>
              <a:rPr u="heavy" dirty="0">
                <a:latin typeface="Calibri"/>
                <a:cs typeface="Calibri"/>
              </a:rPr>
              <a:t>-up</a:t>
            </a:r>
            <a:r>
              <a:rPr u="heavy" spc="-4" dirty="0">
                <a:latin typeface="Calibri"/>
                <a:cs typeface="Calibri"/>
              </a:rPr>
              <a:t> </a:t>
            </a:r>
            <a:r>
              <a:rPr u="heavy" spc="-11" dirty="0">
                <a:latin typeface="Calibri"/>
                <a:cs typeface="Calibri"/>
              </a:rPr>
              <a:t>att</a:t>
            </a:r>
            <a:r>
              <a:rPr u="heavy" spc="-8" dirty="0">
                <a:latin typeface="Calibri"/>
                <a:cs typeface="Calibri"/>
              </a:rPr>
              <a:t>e</a:t>
            </a:r>
            <a:r>
              <a:rPr u="heavy" dirty="0">
                <a:latin typeface="Calibri"/>
                <a:cs typeface="Calibri"/>
              </a:rPr>
              <a:t>n</a:t>
            </a:r>
            <a:r>
              <a:rPr u="heavy" spc="-11" dirty="0">
                <a:latin typeface="Calibri"/>
                <a:cs typeface="Calibri"/>
              </a:rPr>
              <a:t>t</a:t>
            </a:r>
            <a:r>
              <a:rPr u="heavy" spc="-4" dirty="0">
                <a:latin typeface="Calibri"/>
                <a:cs typeface="Calibri"/>
              </a:rPr>
              <a:t>io</a:t>
            </a:r>
            <a:r>
              <a:rPr u="heavy" dirty="0">
                <a:latin typeface="Calibri"/>
                <a:cs typeface="Calibri"/>
              </a:rPr>
              <a:t>n</a:t>
            </a:r>
            <a:r>
              <a:rPr u="heavy" spc="-4" dirty="0">
                <a:latin typeface="Calibri"/>
                <a:cs typeface="Calibri"/>
              </a:rPr>
              <a:t> st</a:t>
            </a:r>
            <a:r>
              <a:rPr u="heavy" spc="-11" dirty="0">
                <a:latin typeface="Calibri"/>
                <a:cs typeface="Calibri"/>
              </a:rPr>
              <a:t>a</a:t>
            </a:r>
            <a:r>
              <a:rPr u="heavy" spc="-15" dirty="0">
                <a:latin typeface="Calibri"/>
                <a:cs typeface="Calibri"/>
              </a:rPr>
              <a:t>g</a:t>
            </a:r>
            <a:r>
              <a:rPr u="heavy" spc="-8" dirty="0">
                <a:latin typeface="Calibri"/>
                <a:cs typeface="Calibri"/>
              </a:rPr>
              <a:t>e: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q</a:t>
            </a:r>
            <a:r>
              <a:rPr spc="-15" dirty="0">
                <a:latin typeface="Calibri"/>
                <a:cs typeface="Calibri"/>
              </a:rPr>
              <a:t>2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q+a</a:t>
            </a:r>
            <a:r>
              <a:rPr spc="-11" dirty="0">
                <a:latin typeface="Calibri"/>
                <a:cs typeface="Calibri"/>
              </a:rPr>
              <a:t>tt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m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8" dirty="0">
                <a:latin typeface="Calibri"/>
                <a:cs typeface="Calibri"/>
              </a:rPr>
              <a:t>’t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1" dirty="0">
                <a:latin typeface="Calibri"/>
                <a:cs typeface="Calibri"/>
              </a:rPr>
              <a:t>tt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w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rds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gg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i="1" dirty="0">
                <a:latin typeface="Calibri"/>
                <a:cs typeface="Calibri"/>
              </a:rPr>
              <a:t>d</a:t>
            </a:r>
            <a:r>
              <a:rPr i="1" spc="4" dirty="0">
                <a:latin typeface="Calibri"/>
                <a:cs typeface="Calibri"/>
              </a:rPr>
              <a:t>o</a:t>
            </a:r>
            <a:r>
              <a:rPr i="1" dirty="0">
                <a:latin typeface="Calibri"/>
                <a:cs typeface="Calibri"/>
              </a:rPr>
              <a:t>n</a:t>
            </a:r>
            <a:r>
              <a:rPr i="1" spc="-8" dirty="0">
                <a:latin typeface="Calibri"/>
                <a:cs typeface="Calibri"/>
              </a:rPr>
              <a:t>’</a:t>
            </a:r>
            <a:r>
              <a:rPr i="1" spc="-11" dirty="0">
                <a:latin typeface="Calibri"/>
                <a:cs typeface="Calibri"/>
              </a:rPr>
              <a:t>t</a:t>
            </a:r>
            <a:r>
              <a:rPr i="1" dirty="0">
                <a:latin typeface="Calibri"/>
                <a:cs typeface="Calibri"/>
              </a:rPr>
              <a:t>-</a:t>
            </a:r>
            <a:r>
              <a:rPr i="1" spc="-4" dirty="0">
                <a:latin typeface="Calibri"/>
                <a:cs typeface="Calibri"/>
              </a:rPr>
              <a:t>i</a:t>
            </a:r>
            <a:r>
              <a:rPr i="1" dirty="0">
                <a:latin typeface="Calibri"/>
                <a:cs typeface="Calibri"/>
              </a:rPr>
              <a:t>nclud</a:t>
            </a:r>
            <a:r>
              <a:rPr i="1" spc="-11" dirty="0">
                <a:latin typeface="Calibri"/>
                <a:cs typeface="Calibri"/>
              </a:rPr>
              <a:t>e</a:t>
            </a:r>
            <a:r>
              <a:rPr i="1" spc="-41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app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15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)</a:t>
            </a:r>
          </a:p>
          <a:p>
            <a:pPr>
              <a:spcBef>
                <a:spcPts val="20"/>
              </a:spcBef>
              <a:buClr>
                <a:srgbClr val="CC0000"/>
              </a:buClr>
              <a:buFont typeface="Times New Roman"/>
              <a:buChar char="•"/>
            </a:pPr>
            <a:endParaRPr sz="2513" dirty="0">
              <a:latin typeface="Times New Roman"/>
              <a:cs typeface="Times New Roman"/>
            </a:endParaRPr>
          </a:p>
          <a:p>
            <a:pPr marL="4039553"/>
            <a:r>
              <a:rPr sz="1500" b="1" spc="-8" dirty="0">
                <a:latin typeface="Calibri"/>
                <a:cs typeface="Calibri"/>
              </a:rPr>
              <a:t>Si</a:t>
            </a:r>
            <a:r>
              <a:rPr sz="1500" b="1" spc="-4" dirty="0">
                <a:latin typeface="Calibri"/>
                <a:cs typeface="Calibri"/>
              </a:rPr>
              <a:t>m</a:t>
            </a:r>
            <a:r>
              <a:rPr sz="1500" b="1" spc="-11" dirty="0">
                <a:latin typeface="Calibri"/>
                <a:cs typeface="Calibri"/>
              </a:rPr>
              <a:t>p</a:t>
            </a:r>
            <a:r>
              <a:rPr sz="1500" b="1" spc="-8" dirty="0">
                <a:latin typeface="Calibri"/>
                <a:cs typeface="Calibri"/>
              </a:rPr>
              <a:t>l</a:t>
            </a:r>
            <a:r>
              <a:rPr sz="1500" b="1" dirty="0">
                <a:latin typeface="Calibri"/>
                <a:cs typeface="Calibri"/>
              </a:rPr>
              <a:t>e</a:t>
            </a:r>
            <a:r>
              <a:rPr sz="1500" b="1" spc="-34" dirty="0">
                <a:latin typeface="Times New Roman"/>
                <a:cs typeface="Times New Roman"/>
              </a:rPr>
              <a:t> </a:t>
            </a:r>
            <a:r>
              <a:rPr sz="1500" b="1" spc="-8" dirty="0">
                <a:latin typeface="Calibri"/>
                <a:cs typeface="Calibri"/>
              </a:rPr>
              <a:t>but</a:t>
            </a:r>
            <a:r>
              <a:rPr sz="1500" b="1" spc="-45" dirty="0">
                <a:latin typeface="Times New Roman"/>
                <a:cs typeface="Times New Roman"/>
              </a:rPr>
              <a:t> </a:t>
            </a:r>
            <a:r>
              <a:rPr sz="1500" b="1" spc="4" dirty="0">
                <a:latin typeface="Calibri"/>
                <a:cs typeface="Calibri"/>
              </a:rPr>
              <a:t>effe</a:t>
            </a:r>
            <a:r>
              <a:rPr sz="1500" b="1" dirty="0">
                <a:latin typeface="Calibri"/>
                <a:cs typeface="Calibri"/>
              </a:rPr>
              <a:t>c</a:t>
            </a:r>
            <a:r>
              <a:rPr sz="1500" b="1" spc="-15" dirty="0">
                <a:latin typeface="Calibri"/>
                <a:cs typeface="Calibri"/>
              </a:rPr>
              <a:t>t</a:t>
            </a:r>
            <a:r>
              <a:rPr sz="1500" b="1" spc="-8" dirty="0">
                <a:latin typeface="Calibri"/>
                <a:cs typeface="Calibri"/>
              </a:rPr>
              <a:t>i</a:t>
            </a:r>
            <a:r>
              <a:rPr sz="1500" b="1" dirty="0">
                <a:latin typeface="Calibri"/>
                <a:cs typeface="Calibri"/>
              </a:rPr>
              <a:t>v</a:t>
            </a:r>
            <a:r>
              <a:rPr sz="1500" b="1" spc="4" dirty="0">
                <a:latin typeface="Calibri"/>
                <a:cs typeface="Calibri"/>
              </a:rPr>
              <a:t>e</a:t>
            </a:r>
            <a:r>
              <a:rPr sz="1500" b="1" spc="-8" dirty="0">
                <a:latin typeface="Calibri"/>
                <a:cs typeface="Calibri"/>
              </a:rPr>
              <a:t>!</a:t>
            </a:r>
            <a:endParaRPr sz="1500" dirty="0">
              <a:latin typeface="Calibri"/>
              <a:cs typeface="Calibri"/>
            </a:endParaRPr>
          </a:p>
          <a:p>
            <a:pPr>
              <a:spcBef>
                <a:spcPts val="32"/>
              </a:spcBef>
            </a:pPr>
            <a:endParaRPr sz="1538" dirty="0">
              <a:latin typeface="Times New Roman"/>
              <a:cs typeface="Times New Roman"/>
            </a:endParaRPr>
          </a:p>
          <a:p>
            <a:pPr marL="4296728" marR="210503" lvl="1" indent="-257175">
              <a:buClr>
                <a:srgbClr val="00B050"/>
              </a:buClr>
              <a:buFont typeface="Arial"/>
              <a:buChar char="•"/>
              <a:tabLst>
                <a:tab pos="4297204" algn="l"/>
              </a:tabLst>
            </a:pPr>
            <a:r>
              <a:rPr sz="1500" spc="-15" dirty="0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ette</a:t>
            </a:r>
            <a:r>
              <a:rPr sz="1500" spc="-8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1500" spc="-38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1500" spc="-11" dirty="0">
                <a:solidFill>
                  <a:srgbClr val="00B050"/>
                </a:solidFill>
                <a:latin typeface="Calibri"/>
                <a:cs typeface="Calibri"/>
              </a:rPr>
              <a:t>v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500" spc="-8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00B050"/>
                </a:solidFill>
                <a:latin typeface="Calibri"/>
                <a:cs typeface="Calibri"/>
              </a:rPr>
              <a:t>all</a:t>
            </a:r>
            <a:r>
              <a:rPr sz="1500" spc="-38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500" spc="-8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on</a:t>
            </a:r>
            <a:r>
              <a:rPr sz="1500" spc="4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ent</a:t>
            </a:r>
            <a:r>
              <a:rPr sz="1500" spc="-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500" spc="4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00B050"/>
                </a:solidFill>
                <a:latin typeface="Calibri"/>
                <a:cs typeface="Calibri"/>
              </a:rPr>
              <a:t>l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500" spc="-8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1500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sz="1500" spc="-41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st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g</a:t>
            </a:r>
            <a:r>
              <a:rPr sz="1500" spc="-8" dirty="0">
                <a:latin typeface="Calibri"/>
                <a:cs typeface="Calibri"/>
              </a:rPr>
              <a:t>y</a:t>
            </a:r>
            <a:endParaRPr sz="1500" dirty="0">
              <a:latin typeface="Calibri"/>
              <a:cs typeface="Calibri"/>
            </a:endParaRPr>
          </a:p>
          <a:p>
            <a:pPr lvl="1">
              <a:spcBef>
                <a:spcPts val="32"/>
              </a:spcBef>
              <a:buClr>
                <a:srgbClr val="00B050"/>
              </a:buClr>
              <a:buFont typeface="Arial"/>
              <a:buChar char="•"/>
            </a:pPr>
            <a:endParaRPr sz="1538" dirty="0">
              <a:latin typeface="Times New Roman"/>
              <a:cs typeface="Times New Roman"/>
            </a:endParaRPr>
          </a:p>
          <a:p>
            <a:pPr marL="4296728" marR="308134" lvl="1" indent="-257175">
              <a:buClr>
                <a:srgbClr val="00B050"/>
              </a:buClr>
              <a:buFont typeface="Arial"/>
              <a:buChar char="•"/>
              <a:tabLst>
                <a:tab pos="4297204" algn="l"/>
              </a:tabLst>
            </a:pP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Le</a:t>
            </a:r>
            <a:r>
              <a:rPr sz="1500" spc="4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1500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1500" spc="-3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500" spc="-8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op</a:t>
            </a:r>
            <a:r>
              <a:rPr sz="1500" spc="-8" dirty="0">
                <a:solidFill>
                  <a:srgbClr val="00B050"/>
                </a:solidFill>
                <a:latin typeface="Calibri"/>
                <a:cs typeface="Calibri"/>
              </a:rPr>
              <a:t>y</a:t>
            </a:r>
            <a:r>
              <a:rPr sz="1500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00B050"/>
                </a:solidFill>
                <a:latin typeface="Calibri"/>
                <a:cs typeface="Calibri"/>
              </a:rPr>
              <a:t>g</a:t>
            </a:r>
            <a:r>
              <a:rPr sz="1500" spc="-41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4" dirty="0">
                <a:latin typeface="Calibri"/>
                <a:cs typeface="Calibri"/>
              </a:rPr>
              <a:t>ong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equ</a:t>
            </a:r>
            <a:r>
              <a:rPr sz="1500" spc="4" dirty="0">
                <a:latin typeface="Calibri"/>
                <a:cs typeface="Calibri"/>
              </a:rPr>
              <a:t>e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(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.e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re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b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11" dirty="0">
                <a:latin typeface="Calibri"/>
                <a:cs typeface="Calibri"/>
              </a:rPr>
              <a:t>v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ou</a:t>
            </a:r>
            <a:r>
              <a:rPr sz="1500" spc="4" dirty="0">
                <a:latin typeface="Calibri"/>
                <a:cs typeface="Calibri"/>
              </a:rPr>
              <a:t>t</a:t>
            </a:r>
            <a:r>
              <a:rPr sz="1500" spc="-4" dirty="0">
                <a:latin typeface="Calibri"/>
                <a:cs typeface="Calibri"/>
              </a:rPr>
              <a:t>pu</a:t>
            </a:r>
            <a:r>
              <a:rPr sz="1500" spc="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0656" y="4844796"/>
            <a:ext cx="154781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spc="-8" dirty="0">
                <a:latin typeface="Calibri"/>
                <a:cs typeface="Calibri"/>
              </a:rPr>
              <a:t>33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0584" y="4907661"/>
            <a:ext cx="4728686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i="1" spc="-4" dirty="0">
                <a:latin typeface="Calibri"/>
                <a:cs typeface="Calibri"/>
              </a:rPr>
              <a:t>Bo</a:t>
            </a:r>
            <a:r>
              <a:rPr sz="900" i="1" spc="-11" dirty="0">
                <a:latin typeface="Calibri"/>
                <a:cs typeface="Calibri"/>
              </a:rPr>
              <a:t>t</a:t>
            </a:r>
            <a:r>
              <a:rPr sz="900" i="1" spc="-19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o</a:t>
            </a:r>
            <a:r>
              <a:rPr sz="900" i="1" dirty="0">
                <a:latin typeface="Calibri"/>
                <a:cs typeface="Calibri"/>
              </a:rPr>
              <a:t>m</a:t>
            </a:r>
            <a:r>
              <a:rPr sz="900" i="1" spc="-4" dirty="0">
                <a:latin typeface="Calibri"/>
                <a:cs typeface="Calibri"/>
              </a:rPr>
              <a:t>-U</a:t>
            </a:r>
            <a:r>
              <a:rPr sz="900" i="1" spc="-8" dirty="0">
                <a:latin typeface="Calibri"/>
                <a:cs typeface="Calibri"/>
              </a:rPr>
              <a:t>p</a:t>
            </a:r>
            <a:r>
              <a:rPr sz="900" i="1" spc="-23" dirty="0">
                <a:latin typeface="Times New Roman"/>
                <a:cs typeface="Times New Roman"/>
              </a:rPr>
              <a:t> </a:t>
            </a:r>
            <a:r>
              <a:rPr sz="900" i="1" spc="-4" dirty="0">
                <a:latin typeface="Calibri"/>
                <a:cs typeface="Calibri"/>
              </a:rPr>
              <a:t>A</a:t>
            </a:r>
            <a:r>
              <a:rPr sz="900" i="1" spc="-8" dirty="0">
                <a:latin typeface="Calibri"/>
                <a:cs typeface="Calibri"/>
              </a:rPr>
              <a:t>b</a:t>
            </a:r>
            <a:r>
              <a:rPr sz="900" i="1" spc="-15" dirty="0">
                <a:latin typeface="Calibri"/>
                <a:cs typeface="Calibri"/>
              </a:rPr>
              <a:t>s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ra</a:t>
            </a:r>
            <a:r>
              <a:rPr sz="900" i="1" dirty="0">
                <a:latin typeface="Calibri"/>
                <a:cs typeface="Calibri"/>
              </a:rPr>
              <a:t>c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i</a:t>
            </a:r>
            <a:r>
              <a:rPr sz="900" i="1" spc="-8" dirty="0">
                <a:latin typeface="Calibri"/>
                <a:cs typeface="Calibri"/>
              </a:rPr>
              <a:t>ve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i="1" spc="-8" dirty="0">
                <a:latin typeface="Calibri"/>
                <a:cs typeface="Calibri"/>
              </a:rPr>
              <a:t>S</a:t>
            </a:r>
            <a:r>
              <a:rPr sz="900" i="1" spc="-4" dirty="0">
                <a:latin typeface="Calibri"/>
                <a:cs typeface="Calibri"/>
              </a:rPr>
              <a:t>u</a:t>
            </a:r>
            <a:r>
              <a:rPr sz="900" i="1" dirty="0">
                <a:latin typeface="Calibri"/>
                <a:cs typeface="Calibri"/>
              </a:rPr>
              <a:t>mm</a:t>
            </a:r>
            <a:r>
              <a:rPr sz="900" i="1" spc="-4" dirty="0">
                <a:latin typeface="Calibri"/>
                <a:cs typeface="Calibri"/>
              </a:rPr>
              <a:t>ari</a:t>
            </a:r>
            <a:r>
              <a:rPr sz="900" i="1" spc="-19" dirty="0">
                <a:latin typeface="Calibri"/>
                <a:cs typeface="Calibri"/>
              </a:rPr>
              <a:t>z</a:t>
            </a:r>
            <a:r>
              <a:rPr sz="900" i="1" spc="-4" dirty="0">
                <a:latin typeface="Calibri"/>
                <a:cs typeface="Calibri"/>
              </a:rPr>
              <a:t>a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ion</a:t>
            </a:r>
            <a:r>
              <a:rPr sz="900" spc="-4" dirty="0">
                <a:latin typeface="Calibri"/>
                <a:cs typeface="Calibri"/>
              </a:rPr>
              <a:t>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4" dirty="0">
                <a:latin typeface="Calibri"/>
                <a:cs typeface="Calibri"/>
              </a:rPr>
              <a:t>G</a:t>
            </a:r>
            <a:r>
              <a:rPr sz="900" spc="-8" dirty="0">
                <a:latin typeface="Calibri"/>
                <a:cs typeface="Calibri"/>
              </a:rPr>
              <a:t>eh</a:t>
            </a:r>
            <a:r>
              <a:rPr sz="900" spc="-11" dirty="0">
                <a:latin typeface="Calibri"/>
                <a:cs typeface="Calibri"/>
              </a:rPr>
              <a:t>r</a:t>
            </a:r>
            <a:r>
              <a:rPr sz="900" spc="-8" dirty="0">
                <a:latin typeface="Calibri"/>
                <a:cs typeface="Calibri"/>
              </a:rPr>
              <a:t>m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8" dirty="0">
                <a:latin typeface="Calibri"/>
                <a:cs typeface="Calibri"/>
              </a:rPr>
              <a:t>n</a:t>
            </a:r>
            <a:r>
              <a:rPr sz="900" dirty="0">
                <a:latin typeface="Calibri"/>
                <a:cs typeface="Calibri"/>
              </a:rPr>
              <a:t>n</a:t>
            </a:r>
            <a:r>
              <a:rPr sz="900" spc="-23" dirty="0">
                <a:latin typeface="Times New Roman"/>
                <a:cs typeface="Times New Roman"/>
              </a:rPr>
              <a:t> </a:t>
            </a:r>
            <a:r>
              <a:rPr sz="900" spc="-11" dirty="0">
                <a:latin typeface="Calibri"/>
                <a:cs typeface="Calibri"/>
              </a:rPr>
              <a:t>e</a:t>
            </a:r>
            <a:r>
              <a:rPr sz="900" spc="-4" dirty="0">
                <a:latin typeface="Calibri"/>
                <a:cs typeface="Calibri"/>
              </a:rPr>
              <a:t>t</a:t>
            </a:r>
            <a:r>
              <a:rPr sz="900" spc="-23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4" dirty="0">
                <a:latin typeface="Calibri"/>
                <a:cs typeface="Calibri"/>
              </a:rPr>
              <a:t>l,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2018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</a:rPr>
              <a:t>ht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p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:/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x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900" u="heavy" spc="-86" dirty="0">
                <a:solidFill>
                  <a:srgbClr val="EF8E1C"/>
                </a:solidFill>
                <a:latin typeface="Calibri"/>
                <a:cs typeface="Calibri"/>
              </a:rPr>
              <a:t>v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19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f/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1808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10792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v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1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800" spc="-11" dirty="0">
                <a:latin typeface="Calibri"/>
                <a:cs typeface="Calibri"/>
              </a:rPr>
              <a:t>Bott</a:t>
            </a:r>
            <a:r>
              <a:rPr sz="2800" spc="4" dirty="0">
                <a:latin typeface="Calibri"/>
                <a:cs typeface="Calibri"/>
              </a:rPr>
              <a:t>o</a:t>
            </a:r>
            <a:r>
              <a:rPr sz="2800" spc="-4" dirty="0">
                <a:latin typeface="Calibri"/>
                <a:cs typeface="Calibri"/>
              </a:rPr>
              <a:t>m-</a:t>
            </a:r>
            <a:r>
              <a:rPr sz="2800" spc="-19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64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" dirty="0">
                <a:latin typeface="Calibri"/>
                <a:cs typeface="Calibri"/>
              </a:rPr>
              <a:t>ummar</a:t>
            </a:r>
            <a:r>
              <a:rPr sz="2800" spc="-8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z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-8" dirty="0">
                <a:latin typeface="Calibri"/>
                <a:cs typeface="Calibri"/>
              </a:rPr>
              <a:t>ti</a:t>
            </a:r>
            <a:r>
              <a:rPr sz="2800" spc="-11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23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82404"/>
            <a:ext cx="91440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3200" dirty="0"/>
              <a:t>Ne</a:t>
            </a:r>
            <a:r>
              <a:rPr sz="3200" spc="-23" dirty="0"/>
              <a:t>u</a:t>
            </a:r>
            <a:r>
              <a:rPr sz="3200" spc="-8" dirty="0"/>
              <a:t>ral</a:t>
            </a:r>
            <a:r>
              <a:rPr sz="3200" spc="-56" dirty="0">
                <a:latin typeface="Times New Roman"/>
                <a:cs typeface="Times New Roman"/>
              </a:rPr>
              <a:t> </a:t>
            </a:r>
            <a:r>
              <a:rPr sz="3200" spc="-11" dirty="0"/>
              <a:t>s</a:t>
            </a:r>
            <a:r>
              <a:rPr sz="3200" spc="-23" dirty="0"/>
              <a:t>u</a:t>
            </a:r>
            <a:r>
              <a:rPr sz="3200" dirty="0"/>
              <a:t>mm</a:t>
            </a:r>
            <a:r>
              <a:rPr sz="3200" spc="-8" dirty="0"/>
              <a:t>ar</a:t>
            </a:r>
            <a:r>
              <a:rPr sz="3200" spc="-11" dirty="0"/>
              <a:t>i</a:t>
            </a:r>
            <a:r>
              <a:rPr sz="3200" spc="-4" dirty="0"/>
              <a:t>z</a:t>
            </a:r>
            <a:r>
              <a:rPr sz="3200" spc="-8" dirty="0"/>
              <a:t>a</a:t>
            </a:r>
            <a:r>
              <a:rPr sz="3200" spc="-15" dirty="0"/>
              <a:t>t</a:t>
            </a:r>
            <a:r>
              <a:rPr sz="3200" spc="-11" dirty="0"/>
              <a:t>i</a:t>
            </a:r>
            <a:r>
              <a:rPr sz="3200" spc="-15" dirty="0"/>
              <a:t>on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/>
              <a:t>v</a:t>
            </a:r>
            <a:r>
              <a:rPr sz="3200" spc="-11" dirty="0"/>
              <a:t>ia</a:t>
            </a:r>
            <a:r>
              <a:rPr sz="3200" spc="-53" dirty="0">
                <a:latin typeface="Times New Roman"/>
                <a:cs typeface="Times New Roman"/>
              </a:rPr>
              <a:t> </a:t>
            </a:r>
            <a:r>
              <a:rPr sz="3200" spc="-15" dirty="0"/>
              <a:t>R</a:t>
            </a:r>
            <a:r>
              <a:rPr sz="3200" dirty="0"/>
              <a:t>e</a:t>
            </a:r>
            <a:r>
              <a:rPr sz="3200" spc="-11" dirty="0"/>
              <a:t>i</a:t>
            </a:r>
            <a:r>
              <a:rPr sz="3200" spc="-23" dirty="0"/>
              <a:t>n</a:t>
            </a:r>
            <a:r>
              <a:rPr sz="3200" spc="-8" dirty="0"/>
              <a:t>f</a:t>
            </a:r>
            <a:r>
              <a:rPr sz="3200" dirty="0"/>
              <a:t>o</a:t>
            </a:r>
            <a:r>
              <a:rPr sz="3200" spc="-8" dirty="0"/>
              <a:t>r</a:t>
            </a:r>
            <a:r>
              <a:rPr sz="3200" dirty="0"/>
              <a:t>ceme</a:t>
            </a:r>
            <a:r>
              <a:rPr sz="3200" spc="-23" dirty="0"/>
              <a:t>n</a:t>
            </a:r>
            <a:r>
              <a:rPr sz="3200" spc="-8" dirty="0"/>
              <a:t>t</a:t>
            </a:r>
            <a:r>
              <a:rPr sz="3200" spc="-64" dirty="0">
                <a:latin typeface="Times New Roman"/>
                <a:cs typeface="Times New Roman"/>
              </a:rPr>
              <a:t> </a:t>
            </a:r>
            <a:r>
              <a:rPr sz="3200" spc="-15" dirty="0"/>
              <a:t>L</a:t>
            </a:r>
            <a:r>
              <a:rPr sz="3200" dirty="0"/>
              <a:t>e</a:t>
            </a:r>
            <a:r>
              <a:rPr sz="3200" spc="-8" dirty="0"/>
              <a:t>ar</a:t>
            </a:r>
            <a:r>
              <a:rPr sz="3200" spc="-23" dirty="0"/>
              <a:t>n</a:t>
            </a:r>
            <a:r>
              <a:rPr sz="3200" spc="-11" dirty="0"/>
              <a:t>i</a:t>
            </a:r>
            <a:r>
              <a:rPr sz="3200" spc="-23" dirty="0"/>
              <a:t>n</a:t>
            </a:r>
            <a:r>
              <a:rPr sz="3200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155" y="824410"/>
            <a:ext cx="8206645" cy="157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indent="-257175"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sz="1500" spc="-8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201</a:t>
            </a:r>
            <a:r>
              <a:rPr sz="1500" spc="-11" dirty="0">
                <a:latin typeface="Calibri"/>
                <a:cs typeface="Calibri"/>
              </a:rPr>
              <a:t>7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4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al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pub</a:t>
            </a:r>
            <a:r>
              <a:rPr sz="1500" dirty="0">
                <a:latin typeface="Calibri"/>
                <a:cs typeface="Calibri"/>
              </a:rPr>
              <a:t>li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15" dirty="0">
                <a:latin typeface="Calibri"/>
                <a:cs typeface="Calibri"/>
              </a:rPr>
              <a:t>h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“</a:t>
            </a:r>
            <a:r>
              <a:rPr sz="1500" spc="-15" dirty="0">
                <a:latin typeface="Calibri"/>
                <a:cs typeface="Calibri"/>
              </a:rPr>
              <a:t>d</a:t>
            </a:r>
            <a:r>
              <a:rPr sz="1500" spc="-4" dirty="0">
                <a:latin typeface="Calibri"/>
                <a:cs typeface="Calibri"/>
              </a:rPr>
              <a:t>ee</a:t>
            </a:r>
            <a:r>
              <a:rPr sz="1500" dirty="0">
                <a:latin typeface="Calibri"/>
                <a:cs typeface="Calibri"/>
              </a:rPr>
              <a:t>p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rc</a:t>
            </a:r>
            <a:r>
              <a:rPr sz="1500" spc="-4" dirty="0">
                <a:latin typeface="Calibri"/>
                <a:cs typeface="Calibri"/>
              </a:rPr>
              <a:t>ed</a:t>
            </a:r>
            <a:r>
              <a:rPr sz="1500" dirty="0">
                <a:latin typeface="Calibri"/>
                <a:cs typeface="Calibri"/>
              </a:rPr>
              <a:t>”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z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d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l</a:t>
            </a:r>
          </a:p>
          <a:p>
            <a:pPr marL="266700" indent="-257175">
              <a:spcBef>
                <a:spcPts val="379"/>
              </a:spcBef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sz="1500" u="heavy" spc="-15" dirty="0">
                <a:latin typeface="Calibri"/>
                <a:cs typeface="Calibri"/>
              </a:rPr>
              <a:t>Main</a:t>
            </a:r>
            <a:r>
              <a:rPr sz="1500" u="heavy" spc="-4" dirty="0">
                <a:latin typeface="Calibri"/>
                <a:cs typeface="Calibri"/>
              </a:rPr>
              <a:t> </a:t>
            </a:r>
            <a:r>
              <a:rPr sz="1500" u="heavy" dirty="0">
                <a:latin typeface="Calibri"/>
                <a:cs typeface="Calibri"/>
              </a:rPr>
              <a:t>i</a:t>
            </a:r>
            <a:r>
              <a:rPr sz="1500" u="heavy" spc="-15" dirty="0">
                <a:latin typeface="Calibri"/>
                <a:cs typeface="Calibri"/>
              </a:rPr>
              <a:t>d</a:t>
            </a:r>
            <a:r>
              <a:rPr sz="1500" u="heavy" spc="-4" dirty="0">
                <a:latin typeface="Calibri"/>
                <a:cs typeface="Calibri"/>
              </a:rPr>
              <a:t>e</a:t>
            </a:r>
            <a:r>
              <a:rPr sz="1500" u="heavy" dirty="0">
                <a:latin typeface="Calibri"/>
                <a:cs typeface="Calibri"/>
              </a:rPr>
              <a:t>a</a:t>
            </a:r>
            <a:r>
              <a:rPr sz="1500" u="heavy" spc="-8" dirty="0">
                <a:latin typeface="Calibri"/>
                <a:cs typeface="Calibri"/>
              </a:rPr>
              <a:t>: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Calibri"/>
                <a:cs typeface="Calibri"/>
              </a:rPr>
              <a:t>U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rc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en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Le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g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(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4" dirty="0">
                <a:solidFill>
                  <a:srgbClr val="4285F4"/>
                </a:solidFill>
                <a:latin typeface="Calibri"/>
                <a:cs typeface="Calibri"/>
              </a:rPr>
              <a:t>d</a:t>
            </a:r>
            <a:r>
              <a:rPr sz="1500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1500" spc="-8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500" spc="-4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500" spc="-8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1500" spc="-4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4285F4"/>
                </a:solidFill>
                <a:latin typeface="Calibri"/>
                <a:cs typeface="Calibri"/>
              </a:rPr>
              <a:t>l</a:t>
            </a:r>
            <a:r>
              <a:rPr sz="1500" spc="-8" dirty="0">
                <a:solidFill>
                  <a:srgbClr val="4285F4"/>
                </a:solidFill>
                <a:latin typeface="Calibri"/>
                <a:cs typeface="Calibri"/>
              </a:rPr>
              <a:t>y</a:t>
            </a:r>
            <a:r>
              <a:rPr sz="1500" spc="-4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500" spc="-4" dirty="0">
                <a:solidFill>
                  <a:srgbClr val="4285F4"/>
                </a:solidFill>
                <a:latin typeface="Calibri"/>
                <a:cs typeface="Calibri"/>
              </a:rPr>
              <a:t>op</a:t>
            </a:r>
            <a:r>
              <a:rPr sz="1500" spc="4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1500" spc="-15" dirty="0">
                <a:solidFill>
                  <a:srgbClr val="4285F4"/>
                </a:solidFill>
                <a:latin typeface="Calibri"/>
                <a:cs typeface="Calibri"/>
              </a:rPr>
              <a:t>m</a:t>
            </a:r>
            <a:r>
              <a:rPr sz="1500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1500" spc="-4" dirty="0">
                <a:solidFill>
                  <a:srgbClr val="4285F4"/>
                </a:solidFill>
                <a:latin typeface="Calibri"/>
                <a:cs typeface="Calibri"/>
              </a:rPr>
              <a:t>z</a:t>
            </a:r>
            <a:r>
              <a:rPr sz="150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500" spc="-34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500" spc="-11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1500" spc="-11" dirty="0">
                <a:solidFill>
                  <a:srgbClr val="4285F4"/>
                </a:solidFill>
                <a:latin typeface="Calibri"/>
                <a:cs typeface="Calibri"/>
              </a:rPr>
              <a:t>UG</a:t>
            </a:r>
            <a:r>
              <a:rPr sz="1500" spc="-4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4285F4"/>
                </a:solidFill>
                <a:latin typeface="Calibri"/>
                <a:cs typeface="Calibri"/>
              </a:rPr>
              <a:t>-L</a:t>
            </a:r>
            <a:endParaRPr sz="1500" dirty="0">
              <a:latin typeface="Calibri"/>
              <a:cs typeface="Calibri"/>
            </a:endParaRPr>
          </a:p>
          <a:p>
            <a:pPr marL="523875" marR="233839" lvl="1" indent="-171450">
              <a:spcBef>
                <a:spcPts val="304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sz="1500" spc="-15" dirty="0">
                <a:latin typeface="Calibri"/>
                <a:cs typeface="Calibri"/>
              </a:rPr>
              <a:t>B</a:t>
            </a:r>
            <a:r>
              <a:rPr sz="1500" spc="-8" dirty="0">
                <a:latin typeface="Calibri"/>
                <a:cs typeface="Calibri"/>
              </a:rPr>
              <a:t>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on</a:t>
            </a:r>
            <a:r>
              <a:rPr sz="1500" spc="4" dirty="0">
                <a:latin typeface="Calibri"/>
                <a:cs typeface="Calibri"/>
              </a:rPr>
              <a:t>t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t,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nd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x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li</a:t>
            </a:r>
            <a:r>
              <a:rPr sz="1500" spc="-8" dirty="0">
                <a:latin typeface="Calibri"/>
                <a:cs typeface="Calibri"/>
              </a:rPr>
              <a:t>k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li</a:t>
            </a:r>
            <a:r>
              <a:rPr sz="1500" spc="-4" dirty="0">
                <a:latin typeface="Calibri"/>
                <a:cs typeface="Calibri"/>
              </a:rPr>
              <a:t>hoo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(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g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1" dirty="0">
                <a:latin typeface="Calibri"/>
                <a:cs typeface="Calibri"/>
              </a:rPr>
              <a:t>n’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y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op</a:t>
            </a:r>
            <a:r>
              <a:rPr sz="1500" spc="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z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1" dirty="0">
                <a:latin typeface="Calibri"/>
                <a:cs typeface="Calibri"/>
              </a:rPr>
              <a:t>UG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-L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b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u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spc="-8" dirty="0">
                <a:latin typeface="Calibri"/>
                <a:cs typeface="Calibri"/>
              </a:rPr>
              <a:t>’s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non</a:t>
            </a:r>
            <a:r>
              <a:rPr sz="1500" dirty="0">
                <a:latin typeface="Calibri"/>
                <a:cs typeface="Calibri"/>
              </a:rPr>
              <a:t>-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iff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en</a:t>
            </a:r>
            <a:r>
              <a:rPr sz="1500" spc="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ia</a:t>
            </a:r>
            <a:r>
              <a:rPr sz="1500" spc="-4" dirty="0">
                <a:latin typeface="Calibri"/>
                <a:cs typeface="Calibri"/>
              </a:rPr>
              <a:t>b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4" dirty="0">
                <a:latin typeface="Calibri"/>
                <a:cs typeface="Calibri"/>
              </a:rPr>
              <a:t>un</a:t>
            </a:r>
            <a:r>
              <a:rPr sz="1500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n</a:t>
            </a:r>
          </a:p>
          <a:p>
            <a:pPr marL="266700" indent="-257175">
              <a:spcBef>
                <a:spcPts val="379"/>
              </a:spcBef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sz="1500" spc="-8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spc="4" dirty="0">
                <a:latin typeface="Calibri"/>
                <a:cs typeface="Calibri"/>
              </a:rPr>
              <a:t>t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g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fi</a:t>
            </a:r>
            <a:r>
              <a:rPr sz="1500" spc="-4" dirty="0">
                <a:latin typeface="Calibri"/>
                <a:cs typeface="Calibri"/>
              </a:rPr>
              <a:t>nd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ng</a:t>
            </a:r>
            <a:r>
              <a:rPr sz="1500" spc="-8" dirty="0">
                <a:latin typeface="Calibri"/>
                <a:cs typeface="Calibri"/>
              </a:rPr>
              <a:t>:</a:t>
            </a:r>
            <a:endParaRPr sz="15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379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sz="1500" spc="-11" dirty="0">
                <a:latin typeface="Calibri"/>
                <a:cs typeface="Calibri"/>
              </a:rPr>
              <a:t>U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g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te</a:t>
            </a:r>
            <a:r>
              <a:rPr sz="1500" dirty="0">
                <a:latin typeface="Calibri"/>
                <a:cs typeface="Calibri"/>
              </a:rPr>
              <a:t>ad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v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h</a:t>
            </a:r>
            <a:r>
              <a:rPr sz="1500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1500" spc="-11" dirty="0">
                <a:solidFill>
                  <a:srgbClr val="00B050"/>
                </a:solidFill>
                <a:latin typeface="Calibri"/>
                <a:cs typeface="Calibri"/>
              </a:rPr>
              <a:t>gh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500" spc="-8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1500" spc="-38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1" dirty="0">
                <a:latin typeface="Calibri"/>
                <a:cs typeface="Calibri"/>
              </a:rPr>
              <a:t>UG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,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bu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500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500" spc="-19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500" spc="-4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500" spc="-8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500" spc="-38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hu</a:t>
            </a:r>
            <a:r>
              <a:rPr sz="1500" dirty="0">
                <a:latin typeface="Calibri"/>
                <a:cs typeface="Calibri"/>
              </a:rPr>
              <a:t>man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judg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en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46748" y="4713351"/>
            <a:ext cx="5243513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i="1" spc="-8" dirty="0">
                <a:latin typeface="Calibri"/>
                <a:cs typeface="Calibri"/>
              </a:rPr>
              <a:t>A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spc="-4" dirty="0">
                <a:latin typeface="Calibri"/>
                <a:cs typeface="Calibri"/>
              </a:rPr>
              <a:t>D</a:t>
            </a:r>
            <a:r>
              <a:rPr sz="900" i="1" spc="-8" dirty="0">
                <a:latin typeface="Calibri"/>
                <a:cs typeface="Calibri"/>
              </a:rPr>
              <a:t>ee</a:t>
            </a:r>
            <a:r>
              <a:rPr sz="900" i="1" dirty="0">
                <a:latin typeface="Calibri"/>
                <a:cs typeface="Calibri"/>
              </a:rPr>
              <a:t>p</a:t>
            </a:r>
            <a:r>
              <a:rPr sz="900" i="1" spc="-23" dirty="0">
                <a:latin typeface="Times New Roman"/>
                <a:cs typeface="Times New Roman"/>
              </a:rPr>
              <a:t> </a:t>
            </a:r>
            <a:r>
              <a:rPr sz="900" i="1" spc="-26" dirty="0">
                <a:latin typeface="Calibri"/>
                <a:cs typeface="Calibri"/>
              </a:rPr>
              <a:t>R</a:t>
            </a:r>
            <a:r>
              <a:rPr sz="900" i="1" spc="-8" dirty="0">
                <a:latin typeface="Calibri"/>
                <a:cs typeface="Calibri"/>
              </a:rPr>
              <a:t>e</a:t>
            </a:r>
            <a:r>
              <a:rPr sz="900" i="1" spc="-4" dirty="0">
                <a:latin typeface="Calibri"/>
                <a:cs typeface="Calibri"/>
              </a:rPr>
              <a:t>in</a:t>
            </a:r>
            <a:r>
              <a:rPr sz="900" i="1" spc="-15" dirty="0">
                <a:latin typeface="Calibri"/>
                <a:cs typeface="Calibri"/>
              </a:rPr>
              <a:t>f</a:t>
            </a:r>
            <a:r>
              <a:rPr sz="900" i="1" spc="-4" dirty="0">
                <a:latin typeface="Calibri"/>
                <a:cs typeface="Calibri"/>
              </a:rPr>
              <a:t>or</a:t>
            </a:r>
            <a:r>
              <a:rPr sz="900" i="1" spc="-8" dirty="0">
                <a:latin typeface="Calibri"/>
                <a:cs typeface="Calibri"/>
              </a:rPr>
              <a:t>ce</a:t>
            </a:r>
            <a:r>
              <a:rPr sz="900" i="1" dirty="0">
                <a:latin typeface="Calibri"/>
                <a:cs typeface="Calibri"/>
              </a:rPr>
              <a:t>d</a:t>
            </a:r>
            <a:r>
              <a:rPr sz="900" i="1" spc="-23" dirty="0">
                <a:latin typeface="Times New Roman"/>
                <a:cs typeface="Times New Roman"/>
              </a:rPr>
              <a:t> </a:t>
            </a:r>
            <a:r>
              <a:rPr sz="900" i="1" spc="-15" dirty="0">
                <a:latin typeface="Calibri"/>
                <a:cs typeface="Calibri"/>
              </a:rPr>
              <a:t>M</a:t>
            </a:r>
            <a:r>
              <a:rPr sz="900" i="1" spc="-4" dirty="0">
                <a:latin typeface="Calibri"/>
                <a:cs typeface="Calibri"/>
              </a:rPr>
              <a:t>od</a:t>
            </a:r>
            <a:r>
              <a:rPr sz="900" i="1" spc="-8" dirty="0">
                <a:latin typeface="Calibri"/>
                <a:cs typeface="Calibri"/>
              </a:rPr>
              <a:t>e</a:t>
            </a:r>
            <a:r>
              <a:rPr sz="900" i="1" dirty="0">
                <a:latin typeface="Calibri"/>
                <a:cs typeface="Calibri"/>
              </a:rPr>
              <a:t>l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i="1" spc="-15" dirty="0">
                <a:latin typeface="Calibri"/>
                <a:cs typeface="Calibri"/>
              </a:rPr>
              <a:t>f</a:t>
            </a:r>
            <a:r>
              <a:rPr sz="900" i="1" spc="-4" dirty="0">
                <a:latin typeface="Calibri"/>
                <a:cs typeface="Calibri"/>
              </a:rPr>
              <a:t>or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i="1" spc="-4" dirty="0">
                <a:latin typeface="Calibri"/>
                <a:cs typeface="Calibri"/>
              </a:rPr>
              <a:t>A</a:t>
            </a:r>
            <a:r>
              <a:rPr sz="900" i="1" spc="-19" dirty="0">
                <a:latin typeface="Calibri"/>
                <a:cs typeface="Calibri"/>
              </a:rPr>
              <a:t>b</a:t>
            </a:r>
            <a:r>
              <a:rPr sz="900" i="1" spc="-15" dirty="0">
                <a:latin typeface="Calibri"/>
                <a:cs typeface="Calibri"/>
              </a:rPr>
              <a:t>s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ra</a:t>
            </a:r>
            <a:r>
              <a:rPr sz="900" i="1" dirty="0">
                <a:latin typeface="Calibri"/>
                <a:cs typeface="Calibri"/>
              </a:rPr>
              <a:t>c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i</a:t>
            </a:r>
            <a:r>
              <a:rPr sz="900" i="1" spc="-8" dirty="0">
                <a:latin typeface="Calibri"/>
                <a:cs typeface="Calibri"/>
              </a:rPr>
              <a:t>ve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i="1" spc="-4" dirty="0">
                <a:latin typeface="Calibri"/>
                <a:cs typeface="Calibri"/>
              </a:rPr>
              <a:t>Su</a:t>
            </a:r>
            <a:r>
              <a:rPr sz="900" i="1" dirty="0">
                <a:latin typeface="Calibri"/>
                <a:cs typeface="Calibri"/>
              </a:rPr>
              <a:t>mm</a:t>
            </a:r>
            <a:r>
              <a:rPr sz="900" i="1" spc="-4" dirty="0">
                <a:latin typeface="Calibri"/>
                <a:cs typeface="Calibri"/>
              </a:rPr>
              <a:t>ari</a:t>
            </a:r>
            <a:r>
              <a:rPr sz="900" i="1" spc="-15" dirty="0">
                <a:latin typeface="Calibri"/>
                <a:cs typeface="Calibri"/>
              </a:rPr>
              <a:t>z</a:t>
            </a:r>
            <a:r>
              <a:rPr sz="900" i="1" spc="-4" dirty="0">
                <a:latin typeface="Calibri"/>
                <a:cs typeface="Calibri"/>
              </a:rPr>
              <a:t>a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ion</a:t>
            </a:r>
            <a:r>
              <a:rPr sz="900" spc="-4" dirty="0">
                <a:latin typeface="Calibri"/>
                <a:cs typeface="Calibri"/>
              </a:rPr>
              <a:t>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26" dirty="0">
                <a:latin typeface="Calibri"/>
                <a:cs typeface="Calibri"/>
              </a:rPr>
              <a:t>P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8" dirty="0">
                <a:latin typeface="Calibri"/>
                <a:cs typeface="Calibri"/>
              </a:rPr>
              <a:t>u</a:t>
            </a:r>
            <a:r>
              <a:rPr sz="900" spc="-4" dirty="0">
                <a:latin typeface="Calibri"/>
                <a:cs typeface="Calibri"/>
              </a:rPr>
              <a:t>l</a:t>
            </a:r>
            <a:r>
              <a:rPr sz="900" spc="-8" dirty="0">
                <a:latin typeface="Calibri"/>
                <a:cs typeface="Calibri"/>
              </a:rPr>
              <a:t>u</a:t>
            </a:r>
            <a:r>
              <a:rPr sz="900" dirty="0">
                <a:latin typeface="Calibri"/>
                <a:cs typeface="Calibri"/>
              </a:rPr>
              <a:t>s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11" dirty="0">
                <a:latin typeface="Calibri"/>
                <a:cs typeface="Calibri"/>
              </a:rPr>
              <a:t>e</a:t>
            </a:r>
            <a:r>
              <a:rPr sz="900" spc="-4" dirty="0">
                <a:latin typeface="Calibri"/>
                <a:cs typeface="Calibri"/>
              </a:rPr>
              <a:t>t</a:t>
            </a:r>
            <a:r>
              <a:rPr sz="900" spc="-23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4" dirty="0">
                <a:latin typeface="Calibri"/>
                <a:cs typeface="Calibri"/>
              </a:rPr>
              <a:t>l,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2017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</a:rPr>
              <a:t>ht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p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:/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x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900" u="heavy" spc="-86" dirty="0">
                <a:solidFill>
                  <a:srgbClr val="EF8E1C"/>
                </a:solidFill>
                <a:latin typeface="Calibri"/>
                <a:cs typeface="Calibri"/>
              </a:rPr>
              <a:t>v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19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f/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1705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04304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42967" y="2841498"/>
            <a:ext cx="2345435" cy="763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332738" y="2802635"/>
            <a:ext cx="3879342" cy="859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652845" y="2436601"/>
            <a:ext cx="922020" cy="351473"/>
          </a:xfrm>
          <a:custGeom>
            <a:avLst/>
            <a:gdLst/>
            <a:ahLst/>
            <a:cxnLst/>
            <a:rect l="l" t="t" r="r" b="b"/>
            <a:pathLst>
              <a:path w="1229360" h="468629">
                <a:moveTo>
                  <a:pt x="97871" y="348691"/>
                </a:moveTo>
                <a:lnTo>
                  <a:pt x="0" y="451561"/>
                </a:lnTo>
                <a:lnTo>
                  <a:pt x="141000" y="468142"/>
                </a:lnTo>
                <a:lnTo>
                  <a:pt x="124228" y="421690"/>
                </a:lnTo>
                <a:lnTo>
                  <a:pt x="110733" y="421690"/>
                </a:lnTo>
                <a:lnTo>
                  <a:pt x="104272" y="403768"/>
                </a:lnTo>
                <a:lnTo>
                  <a:pt x="116202" y="399460"/>
                </a:lnTo>
                <a:lnTo>
                  <a:pt x="97871" y="348691"/>
                </a:lnTo>
                <a:close/>
              </a:path>
              <a:path w="1229360" h="468629">
                <a:moveTo>
                  <a:pt x="116202" y="399460"/>
                </a:moveTo>
                <a:lnTo>
                  <a:pt x="104272" y="403768"/>
                </a:lnTo>
                <a:lnTo>
                  <a:pt x="110733" y="421690"/>
                </a:lnTo>
                <a:lnTo>
                  <a:pt x="122671" y="417379"/>
                </a:lnTo>
                <a:lnTo>
                  <a:pt x="116202" y="399460"/>
                </a:lnTo>
                <a:close/>
              </a:path>
              <a:path w="1229360" h="468629">
                <a:moveTo>
                  <a:pt x="122671" y="417379"/>
                </a:moveTo>
                <a:lnTo>
                  <a:pt x="110733" y="421690"/>
                </a:lnTo>
                <a:lnTo>
                  <a:pt x="124228" y="421690"/>
                </a:lnTo>
                <a:lnTo>
                  <a:pt x="122671" y="417379"/>
                </a:lnTo>
                <a:close/>
              </a:path>
              <a:path w="1229360" h="468629">
                <a:moveTo>
                  <a:pt x="1222308" y="0"/>
                </a:moveTo>
                <a:lnTo>
                  <a:pt x="116202" y="399460"/>
                </a:lnTo>
                <a:lnTo>
                  <a:pt x="122671" y="417379"/>
                </a:lnTo>
                <a:lnTo>
                  <a:pt x="1228770" y="17922"/>
                </a:lnTo>
                <a:lnTo>
                  <a:pt x="122230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677017" y="2443321"/>
            <a:ext cx="95250" cy="398621"/>
          </a:xfrm>
          <a:custGeom>
            <a:avLst/>
            <a:gdLst/>
            <a:ahLst/>
            <a:cxnLst/>
            <a:rect l="l" t="t" r="r" b="b"/>
            <a:pathLst>
              <a:path w="127000" h="531495">
                <a:moveTo>
                  <a:pt x="53980" y="404503"/>
                </a:moveTo>
                <a:lnTo>
                  <a:pt x="0" y="404503"/>
                </a:lnTo>
                <a:lnTo>
                  <a:pt x="63520" y="531482"/>
                </a:lnTo>
                <a:lnTo>
                  <a:pt x="120670" y="417182"/>
                </a:lnTo>
                <a:lnTo>
                  <a:pt x="53980" y="417182"/>
                </a:lnTo>
                <a:lnTo>
                  <a:pt x="53980" y="404503"/>
                </a:lnTo>
                <a:close/>
              </a:path>
              <a:path w="127000" h="531495">
                <a:moveTo>
                  <a:pt x="73030" y="0"/>
                </a:moveTo>
                <a:lnTo>
                  <a:pt x="53980" y="0"/>
                </a:lnTo>
                <a:lnTo>
                  <a:pt x="53980" y="417182"/>
                </a:lnTo>
                <a:lnTo>
                  <a:pt x="73030" y="417182"/>
                </a:lnTo>
                <a:lnTo>
                  <a:pt x="73030" y="0"/>
                </a:lnTo>
                <a:close/>
              </a:path>
              <a:path w="127000" h="531495">
                <a:moveTo>
                  <a:pt x="127010" y="404503"/>
                </a:moveTo>
                <a:lnTo>
                  <a:pt x="73030" y="404503"/>
                </a:lnTo>
                <a:lnTo>
                  <a:pt x="73030" y="417182"/>
                </a:lnTo>
                <a:lnTo>
                  <a:pt x="120670" y="417182"/>
                </a:lnTo>
                <a:lnTo>
                  <a:pt x="127010" y="40450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1438278" y="3811734"/>
            <a:ext cx="2971800" cy="538609"/>
          </a:xfrm>
          <a:prstGeom prst="rect">
            <a:avLst/>
          </a:prstGeom>
          <a:ln w="9524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821" marR="88106" indent="476" algn="ctr">
              <a:lnSpc>
                <a:spcPts val="1425"/>
              </a:lnSpc>
            </a:pPr>
            <a:r>
              <a:rPr sz="1200" i="1" spc="11" dirty="0">
                <a:solidFill>
                  <a:srgbClr val="7F7F7F"/>
                </a:solidFill>
                <a:latin typeface="Calibri"/>
                <a:cs typeface="Calibri"/>
              </a:rPr>
              <a:t>“</a:t>
            </a:r>
            <a:r>
              <a:rPr sz="1200" i="1" spc="-49" dirty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1200" i="1" spc="-11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200" i="1" spc="-11" dirty="0">
                <a:solidFill>
                  <a:srgbClr val="7F7F7F"/>
                </a:solidFill>
                <a:latin typeface="Calibri"/>
                <a:cs typeface="Calibri"/>
              </a:rPr>
              <a:t>ve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d</a:t>
            </a:r>
            <a:r>
              <a:rPr sz="1200" i="1" spc="-26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ha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1200" i="1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ou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200" i="1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spc="-4" dirty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od</a:t>
            </a:r>
            <a:r>
              <a:rPr sz="1200" i="1" spc="-11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spc="-4" dirty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1200" i="1" spc="-26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1200" i="1" spc="-4" dirty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1200" i="1" spc="-26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spc="-4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1200" i="1" spc="-4" dirty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gh</a:t>
            </a:r>
            <a:r>
              <a:rPr sz="1200" i="1" spc="-11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spc="-15" dirty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1200" i="1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spc="-15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1200" i="1" spc="-15" dirty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GE</a:t>
            </a:r>
            <a:r>
              <a:rPr sz="1200" i="1" spc="-26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1200" i="1" spc="-15" dirty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200" i="1" spc="-11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1200" i="1" spc="-26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200" i="1" spc="-4" dirty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so</a:t>
            </a:r>
            <a:r>
              <a:rPr sz="1200" i="1" spc="-26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1200" i="1" spc="-11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1200" i="1" spc="-11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200" i="1" spc="-11" dirty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d</a:t>
            </a:r>
            <a:r>
              <a:rPr sz="1200" i="1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bar</a:t>
            </a:r>
            <a:r>
              <a:rPr sz="1200" i="1" spc="-11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spc="-4" dirty="0">
                <a:solidFill>
                  <a:srgbClr val="7F7F7F"/>
                </a:solidFill>
                <a:latin typeface="Calibri"/>
                <a:cs typeface="Calibri"/>
              </a:rPr>
              <a:t>ly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-</a:t>
            </a:r>
            <a:r>
              <a:rPr sz="1200" i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200" i="1" spc="-11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adab</a:t>
            </a:r>
            <a:r>
              <a:rPr sz="1200" i="1" spc="-4" dirty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su</a:t>
            </a:r>
            <a:r>
              <a:rPr sz="1200" i="1" spc="-4" dirty="0">
                <a:solidFill>
                  <a:srgbClr val="7F7F7F"/>
                </a:solidFill>
                <a:latin typeface="Calibri"/>
                <a:cs typeface="Calibri"/>
              </a:rPr>
              <a:t>mm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ar</a:t>
            </a:r>
            <a:r>
              <a:rPr sz="1200" i="1" spc="-4" dirty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1200" i="1" spc="-11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1200" i="1" spc="-94" dirty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”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3683" y="4113275"/>
            <a:ext cx="261985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1350" spc="-23" dirty="0">
                <a:solidFill>
                  <a:srgbClr val="00B050"/>
                </a:solidFill>
                <a:latin typeface="Calibri"/>
                <a:cs typeface="Calibri"/>
              </a:rPr>
              <a:t>v</a:t>
            </a:r>
            <a:r>
              <a:rPr sz="1350" spc="-8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350" spc="-38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1350" spc="-4" dirty="0">
                <a:solidFill>
                  <a:srgbClr val="00B050"/>
                </a:solidFill>
                <a:latin typeface="Calibri"/>
                <a:cs typeface="Calibri"/>
              </a:rPr>
              <a:t>ll,</a:t>
            </a:r>
            <a:r>
              <a:rPr sz="1350" spc="-3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1350" spc="-3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spc="-23" dirty="0">
                <a:solidFill>
                  <a:srgbClr val="00B050"/>
                </a:solidFill>
                <a:latin typeface="Calibri"/>
                <a:cs typeface="Calibri"/>
              </a:rPr>
              <a:t>h</a:t>
            </a:r>
            <a:r>
              <a:rPr sz="1350" spc="-11" dirty="0">
                <a:solidFill>
                  <a:srgbClr val="00B050"/>
                </a:solidFill>
                <a:latin typeface="Calibri"/>
                <a:cs typeface="Calibri"/>
              </a:rPr>
              <a:t>y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sz="1350" spc="-11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1350" spc="-4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d</a:t>
            </a:r>
            <a:r>
              <a:rPr sz="1350" spc="-26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app</a:t>
            </a:r>
            <a:r>
              <a:rPr sz="1350" spc="-34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oa</a:t>
            </a:r>
            <a:r>
              <a:rPr sz="1350" spc="-8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h</a:t>
            </a:r>
            <a:r>
              <a:rPr sz="1350" spc="-26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do</a:t>
            </a:r>
            <a:r>
              <a:rPr sz="1350" spc="-8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1350" spc="-3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sz="1350" spc="-8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350" spc="-19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1350" spc="-11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1350" spc="-8" dirty="0">
                <a:solidFill>
                  <a:srgbClr val="00B050"/>
                </a:solidFill>
                <a:latin typeface="Calibri"/>
                <a:cs typeface="Calibri"/>
              </a:rPr>
              <a:t>!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38833" y="3516617"/>
            <a:ext cx="481965" cy="548640"/>
          </a:xfrm>
          <a:custGeom>
            <a:avLst/>
            <a:gdLst/>
            <a:ahLst/>
            <a:cxnLst/>
            <a:rect l="l" t="t" r="r" b="b"/>
            <a:pathLst>
              <a:path w="642620" h="731520">
                <a:moveTo>
                  <a:pt x="90852" y="89244"/>
                </a:moveTo>
                <a:lnTo>
                  <a:pt x="76528" y="101795"/>
                </a:lnTo>
                <a:lnTo>
                  <a:pt x="627979" y="731044"/>
                </a:lnTo>
                <a:lnTo>
                  <a:pt x="642274" y="718483"/>
                </a:lnTo>
                <a:lnTo>
                  <a:pt x="90852" y="89244"/>
                </a:lnTo>
                <a:close/>
              </a:path>
              <a:path w="642620" h="731520">
                <a:moveTo>
                  <a:pt x="0" y="0"/>
                </a:moveTo>
                <a:lnTo>
                  <a:pt x="35935" y="137364"/>
                </a:lnTo>
                <a:lnTo>
                  <a:pt x="76528" y="101795"/>
                </a:lnTo>
                <a:lnTo>
                  <a:pt x="68153" y="92238"/>
                </a:lnTo>
                <a:lnTo>
                  <a:pt x="82478" y="79689"/>
                </a:lnTo>
                <a:lnTo>
                  <a:pt x="101756" y="79689"/>
                </a:lnTo>
                <a:lnTo>
                  <a:pt x="131460" y="53663"/>
                </a:lnTo>
                <a:lnTo>
                  <a:pt x="0" y="0"/>
                </a:lnTo>
                <a:close/>
              </a:path>
              <a:path w="642620" h="731520">
                <a:moveTo>
                  <a:pt x="82478" y="79689"/>
                </a:moveTo>
                <a:lnTo>
                  <a:pt x="68153" y="92238"/>
                </a:lnTo>
                <a:lnTo>
                  <a:pt x="76528" y="101795"/>
                </a:lnTo>
                <a:lnTo>
                  <a:pt x="90852" y="89244"/>
                </a:lnTo>
                <a:lnTo>
                  <a:pt x="82478" y="79689"/>
                </a:lnTo>
                <a:close/>
              </a:path>
              <a:path w="642620" h="731520">
                <a:moveTo>
                  <a:pt x="101756" y="79689"/>
                </a:moveTo>
                <a:lnTo>
                  <a:pt x="82478" y="79689"/>
                </a:lnTo>
                <a:lnTo>
                  <a:pt x="90852" y="89244"/>
                </a:lnTo>
                <a:lnTo>
                  <a:pt x="101756" y="7968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1430656" y="4844796"/>
            <a:ext cx="154781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spc="-8" dirty="0">
                <a:latin typeface="Calibri"/>
                <a:cs typeface="Calibri"/>
              </a:rPr>
              <a:t>34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7890" y="4855083"/>
            <a:ext cx="5631656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spc="-4" dirty="0">
                <a:latin typeface="Calibri"/>
                <a:cs typeface="Calibri"/>
              </a:rPr>
              <a:t>B</a:t>
            </a:r>
            <a:r>
              <a:rPr sz="900" dirty="0">
                <a:latin typeface="Calibri"/>
                <a:cs typeface="Calibri"/>
              </a:rPr>
              <a:t>l</a:t>
            </a:r>
            <a:r>
              <a:rPr sz="900" spc="4" dirty="0">
                <a:latin typeface="Calibri"/>
                <a:cs typeface="Calibri"/>
              </a:rPr>
              <a:t>o</a:t>
            </a:r>
            <a:r>
              <a:rPr sz="900" spc="-8" dirty="0">
                <a:latin typeface="Calibri"/>
                <a:cs typeface="Calibri"/>
              </a:rPr>
              <a:t>g</a:t>
            </a:r>
            <a:r>
              <a:rPr sz="900" spc="-23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p</a:t>
            </a:r>
            <a:r>
              <a:rPr sz="900" spc="4" dirty="0">
                <a:latin typeface="Calibri"/>
                <a:cs typeface="Calibri"/>
              </a:rPr>
              <a:t>o</a:t>
            </a:r>
            <a:r>
              <a:rPr sz="900" spc="-8" dirty="0">
                <a:latin typeface="Calibri"/>
                <a:cs typeface="Calibri"/>
              </a:rPr>
              <a:t>st</a:t>
            </a:r>
            <a:r>
              <a:rPr sz="900" spc="-4" dirty="0">
                <a:latin typeface="Calibri"/>
                <a:cs typeface="Calibri"/>
              </a:rPr>
              <a:t>: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</a:rPr>
              <a:t>ht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p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://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ww</a:t>
            </a:r>
            <a:r>
              <a:rPr sz="900" u="heavy" spc="-6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w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.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al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es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f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ce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.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m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p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du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ns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/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i-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h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l-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d</a:t>
            </a:r>
            <a:r>
              <a:rPr sz="900" u="heavy" spc="-3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-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f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ed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-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mo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de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l-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b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st</a:t>
            </a:r>
            <a:r>
              <a:rPr sz="900" u="heavy" spc="-30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v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-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umm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z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/</a:t>
            </a:r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904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Natural Language Generation refers to any setting in which </a:t>
            </a:r>
            <a:r>
              <a:rPr lang="en-US" dirty="0" smtClean="0"/>
              <a:t>we generate </a:t>
            </a:r>
            <a:r>
              <a:rPr lang="en-US" dirty="0"/>
              <a:t>(i.e. write) new text.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NLG is a subcomponent of:</a:t>
            </a:r>
          </a:p>
          <a:p>
            <a:r>
              <a:rPr lang="en-US" dirty="0"/>
              <a:t>Machine Translation</a:t>
            </a:r>
          </a:p>
          <a:p>
            <a:r>
              <a:rPr lang="en-US" dirty="0"/>
              <a:t>(Abstractive) Summarization</a:t>
            </a:r>
          </a:p>
          <a:p>
            <a:r>
              <a:rPr lang="en-US" dirty="0"/>
              <a:t>Dialogue (chit-chat and task-based)</a:t>
            </a:r>
          </a:p>
          <a:p>
            <a:r>
              <a:rPr lang="en-US" dirty="0"/>
              <a:t>Creative writing: storytelling, poetry-generation</a:t>
            </a:r>
          </a:p>
          <a:p>
            <a:r>
              <a:rPr lang="en-US" dirty="0"/>
              <a:t>Freeform Question Answering (i.e. answer is generated, not extracted from text or knowledge base)</a:t>
            </a:r>
          </a:p>
          <a:p>
            <a:r>
              <a:rPr lang="en-US" dirty="0"/>
              <a:t>Image captioning</a:t>
            </a:r>
          </a:p>
          <a:p>
            <a:r>
              <a:rPr lang="en-US" dirty="0" smtClean="0"/>
              <a:t>• 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6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u="heavy" spc="-20" dirty="0" smtClean="0">
                    <a:solidFill>
                      <a:srgbClr val="4285F4"/>
                    </a:solidFill>
                    <a:cs typeface="Calibri"/>
                  </a:rPr>
                  <a:t>L</a:t>
                </a:r>
                <a:r>
                  <a:rPr lang="en-US" b="1" u="heavy" spc="-15" dirty="0">
                    <a:solidFill>
                      <a:srgbClr val="4285F4"/>
                    </a:solidFill>
                    <a:cs typeface="Calibri"/>
                  </a:rPr>
                  <a:t>a</a:t>
                </a:r>
                <a:r>
                  <a:rPr lang="en-US" b="1" u="heavy" spc="-20" dirty="0">
                    <a:solidFill>
                      <a:srgbClr val="4285F4"/>
                    </a:solidFill>
                    <a:cs typeface="Calibri"/>
                  </a:rPr>
                  <a:t>ngu</a:t>
                </a:r>
                <a:r>
                  <a:rPr lang="en-US" b="1" u="heavy" spc="-15" dirty="0">
                    <a:solidFill>
                      <a:srgbClr val="4285F4"/>
                    </a:solidFill>
                    <a:cs typeface="Calibri"/>
                  </a:rPr>
                  <a:t>a</a:t>
                </a:r>
                <a:r>
                  <a:rPr lang="en-US" b="1" u="heavy" spc="-5" dirty="0">
                    <a:solidFill>
                      <a:srgbClr val="4285F4"/>
                    </a:solidFill>
                    <a:cs typeface="Calibri"/>
                  </a:rPr>
                  <a:t>ge </a:t>
                </a:r>
                <a:r>
                  <a:rPr lang="en-US" b="1" u="heavy" dirty="0">
                    <a:solidFill>
                      <a:srgbClr val="4285F4"/>
                    </a:solidFill>
                    <a:cs typeface="Calibri"/>
                  </a:rPr>
                  <a:t>M</a:t>
                </a:r>
                <a:r>
                  <a:rPr lang="en-US" b="1" u="heavy" spc="-20" dirty="0">
                    <a:solidFill>
                      <a:srgbClr val="4285F4"/>
                    </a:solidFill>
                    <a:cs typeface="Calibri"/>
                  </a:rPr>
                  <a:t>od</a:t>
                </a:r>
                <a:r>
                  <a:rPr lang="en-US" b="1" u="heavy" dirty="0">
                    <a:solidFill>
                      <a:srgbClr val="4285F4"/>
                    </a:solidFill>
                    <a:cs typeface="Calibri"/>
                  </a:rPr>
                  <a:t>e</a:t>
                </a:r>
                <a:r>
                  <a:rPr lang="en-US" b="1" u="heavy" spc="-15" dirty="0">
                    <a:solidFill>
                      <a:srgbClr val="4285F4"/>
                    </a:solidFill>
                    <a:cs typeface="Calibri"/>
                  </a:rPr>
                  <a:t>li</a:t>
                </a:r>
                <a:r>
                  <a:rPr lang="en-US" b="1" u="heavy" spc="-20" dirty="0">
                    <a:solidFill>
                      <a:srgbClr val="4285F4"/>
                    </a:solidFill>
                    <a:cs typeface="Calibri"/>
                  </a:rPr>
                  <a:t>n</a:t>
                </a:r>
                <a:r>
                  <a:rPr lang="en-US" b="1" u="heavy" spc="-5" dirty="0">
                    <a:solidFill>
                      <a:srgbClr val="4285F4"/>
                    </a:solidFill>
                    <a:cs typeface="Calibri"/>
                  </a:rPr>
                  <a:t>g</a:t>
                </a:r>
                <a:r>
                  <a:rPr lang="en-US" spc="-10" dirty="0">
                    <a:cs typeface="Calibri"/>
                  </a:rPr>
                  <a:t>:</a:t>
                </a:r>
                <a:r>
                  <a:rPr lang="en-US" spc="-70" dirty="0">
                    <a:latin typeface="Times New Roman"/>
                    <a:cs typeface="Times New Roman"/>
                  </a:rPr>
                  <a:t> </a:t>
                </a:r>
                <a:r>
                  <a:rPr lang="en-US" spc="-15" dirty="0">
                    <a:cs typeface="Calibri"/>
                  </a:rPr>
                  <a:t>t</a:t>
                </a:r>
                <a:r>
                  <a:rPr lang="en-US" dirty="0">
                    <a:cs typeface="Calibri"/>
                  </a:rPr>
                  <a:t>h</a:t>
                </a:r>
                <a:r>
                  <a:rPr lang="en-US" spc="-15" dirty="0">
                    <a:cs typeface="Calibri"/>
                  </a:rPr>
                  <a:t>e</a:t>
                </a:r>
                <a:r>
                  <a:rPr lang="en-US" spc="-60" dirty="0">
                    <a:latin typeface="Times New Roman"/>
                    <a:cs typeface="Times New Roman"/>
                  </a:rPr>
                  <a:t> </a:t>
                </a:r>
                <a:r>
                  <a:rPr lang="en-US" spc="-15" dirty="0">
                    <a:cs typeface="Calibri"/>
                  </a:rPr>
                  <a:t>t</a:t>
                </a:r>
                <a:r>
                  <a:rPr lang="en-US" dirty="0">
                    <a:cs typeface="Calibri"/>
                  </a:rPr>
                  <a:t>a</a:t>
                </a:r>
                <a:r>
                  <a:rPr lang="en-US" spc="-5" dirty="0">
                    <a:cs typeface="Calibri"/>
                  </a:rPr>
                  <a:t>s</a:t>
                </a:r>
                <a:r>
                  <a:rPr lang="en-US" spc="-15" dirty="0">
                    <a:cs typeface="Calibri"/>
                  </a:rPr>
                  <a:t>k</a:t>
                </a:r>
                <a:r>
                  <a:rPr lang="en-US" spc="-70" dirty="0">
                    <a:latin typeface="Times New Roman"/>
                    <a:cs typeface="Times New Roman"/>
                  </a:rPr>
                  <a:t> </a:t>
                </a:r>
                <a:r>
                  <a:rPr lang="en-US" spc="-5" dirty="0">
                    <a:cs typeface="Calibri"/>
                  </a:rPr>
                  <a:t>o</a:t>
                </a:r>
                <a:r>
                  <a:rPr lang="en-US" dirty="0">
                    <a:cs typeface="Calibri"/>
                  </a:rPr>
                  <a:t>f</a:t>
                </a:r>
                <a:r>
                  <a:rPr lang="en-US" spc="-60" dirty="0"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solidFill>
                      <a:srgbClr val="4285F4"/>
                    </a:solidFill>
                    <a:cs typeface="Calibri"/>
                  </a:rPr>
                  <a:t>p</a:t>
                </a:r>
                <a:r>
                  <a:rPr lang="en-US" spc="-10" dirty="0">
                    <a:solidFill>
                      <a:srgbClr val="4285F4"/>
                    </a:solidFill>
                    <a:cs typeface="Calibri"/>
                  </a:rPr>
                  <a:t>re</a:t>
                </a:r>
                <a:r>
                  <a:rPr lang="en-US" dirty="0">
                    <a:solidFill>
                      <a:srgbClr val="4285F4"/>
                    </a:solidFill>
                    <a:cs typeface="Calibri"/>
                  </a:rPr>
                  <a:t>d</a:t>
                </a:r>
                <a:r>
                  <a:rPr lang="en-US" spc="-5" dirty="0">
                    <a:solidFill>
                      <a:srgbClr val="4285F4"/>
                    </a:solidFill>
                    <a:cs typeface="Calibri"/>
                  </a:rPr>
                  <a:t>i</a:t>
                </a:r>
                <a:r>
                  <a:rPr lang="en-US" spc="-20" dirty="0">
                    <a:solidFill>
                      <a:srgbClr val="4285F4"/>
                    </a:solidFill>
                    <a:cs typeface="Calibri"/>
                  </a:rPr>
                  <a:t>c</a:t>
                </a:r>
                <a:r>
                  <a:rPr lang="en-US" spc="-15" dirty="0">
                    <a:solidFill>
                      <a:srgbClr val="4285F4"/>
                    </a:solidFill>
                    <a:cs typeface="Calibri"/>
                  </a:rPr>
                  <a:t>t</a:t>
                </a:r>
                <a:r>
                  <a:rPr lang="en-US" spc="-5" dirty="0">
                    <a:solidFill>
                      <a:srgbClr val="4285F4"/>
                    </a:solidFill>
                    <a:cs typeface="Calibri"/>
                  </a:rPr>
                  <a:t>i</a:t>
                </a:r>
                <a:r>
                  <a:rPr lang="en-US" dirty="0">
                    <a:solidFill>
                      <a:srgbClr val="4285F4"/>
                    </a:solidFill>
                    <a:cs typeface="Calibri"/>
                  </a:rPr>
                  <a:t>n</a:t>
                </a:r>
                <a:r>
                  <a:rPr lang="en-US" spc="-15" dirty="0">
                    <a:solidFill>
                      <a:srgbClr val="4285F4"/>
                    </a:solidFill>
                    <a:cs typeface="Calibri"/>
                  </a:rPr>
                  <a:t>g</a:t>
                </a:r>
                <a:r>
                  <a:rPr lang="en-US" spc="-70" dirty="0">
                    <a:solidFill>
                      <a:srgbClr val="4285F4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pc="-15" dirty="0">
                    <a:solidFill>
                      <a:srgbClr val="4285F4"/>
                    </a:solidFill>
                    <a:cs typeface="Calibri"/>
                  </a:rPr>
                  <a:t>t</a:t>
                </a:r>
                <a:r>
                  <a:rPr lang="en-US" dirty="0">
                    <a:solidFill>
                      <a:srgbClr val="4285F4"/>
                    </a:solidFill>
                    <a:cs typeface="Calibri"/>
                  </a:rPr>
                  <a:t>h</a:t>
                </a:r>
                <a:r>
                  <a:rPr lang="en-US" spc="-15" dirty="0">
                    <a:solidFill>
                      <a:srgbClr val="4285F4"/>
                    </a:solidFill>
                    <a:cs typeface="Calibri"/>
                  </a:rPr>
                  <a:t>e</a:t>
                </a:r>
                <a:r>
                  <a:rPr lang="en-US" spc="-60" dirty="0">
                    <a:solidFill>
                      <a:srgbClr val="4285F4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solidFill>
                      <a:srgbClr val="4285F4"/>
                    </a:solidFill>
                    <a:cs typeface="Calibri"/>
                  </a:rPr>
                  <a:t>n</a:t>
                </a:r>
                <a:r>
                  <a:rPr lang="en-US" spc="-10" dirty="0">
                    <a:solidFill>
                      <a:srgbClr val="4285F4"/>
                    </a:solidFill>
                    <a:cs typeface="Calibri"/>
                  </a:rPr>
                  <a:t>e</a:t>
                </a:r>
                <a:r>
                  <a:rPr lang="en-US" spc="-5" dirty="0">
                    <a:solidFill>
                      <a:srgbClr val="4285F4"/>
                    </a:solidFill>
                    <a:cs typeface="Calibri"/>
                  </a:rPr>
                  <a:t>x</a:t>
                </a:r>
                <a:r>
                  <a:rPr lang="en-US" spc="-10" dirty="0">
                    <a:solidFill>
                      <a:srgbClr val="4285F4"/>
                    </a:solidFill>
                    <a:cs typeface="Calibri"/>
                  </a:rPr>
                  <a:t>t</a:t>
                </a:r>
                <a:r>
                  <a:rPr lang="en-US" spc="-70" dirty="0">
                    <a:solidFill>
                      <a:srgbClr val="4285F4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pc="-25" dirty="0">
                    <a:solidFill>
                      <a:srgbClr val="4285F4"/>
                    </a:solidFill>
                    <a:cs typeface="Calibri"/>
                  </a:rPr>
                  <a:t>w</a:t>
                </a:r>
                <a:r>
                  <a:rPr lang="en-US" spc="-5" dirty="0">
                    <a:solidFill>
                      <a:srgbClr val="4285F4"/>
                    </a:solidFill>
                    <a:cs typeface="Calibri"/>
                  </a:rPr>
                  <a:t>o</a:t>
                </a:r>
                <a:r>
                  <a:rPr lang="en-US" dirty="0">
                    <a:solidFill>
                      <a:srgbClr val="4285F4"/>
                    </a:solidFill>
                    <a:cs typeface="Calibri"/>
                  </a:rPr>
                  <a:t>rd</a:t>
                </a:r>
                <a:r>
                  <a:rPr lang="en-US" spc="-10" dirty="0">
                    <a:cs typeface="Calibri"/>
                  </a:rPr>
                  <a:t>,</a:t>
                </a:r>
                <a:r>
                  <a:rPr lang="en-US" spc="-65" dirty="0">
                    <a:latin typeface="Times New Roman"/>
                    <a:cs typeface="Times New Roman"/>
                  </a:rPr>
                  <a:t> </a:t>
                </a:r>
                <a:r>
                  <a:rPr lang="en-US" spc="-20" dirty="0">
                    <a:cs typeface="Calibri"/>
                  </a:rPr>
                  <a:t>g</a:t>
                </a:r>
                <a:r>
                  <a:rPr lang="en-US" spc="-5" dirty="0">
                    <a:cs typeface="Calibri"/>
                  </a:rPr>
                  <a:t>i</a:t>
                </a:r>
                <a:r>
                  <a:rPr lang="en-US" spc="-15" dirty="0">
                    <a:cs typeface="Calibri"/>
                  </a:rPr>
                  <a:t>v</a:t>
                </a:r>
                <a:r>
                  <a:rPr lang="en-US" spc="-10" dirty="0">
                    <a:cs typeface="Calibri"/>
                  </a:rPr>
                  <a:t>e</a:t>
                </a:r>
                <a:r>
                  <a:rPr lang="en-US" dirty="0">
                    <a:cs typeface="Calibri"/>
                  </a:rPr>
                  <a:t>n</a:t>
                </a:r>
                <a:r>
                  <a:rPr lang="en-US" dirty="0">
                    <a:latin typeface="Times New Roman"/>
                    <a:cs typeface="Times New Roman"/>
                  </a:rPr>
                  <a:t> </a:t>
                </a:r>
                <a:r>
                  <a:rPr lang="en-US" spc="-15" dirty="0">
                    <a:cs typeface="Calibri"/>
                  </a:rPr>
                  <a:t>t</a:t>
                </a:r>
                <a:r>
                  <a:rPr lang="en-US" dirty="0">
                    <a:cs typeface="Calibri"/>
                  </a:rPr>
                  <a:t>h</a:t>
                </a:r>
                <a:r>
                  <a:rPr lang="en-US" spc="-15" dirty="0">
                    <a:cs typeface="Calibri"/>
                  </a:rPr>
                  <a:t>e</a:t>
                </a:r>
                <a:r>
                  <a:rPr lang="en-US" spc="-60" dirty="0">
                    <a:latin typeface="Times New Roman"/>
                    <a:cs typeface="Times New Roman"/>
                  </a:rPr>
                  <a:t> </a:t>
                </a:r>
                <a:r>
                  <a:rPr lang="en-US" spc="-25" dirty="0">
                    <a:cs typeface="Calibri"/>
                  </a:rPr>
                  <a:t>w</a:t>
                </a:r>
                <a:r>
                  <a:rPr lang="en-US" spc="-5" dirty="0">
                    <a:cs typeface="Calibri"/>
                  </a:rPr>
                  <a:t>o</a:t>
                </a:r>
                <a:r>
                  <a:rPr lang="en-US" dirty="0">
                    <a:cs typeface="Calibri"/>
                  </a:rPr>
                  <a:t>rds</a:t>
                </a:r>
                <a:r>
                  <a:rPr lang="en-US" spc="-65" dirty="0">
                    <a:latin typeface="Times New Roman"/>
                    <a:cs typeface="Times New Roman"/>
                  </a:rPr>
                  <a:t> </a:t>
                </a:r>
                <a:r>
                  <a:rPr lang="en-US" spc="-5" dirty="0">
                    <a:cs typeface="Calibri"/>
                  </a:rPr>
                  <a:t>s</a:t>
                </a:r>
                <a:r>
                  <a:rPr lang="en-US" dirty="0">
                    <a:cs typeface="Calibri"/>
                  </a:rPr>
                  <a:t>o</a:t>
                </a:r>
                <a:r>
                  <a:rPr lang="en-US" spc="-70" dirty="0">
                    <a:latin typeface="Times New Roman"/>
                    <a:cs typeface="Times New Roman"/>
                  </a:rPr>
                  <a:t> </a:t>
                </a:r>
                <a:r>
                  <a:rPr lang="en-US" spc="5" dirty="0">
                    <a:cs typeface="Calibri"/>
                  </a:rPr>
                  <a:t>f</a:t>
                </a:r>
                <a:r>
                  <a:rPr lang="en-US" dirty="0">
                    <a:cs typeface="Calibri"/>
                  </a:rPr>
                  <a:t>a</a:t>
                </a:r>
                <a:r>
                  <a:rPr lang="en-US" spc="-10" dirty="0">
                    <a:cs typeface="Calibri"/>
                  </a:rPr>
                  <a:t>r</a:t>
                </a:r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355600">
                  <a:buClr>
                    <a:srgbClr val="CC0000"/>
                  </a:buClr>
                  <a:buFont typeface="Times New Roman"/>
                  <a:buChar char="•"/>
                  <a:tabLst>
                    <a:tab pos="355600" algn="l"/>
                  </a:tabLst>
                </a:pPr>
                <a:r>
                  <a:rPr lang="en-US" spc="-15" dirty="0">
                    <a:cs typeface="Calibri"/>
                  </a:rPr>
                  <a:t>A</a:t>
                </a:r>
                <a:r>
                  <a:rPr lang="en-US" spc="-65" dirty="0">
                    <a:latin typeface="Times New Roman"/>
                    <a:cs typeface="Times New Roman"/>
                  </a:rPr>
                  <a:t> </a:t>
                </a:r>
                <a:r>
                  <a:rPr lang="en-US" spc="-5" dirty="0">
                    <a:cs typeface="Calibri"/>
                  </a:rPr>
                  <a:t>s</a:t>
                </a:r>
                <a:r>
                  <a:rPr lang="en-US" spc="-15" dirty="0">
                    <a:cs typeface="Calibri"/>
                  </a:rPr>
                  <a:t>y</a:t>
                </a:r>
                <a:r>
                  <a:rPr lang="en-US" spc="-5" dirty="0">
                    <a:cs typeface="Calibri"/>
                  </a:rPr>
                  <a:t>s</a:t>
                </a:r>
                <a:r>
                  <a:rPr lang="en-US" spc="-15" dirty="0">
                    <a:cs typeface="Calibri"/>
                  </a:rPr>
                  <a:t>t</a:t>
                </a:r>
                <a:r>
                  <a:rPr lang="en-US" spc="-10" dirty="0">
                    <a:cs typeface="Calibri"/>
                  </a:rPr>
                  <a:t>e</a:t>
                </a:r>
                <a:r>
                  <a:rPr lang="en-US" spc="-20" dirty="0">
                    <a:cs typeface="Calibri"/>
                  </a:rPr>
                  <a:t>m</a:t>
                </a:r>
                <a:r>
                  <a:rPr lang="en-US" spc="-70" dirty="0">
                    <a:latin typeface="Times New Roman"/>
                    <a:cs typeface="Times New Roman"/>
                  </a:rPr>
                  <a:t> </a:t>
                </a:r>
                <a:r>
                  <a:rPr lang="en-US" spc="-15" dirty="0">
                    <a:cs typeface="Calibri"/>
                  </a:rPr>
                  <a:t>t</a:t>
                </a:r>
                <a:r>
                  <a:rPr lang="en-US" dirty="0">
                    <a:cs typeface="Calibri"/>
                  </a:rPr>
                  <a:t>ha</a:t>
                </a:r>
                <a:r>
                  <a:rPr lang="en-US" spc="-10" dirty="0">
                    <a:cs typeface="Calibri"/>
                  </a:rPr>
                  <a:t>t</a:t>
                </a:r>
                <a:r>
                  <a:rPr lang="en-US" spc="-70" dirty="0"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cs typeface="Calibri"/>
                  </a:rPr>
                  <a:t>p</a:t>
                </a:r>
                <a:r>
                  <a:rPr lang="en-US" spc="-10" dirty="0">
                    <a:cs typeface="Calibri"/>
                  </a:rPr>
                  <a:t>r</a:t>
                </a:r>
                <a:r>
                  <a:rPr lang="en-US" spc="-20" dirty="0">
                    <a:cs typeface="Calibri"/>
                  </a:rPr>
                  <a:t>o</a:t>
                </a:r>
                <a:r>
                  <a:rPr lang="en-US" dirty="0">
                    <a:cs typeface="Calibri"/>
                  </a:rPr>
                  <a:t>du</a:t>
                </a:r>
                <a:r>
                  <a:rPr lang="en-US" spc="-20" dirty="0">
                    <a:cs typeface="Calibri"/>
                  </a:rPr>
                  <a:t>c</a:t>
                </a:r>
                <a:r>
                  <a:rPr lang="en-US" spc="-10" dirty="0">
                    <a:cs typeface="Calibri"/>
                  </a:rPr>
                  <a:t>e</a:t>
                </a:r>
                <a:r>
                  <a:rPr lang="en-US" dirty="0">
                    <a:cs typeface="Calibri"/>
                  </a:rPr>
                  <a:t>s</a:t>
                </a:r>
                <a:r>
                  <a:rPr lang="en-US" spc="-65" dirty="0">
                    <a:latin typeface="Times New Roman"/>
                    <a:cs typeface="Times New Roman"/>
                  </a:rPr>
                  <a:t> </a:t>
                </a:r>
                <a:r>
                  <a:rPr lang="en-US" spc="-15" dirty="0">
                    <a:cs typeface="Calibri"/>
                  </a:rPr>
                  <a:t>t</a:t>
                </a:r>
                <a:r>
                  <a:rPr lang="en-US" dirty="0">
                    <a:cs typeface="Calibri"/>
                  </a:rPr>
                  <a:t>h</a:t>
                </a:r>
                <a:r>
                  <a:rPr lang="en-US" spc="-5" dirty="0">
                    <a:cs typeface="Calibri"/>
                  </a:rPr>
                  <a:t>i</a:t>
                </a:r>
                <a:r>
                  <a:rPr lang="en-US" dirty="0">
                    <a:cs typeface="Calibri"/>
                  </a:rPr>
                  <a:t>s</a:t>
                </a:r>
                <a:r>
                  <a:rPr lang="en-US" spc="-65" dirty="0"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cs typeface="Calibri"/>
                  </a:rPr>
                  <a:t>p</a:t>
                </a:r>
                <a:r>
                  <a:rPr lang="en-US" spc="-10" dirty="0">
                    <a:cs typeface="Calibri"/>
                  </a:rPr>
                  <a:t>r</a:t>
                </a:r>
                <a:r>
                  <a:rPr lang="en-US" spc="-20" dirty="0">
                    <a:cs typeface="Calibri"/>
                  </a:rPr>
                  <a:t>o</a:t>
                </a:r>
                <a:r>
                  <a:rPr lang="en-US" dirty="0">
                    <a:cs typeface="Calibri"/>
                  </a:rPr>
                  <a:t>bab</a:t>
                </a:r>
                <a:r>
                  <a:rPr lang="en-US" spc="-5" dirty="0">
                    <a:cs typeface="Calibri"/>
                  </a:rPr>
                  <a:t>ili</a:t>
                </a:r>
                <a:r>
                  <a:rPr lang="en-US" spc="-15" dirty="0">
                    <a:cs typeface="Calibri"/>
                  </a:rPr>
                  <a:t>ty</a:t>
                </a:r>
                <a:r>
                  <a:rPr lang="en-US" spc="-65" dirty="0"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cs typeface="Calibri"/>
                  </a:rPr>
                  <a:t>d</a:t>
                </a:r>
                <a:r>
                  <a:rPr lang="en-US" spc="-5" dirty="0">
                    <a:cs typeface="Calibri"/>
                  </a:rPr>
                  <a:t>is</a:t>
                </a:r>
                <a:r>
                  <a:rPr lang="en-US" spc="-15" dirty="0">
                    <a:cs typeface="Calibri"/>
                  </a:rPr>
                  <a:t>t</a:t>
                </a:r>
                <a:r>
                  <a:rPr lang="en-US" dirty="0">
                    <a:cs typeface="Calibri"/>
                  </a:rPr>
                  <a:t>r</a:t>
                </a:r>
                <a:r>
                  <a:rPr lang="en-US" spc="-5" dirty="0">
                    <a:cs typeface="Calibri"/>
                  </a:rPr>
                  <a:t>i</a:t>
                </a:r>
                <a:r>
                  <a:rPr lang="en-US" dirty="0">
                    <a:cs typeface="Calibri"/>
                  </a:rPr>
                  <a:t>bu</a:t>
                </a:r>
                <a:r>
                  <a:rPr lang="en-US" spc="-15" dirty="0">
                    <a:cs typeface="Calibri"/>
                  </a:rPr>
                  <a:t>t</a:t>
                </a:r>
                <a:r>
                  <a:rPr lang="en-US" spc="-5" dirty="0">
                    <a:cs typeface="Calibri"/>
                  </a:rPr>
                  <a:t>io</a:t>
                </a:r>
                <a:r>
                  <a:rPr lang="en-US" dirty="0">
                    <a:cs typeface="Calibri"/>
                  </a:rPr>
                  <a:t>n</a:t>
                </a:r>
                <a:r>
                  <a:rPr lang="en-US" spc="-65" dirty="0">
                    <a:latin typeface="Times New Roman"/>
                    <a:cs typeface="Times New Roman"/>
                  </a:rPr>
                  <a:t> </a:t>
                </a:r>
                <a:r>
                  <a:rPr lang="en-US" spc="-5" dirty="0">
                    <a:cs typeface="Calibri"/>
                  </a:rPr>
                  <a:t>i</a:t>
                </a:r>
                <a:r>
                  <a:rPr lang="en-US" dirty="0">
                    <a:cs typeface="Calibri"/>
                  </a:rPr>
                  <a:t>s</a:t>
                </a:r>
                <a:r>
                  <a:rPr lang="en-US" spc="-65" dirty="0">
                    <a:latin typeface="Times New Roman"/>
                    <a:cs typeface="Times New Roman"/>
                  </a:rPr>
                  <a:t> </a:t>
                </a:r>
                <a:r>
                  <a:rPr lang="en-US" spc="-20" dirty="0">
                    <a:cs typeface="Calibri"/>
                  </a:rPr>
                  <a:t>c</a:t>
                </a:r>
                <a:r>
                  <a:rPr lang="en-US" dirty="0">
                    <a:cs typeface="Calibri"/>
                  </a:rPr>
                  <a:t>a</a:t>
                </a:r>
                <a:r>
                  <a:rPr lang="en-US" spc="-5" dirty="0">
                    <a:cs typeface="Calibri"/>
                  </a:rPr>
                  <a:t>ll</a:t>
                </a:r>
                <a:r>
                  <a:rPr lang="en-US" spc="-10" dirty="0">
                    <a:cs typeface="Calibri"/>
                  </a:rPr>
                  <a:t>e</a:t>
                </a:r>
                <a:r>
                  <a:rPr lang="en-US" dirty="0">
                    <a:cs typeface="Calibri"/>
                  </a:rPr>
                  <a:t>d</a:t>
                </a:r>
                <a:r>
                  <a:rPr lang="en-US" spc="-65" dirty="0">
                    <a:latin typeface="Times New Roman"/>
                    <a:cs typeface="Times New Roman"/>
                  </a:rPr>
                  <a:t> </a:t>
                </a:r>
                <a:r>
                  <a:rPr lang="en-US" dirty="0" smtClean="0">
                    <a:cs typeface="Calibri"/>
                  </a:rPr>
                  <a:t>a </a:t>
                </a:r>
                <a:r>
                  <a:rPr lang="en-US" b="1" u="heavy" spc="-20" dirty="0" smtClean="0">
                    <a:solidFill>
                      <a:srgbClr val="4285F4"/>
                    </a:solidFill>
                    <a:cs typeface="Calibri"/>
                  </a:rPr>
                  <a:t>L</a:t>
                </a:r>
                <a:r>
                  <a:rPr lang="en-US" b="1" u="heavy" spc="-15" dirty="0" smtClean="0">
                    <a:solidFill>
                      <a:srgbClr val="4285F4"/>
                    </a:solidFill>
                    <a:cs typeface="Calibri"/>
                  </a:rPr>
                  <a:t>a</a:t>
                </a:r>
                <a:r>
                  <a:rPr lang="en-US" b="1" u="heavy" spc="-20" dirty="0" smtClean="0">
                    <a:solidFill>
                      <a:srgbClr val="4285F4"/>
                    </a:solidFill>
                    <a:cs typeface="Calibri"/>
                  </a:rPr>
                  <a:t>ngu</a:t>
                </a:r>
                <a:r>
                  <a:rPr lang="en-US" b="1" u="heavy" spc="-15" dirty="0" smtClean="0">
                    <a:solidFill>
                      <a:srgbClr val="4285F4"/>
                    </a:solidFill>
                    <a:cs typeface="Calibri"/>
                  </a:rPr>
                  <a:t>a</a:t>
                </a:r>
                <a:r>
                  <a:rPr lang="en-US" b="1" u="heavy" spc="-5" dirty="0" smtClean="0">
                    <a:solidFill>
                      <a:srgbClr val="4285F4"/>
                    </a:solidFill>
                    <a:cs typeface="Calibri"/>
                  </a:rPr>
                  <a:t>ge </a:t>
                </a:r>
                <a:r>
                  <a:rPr lang="en-US" b="1" u="heavy" dirty="0">
                    <a:solidFill>
                      <a:srgbClr val="4285F4"/>
                    </a:solidFill>
                    <a:cs typeface="Calibri"/>
                  </a:rPr>
                  <a:t>M</a:t>
                </a:r>
                <a:r>
                  <a:rPr lang="en-US" b="1" u="heavy" spc="-20" dirty="0">
                    <a:solidFill>
                      <a:srgbClr val="4285F4"/>
                    </a:solidFill>
                    <a:cs typeface="Calibri"/>
                  </a:rPr>
                  <a:t>od</a:t>
                </a:r>
                <a:r>
                  <a:rPr lang="en-US" b="1" u="heavy" dirty="0">
                    <a:solidFill>
                      <a:srgbClr val="4285F4"/>
                    </a:solidFill>
                    <a:cs typeface="Calibri"/>
                  </a:rPr>
                  <a:t>e</a:t>
                </a:r>
                <a:r>
                  <a:rPr lang="en-US" b="1" u="heavy" spc="-10" dirty="0">
                    <a:solidFill>
                      <a:srgbClr val="4285F4"/>
                    </a:solidFill>
                    <a:cs typeface="Calibri"/>
                  </a:rPr>
                  <a:t>l</a:t>
                </a:r>
                <a:endParaRPr lang="en-US" dirty="0">
                  <a:cs typeface="Calibri"/>
                </a:endParaRPr>
              </a:p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endParaRPr lang="en-US" sz="4000" dirty="0">
                  <a:latin typeface="Times New Roman"/>
                  <a:cs typeface="Times New Roman"/>
                </a:endParaRPr>
              </a:p>
              <a:p>
                <a:pPr marL="355600">
                  <a:buClr>
                    <a:srgbClr val="CC0000"/>
                  </a:buClr>
                  <a:buFont typeface="Times New Roman"/>
                  <a:buChar char="•"/>
                  <a:tabLst>
                    <a:tab pos="355600" algn="l"/>
                  </a:tabLst>
                </a:pPr>
                <a:r>
                  <a:rPr lang="en-US" spc="-15" dirty="0">
                    <a:cs typeface="Calibri"/>
                  </a:rPr>
                  <a:t>I</a:t>
                </a:r>
                <a:r>
                  <a:rPr lang="en-US" dirty="0">
                    <a:cs typeface="Calibri"/>
                  </a:rPr>
                  <a:t>f</a:t>
                </a:r>
                <a:r>
                  <a:rPr lang="en-US" spc="-60" dirty="0">
                    <a:latin typeface="Times New Roman"/>
                    <a:cs typeface="Times New Roman"/>
                  </a:rPr>
                  <a:t> </a:t>
                </a:r>
                <a:r>
                  <a:rPr lang="en-US" spc="-15" dirty="0">
                    <a:cs typeface="Calibri"/>
                  </a:rPr>
                  <a:t>t</a:t>
                </a:r>
                <a:r>
                  <a:rPr lang="en-US" dirty="0">
                    <a:cs typeface="Calibri"/>
                  </a:rPr>
                  <a:t>ha</a:t>
                </a:r>
                <a:r>
                  <a:rPr lang="en-US" spc="-10" dirty="0">
                    <a:cs typeface="Calibri"/>
                  </a:rPr>
                  <a:t>t</a:t>
                </a:r>
                <a:r>
                  <a:rPr lang="en-US" spc="-70" dirty="0">
                    <a:latin typeface="Times New Roman"/>
                    <a:cs typeface="Times New Roman"/>
                  </a:rPr>
                  <a:t> </a:t>
                </a:r>
                <a:r>
                  <a:rPr lang="en-US" spc="-5" dirty="0">
                    <a:cs typeface="Calibri"/>
                  </a:rPr>
                  <a:t>s</a:t>
                </a:r>
                <a:r>
                  <a:rPr lang="en-US" spc="-15" dirty="0">
                    <a:cs typeface="Calibri"/>
                  </a:rPr>
                  <a:t>y</a:t>
                </a:r>
                <a:r>
                  <a:rPr lang="en-US" spc="-5" dirty="0">
                    <a:cs typeface="Calibri"/>
                  </a:rPr>
                  <a:t>s</a:t>
                </a:r>
                <a:r>
                  <a:rPr lang="en-US" spc="-15" dirty="0">
                    <a:cs typeface="Calibri"/>
                  </a:rPr>
                  <a:t>t</a:t>
                </a:r>
                <a:r>
                  <a:rPr lang="en-US" spc="-10" dirty="0">
                    <a:cs typeface="Calibri"/>
                  </a:rPr>
                  <a:t>e</a:t>
                </a:r>
                <a:r>
                  <a:rPr lang="en-US" spc="-20" dirty="0">
                    <a:cs typeface="Calibri"/>
                  </a:rPr>
                  <a:t>m</a:t>
                </a:r>
                <a:r>
                  <a:rPr lang="en-US" spc="-70" dirty="0">
                    <a:latin typeface="Times New Roman"/>
                    <a:cs typeface="Times New Roman"/>
                  </a:rPr>
                  <a:t> </a:t>
                </a:r>
                <a:r>
                  <a:rPr lang="en-US" spc="-5" dirty="0">
                    <a:cs typeface="Calibri"/>
                  </a:rPr>
                  <a:t>i</a:t>
                </a:r>
                <a:r>
                  <a:rPr lang="en-US" dirty="0">
                    <a:cs typeface="Calibri"/>
                  </a:rPr>
                  <a:t>s</a:t>
                </a:r>
                <a:r>
                  <a:rPr lang="en-US" spc="-65" dirty="0"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cs typeface="Calibri"/>
                  </a:rPr>
                  <a:t>an</a:t>
                </a:r>
                <a:r>
                  <a:rPr lang="en-US" spc="-65" dirty="0">
                    <a:latin typeface="Times New Roman"/>
                    <a:cs typeface="Times New Roman"/>
                  </a:rPr>
                  <a:t> </a:t>
                </a:r>
                <a:r>
                  <a:rPr lang="en-US" spc="-20" dirty="0">
                    <a:cs typeface="Calibri"/>
                  </a:rPr>
                  <a:t>R</a:t>
                </a:r>
                <a:r>
                  <a:rPr lang="en-US" spc="-15" dirty="0">
                    <a:cs typeface="Calibri"/>
                  </a:rPr>
                  <a:t>NN,</a:t>
                </a:r>
                <a:r>
                  <a:rPr lang="en-US" spc="-65" dirty="0">
                    <a:latin typeface="Times New Roman"/>
                    <a:cs typeface="Times New Roman"/>
                  </a:rPr>
                  <a:t> </a:t>
                </a:r>
                <a:r>
                  <a:rPr lang="en-US" spc="-5" dirty="0">
                    <a:cs typeface="Calibri"/>
                  </a:rPr>
                  <a:t>i</a:t>
                </a:r>
                <a:r>
                  <a:rPr lang="en-US" spc="-15" dirty="0">
                    <a:cs typeface="Calibri"/>
                  </a:rPr>
                  <a:t>t</a:t>
                </a:r>
                <a:r>
                  <a:rPr lang="en-US" spc="-10" dirty="0">
                    <a:cs typeface="Calibri"/>
                  </a:rPr>
                  <a:t>’s</a:t>
                </a:r>
                <a:r>
                  <a:rPr lang="en-US" spc="-65" dirty="0">
                    <a:latin typeface="Times New Roman"/>
                    <a:cs typeface="Times New Roman"/>
                  </a:rPr>
                  <a:t> </a:t>
                </a:r>
                <a:r>
                  <a:rPr lang="en-US" spc="-20" dirty="0">
                    <a:cs typeface="Calibri"/>
                  </a:rPr>
                  <a:t>c</a:t>
                </a:r>
                <a:r>
                  <a:rPr lang="en-US" dirty="0">
                    <a:cs typeface="Calibri"/>
                  </a:rPr>
                  <a:t>a</a:t>
                </a:r>
                <a:r>
                  <a:rPr lang="en-US" spc="-5" dirty="0">
                    <a:cs typeface="Calibri"/>
                  </a:rPr>
                  <a:t>ll</a:t>
                </a:r>
                <a:r>
                  <a:rPr lang="en-US" spc="-10" dirty="0">
                    <a:cs typeface="Calibri"/>
                  </a:rPr>
                  <a:t>e</a:t>
                </a:r>
                <a:r>
                  <a:rPr lang="en-US" dirty="0">
                    <a:cs typeface="Calibri"/>
                  </a:rPr>
                  <a:t>d</a:t>
                </a:r>
                <a:r>
                  <a:rPr lang="en-US" spc="-65" dirty="0"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cs typeface="Calibri"/>
                  </a:rPr>
                  <a:t>a</a:t>
                </a:r>
                <a:r>
                  <a:rPr lang="en-US" spc="-65" dirty="0">
                    <a:latin typeface="Times New Roman"/>
                    <a:cs typeface="Times New Roman"/>
                  </a:rPr>
                  <a:t> </a:t>
                </a:r>
                <a:r>
                  <a:rPr lang="en-US" b="1" u="heavy" spc="-20" dirty="0">
                    <a:solidFill>
                      <a:srgbClr val="4285F4"/>
                    </a:solidFill>
                    <a:cs typeface="Calibri"/>
                  </a:rPr>
                  <a:t>R</a:t>
                </a:r>
                <a:r>
                  <a:rPr lang="en-US" b="1" u="heavy" spc="-30" dirty="0">
                    <a:solidFill>
                      <a:srgbClr val="4285F4"/>
                    </a:solidFill>
                    <a:cs typeface="Calibri"/>
                  </a:rPr>
                  <a:t>NN</a:t>
                </a:r>
                <a:r>
                  <a:rPr lang="en-US" b="1" u="heavy" dirty="0">
                    <a:solidFill>
                      <a:srgbClr val="4285F4"/>
                    </a:solidFill>
                    <a:cs typeface="Calibri"/>
                  </a:rPr>
                  <a:t>-</a:t>
                </a:r>
                <a:r>
                  <a:rPr lang="en-US" b="1" u="heavy" spc="-25" dirty="0">
                    <a:solidFill>
                      <a:srgbClr val="4285F4"/>
                    </a:solidFill>
                    <a:cs typeface="Calibri"/>
                  </a:rPr>
                  <a:t>LM</a:t>
                </a:r>
                <a:endParaRPr lang="en-US" dirty="0">
                  <a:cs typeface="Calibri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468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68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355600" marR="5080">
                  <a:lnSpc>
                    <a:spcPct val="100800"/>
                  </a:lnSpc>
                  <a:buClr>
                    <a:srgbClr val="CC0000"/>
                  </a:buClr>
                  <a:buFont typeface="Times New Roman"/>
                  <a:buChar char="•"/>
                  <a:tabLst>
                    <a:tab pos="355600" algn="l"/>
                  </a:tabLst>
                </a:pPr>
                <a:r>
                  <a:rPr lang="en-US" sz="2400" b="1" u="heavy" spc="-15" dirty="0" smtClean="0">
                    <a:solidFill>
                      <a:srgbClr val="4285F4"/>
                    </a:solidFill>
                    <a:cs typeface="Calibri"/>
                  </a:rPr>
                  <a:t>C</a:t>
                </a:r>
                <a:r>
                  <a:rPr lang="en-US" sz="2400" b="1" u="heavy" spc="-20" dirty="0">
                    <a:solidFill>
                      <a:srgbClr val="4285F4"/>
                    </a:solidFill>
                    <a:cs typeface="Calibri"/>
                  </a:rPr>
                  <a:t>ond</a:t>
                </a:r>
                <a:r>
                  <a:rPr lang="en-US" sz="2400" b="1" u="heavy" spc="-15" dirty="0">
                    <a:solidFill>
                      <a:srgbClr val="4285F4"/>
                    </a:solidFill>
                    <a:cs typeface="Calibri"/>
                  </a:rPr>
                  <a:t>i</a:t>
                </a:r>
                <a:r>
                  <a:rPr lang="en-US" sz="2400" b="1" u="heavy" spc="-5" dirty="0">
                    <a:solidFill>
                      <a:srgbClr val="4285F4"/>
                    </a:solidFill>
                    <a:cs typeface="Calibri"/>
                  </a:rPr>
                  <a:t>t</a:t>
                </a:r>
                <a:r>
                  <a:rPr lang="en-US" sz="2400" b="1" u="heavy" spc="-15" dirty="0">
                    <a:solidFill>
                      <a:srgbClr val="4285F4"/>
                    </a:solidFill>
                    <a:cs typeface="Calibri"/>
                  </a:rPr>
                  <a:t>i</a:t>
                </a:r>
                <a:r>
                  <a:rPr lang="en-US" sz="2400" b="1" u="heavy" spc="-20" dirty="0">
                    <a:solidFill>
                      <a:srgbClr val="4285F4"/>
                    </a:solidFill>
                    <a:cs typeface="Calibri"/>
                  </a:rPr>
                  <a:t>on</a:t>
                </a:r>
                <a:r>
                  <a:rPr lang="en-US" sz="2400" b="1" u="heavy" spc="-15" dirty="0">
                    <a:solidFill>
                      <a:srgbClr val="4285F4"/>
                    </a:solidFill>
                    <a:cs typeface="Calibri"/>
                  </a:rPr>
                  <a:t>a</a:t>
                </a:r>
                <a:r>
                  <a:rPr lang="en-US" sz="2400" b="1" u="heavy" spc="-10" dirty="0">
                    <a:solidFill>
                      <a:srgbClr val="4285F4"/>
                    </a:solidFill>
                    <a:cs typeface="Calibri"/>
                  </a:rPr>
                  <a:t>l</a:t>
                </a:r>
                <a:r>
                  <a:rPr lang="en-US" sz="2400" u="heavy" spc="-65" dirty="0">
                    <a:solidFill>
                      <a:srgbClr val="4285F4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u="heavy" dirty="0">
                    <a:solidFill>
                      <a:srgbClr val="4285F4"/>
                    </a:solidFill>
                    <a:cs typeface="Calibri"/>
                  </a:rPr>
                  <a:t>L</a:t>
                </a:r>
                <a:r>
                  <a:rPr lang="en-US" sz="2400" u="heavy" spc="-5" dirty="0">
                    <a:solidFill>
                      <a:srgbClr val="4285F4"/>
                    </a:solidFill>
                    <a:cs typeface="Calibri"/>
                  </a:rPr>
                  <a:t>a</a:t>
                </a:r>
                <a:r>
                  <a:rPr lang="en-US" sz="2400" u="heavy" dirty="0">
                    <a:solidFill>
                      <a:srgbClr val="4285F4"/>
                    </a:solidFill>
                    <a:cs typeface="Calibri"/>
                  </a:rPr>
                  <a:t>n</a:t>
                </a:r>
                <a:r>
                  <a:rPr lang="en-US" sz="2400" u="heavy" spc="-20" dirty="0">
                    <a:solidFill>
                      <a:srgbClr val="4285F4"/>
                    </a:solidFill>
                    <a:cs typeface="Calibri"/>
                  </a:rPr>
                  <a:t>g</a:t>
                </a:r>
                <a:r>
                  <a:rPr lang="en-US" sz="2400" u="heavy" dirty="0">
                    <a:solidFill>
                      <a:srgbClr val="4285F4"/>
                    </a:solidFill>
                    <a:cs typeface="Calibri"/>
                  </a:rPr>
                  <a:t>u</a:t>
                </a:r>
                <a:r>
                  <a:rPr lang="en-US" sz="2400" u="heavy" spc="-5" dirty="0">
                    <a:solidFill>
                      <a:srgbClr val="4285F4"/>
                    </a:solidFill>
                    <a:cs typeface="Calibri"/>
                  </a:rPr>
                  <a:t>a</a:t>
                </a:r>
                <a:r>
                  <a:rPr lang="en-US" sz="2400" u="heavy" spc="-20" dirty="0">
                    <a:solidFill>
                      <a:srgbClr val="4285F4"/>
                    </a:solidFill>
                    <a:cs typeface="Calibri"/>
                  </a:rPr>
                  <a:t>g</a:t>
                </a:r>
                <a:r>
                  <a:rPr lang="en-US" sz="2400" u="heavy" spc="-15" dirty="0">
                    <a:solidFill>
                      <a:srgbClr val="4285F4"/>
                    </a:solidFill>
                    <a:cs typeface="Calibri"/>
                  </a:rPr>
                  <a:t>e</a:t>
                </a:r>
                <a:r>
                  <a:rPr lang="en-US" sz="2400" u="heavy" dirty="0">
                    <a:solidFill>
                      <a:srgbClr val="4285F4"/>
                    </a:solidFill>
                    <a:cs typeface="Calibri"/>
                  </a:rPr>
                  <a:t> </a:t>
                </a:r>
                <a:r>
                  <a:rPr lang="en-US" sz="2400" u="heavy" spc="-30" dirty="0">
                    <a:solidFill>
                      <a:srgbClr val="4285F4"/>
                    </a:solidFill>
                    <a:cs typeface="Calibri"/>
                  </a:rPr>
                  <a:t>M</a:t>
                </a:r>
                <a:r>
                  <a:rPr lang="en-US" sz="2400" u="heavy" spc="-5" dirty="0">
                    <a:solidFill>
                      <a:srgbClr val="4285F4"/>
                    </a:solidFill>
                    <a:cs typeface="Calibri"/>
                  </a:rPr>
                  <a:t>o</a:t>
                </a:r>
                <a:r>
                  <a:rPr lang="en-US" sz="2400" u="heavy" dirty="0">
                    <a:solidFill>
                      <a:srgbClr val="4285F4"/>
                    </a:solidFill>
                    <a:cs typeface="Calibri"/>
                  </a:rPr>
                  <a:t>d</a:t>
                </a:r>
                <a:r>
                  <a:rPr lang="en-US" sz="2400" u="heavy" spc="5" dirty="0">
                    <a:solidFill>
                      <a:srgbClr val="4285F4"/>
                    </a:solidFill>
                    <a:cs typeface="Calibri"/>
                  </a:rPr>
                  <a:t>e</a:t>
                </a:r>
                <a:r>
                  <a:rPr lang="en-US" sz="2400" u="heavy" spc="-5" dirty="0">
                    <a:solidFill>
                      <a:srgbClr val="4285F4"/>
                    </a:solidFill>
                    <a:cs typeface="Calibri"/>
                  </a:rPr>
                  <a:t>li</a:t>
                </a:r>
                <a:r>
                  <a:rPr lang="en-US" sz="2400" u="heavy" dirty="0">
                    <a:solidFill>
                      <a:srgbClr val="4285F4"/>
                    </a:solidFill>
                    <a:cs typeface="Calibri"/>
                  </a:rPr>
                  <a:t>n</a:t>
                </a:r>
                <a:r>
                  <a:rPr lang="en-US" sz="2400" u="heavy" spc="-15" dirty="0">
                    <a:solidFill>
                      <a:srgbClr val="4285F4"/>
                    </a:solidFill>
                    <a:cs typeface="Calibri"/>
                  </a:rPr>
                  <a:t>g</a:t>
                </a:r>
                <a:r>
                  <a:rPr lang="en-US" sz="2400" spc="-10" dirty="0">
                    <a:cs typeface="Calibri"/>
                  </a:rPr>
                  <a:t>:</a:t>
                </a:r>
                <a:r>
                  <a:rPr lang="en-US" sz="2400" spc="-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15" dirty="0">
                    <a:cs typeface="Calibri"/>
                  </a:rPr>
                  <a:t>t</a:t>
                </a:r>
                <a:r>
                  <a:rPr lang="en-US" sz="2400" dirty="0">
                    <a:cs typeface="Calibri"/>
                  </a:rPr>
                  <a:t>h</a:t>
                </a:r>
                <a:r>
                  <a:rPr lang="en-US" sz="2400" spc="-15" dirty="0">
                    <a:cs typeface="Calibri"/>
                  </a:rPr>
                  <a:t>e</a:t>
                </a:r>
                <a:r>
                  <a:rPr lang="en-US" sz="2400" spc="-6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15" dirty="0">
                    <a:cs typeface="Calibri"/>
                  </a:rPr>
                  <a:t>t</a:t>
                </a:r>
                <a:r>
                  <a:rPr lang="en-US" sz="2400" dirty="0">
                    <a:cs typeface="Calibri"/>
                  </a:rPr>
                  <a:t>a</a:t>
                </a:r>
                <a:r>
                  <a:rPr lang="en-US" sz="2400" spc="-5" dirty="0">
                    <a:cs typeface="Calibri"/>
                  </a:rPr>
                  <a:t>s</a:t>
                </a:r>
                <a:r>
                  <a:rPr lang="en-US" sz="2400" spc="-15" dirty="0">
                    <a:cs typeface="Calibri"/>
                  </a:rPr>
                  <a:t>k</a:t>
                </a:r>
                <a:r>
                  <a:rPr lang="en-US" sz="2400" spc="-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5" dirty="0">
                    <a:cs typeface="Calibri"/>
                  </a:rPr>
                  <a:t>o</a:t>
                </a:r>
                <a:r>
                  <a:rPr lang="en-US" sz="2400" dirty="0">
                    <a:cs typeface="Calibri"/>
                  </a:rPr>
                  <a:t>f</a:t>
                </a:r>
                <a:r>
                  <a:rPr lang="en-US" sz="2400" spc="-60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cs typeface="Calibri"/>
                  </a:rPr>
                  <a:t>p</a:t>
                </a:r>
                <a:r>
                  <a:rPr lang="en-US" sz="2400" spc="-10" dirty="0">
                    <a:cs typeface="Calibri"/>
                  </a:rPr>
                  <a:t>re</a:t>
                </a:r>
                <a:r>
                  <a:rPr lang="en-US" sz="2400" dirty="0">
                    <a:cs typeface="Calibri"/>
                  </a:rPr>
                  <a:t>d</a:t>
                </a:r>
                <a:r>
                  <a:rPr lang="en-US" sz="2400" spc="-5" dirty="0">
                    <a:cs typeface="Calibri"/>
                  </a:rPr>
                  <a:t>i</a:t>
                </a:r>
                <a:r>
                  <a:rPr lang="en-US" sz="2400" spc="-20" dirty="0">
                    <a:cs typeface="Calibri"/>
                  </a:rPr>
                  <a:t>c</a:t>
                </a:r>
                <a:r>
                  <a:rPr lang="en-US" sz="2400" spc="-15" dirty="0">
                    <a:cs typeface="Calibri"/>
                  </a:rPr>
                  <a:t>t</a:t>
                </a:r>
                <a:r>
                  <a:rPr lang="en-US" sz="2400" spc="-5" dirty="0">
                    <a:cs typeface="Calibri"/>
                  </a:rPr>
                  <a:t>i</a:t>
                </a:r>
                <a:r>
                  <a:rPr lang="en-US" sz="2400" dirty="0">
                    <a:cs typeface="Calibri"/>
                  </a:rPr>
                  <a:t>n</a:t>
                </a:r>
                <a:r>
                  <a:rPr lang="en-US" sz="2400" spc="-15" dirty="0">
                    <a:cs typeface="Calibri"/>
                  </a:rPr>
                  <a:t>g</a:t>
                </a:r>
                <a:r>
                  <a:rPr lang="en-US" sz="2400" spc="-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15" dirty="0">
                    <a:cs typeface="Calibri"/>
                  </a:rPr>
                  <a:t>t</a:t>
                </a:r>
                <a:r>
                  <a:rPr lang="en-US" sz="2400" dirty="0">
                    <a:cs typeface="Calibri"/>
                  </a:rPr>
                  <a:t>h</a:t>
                </a:r>
                <a:r>
                  <a:rPr lang="en-US" sz="2400" spc="-15" dirty="0">
                    <a:cs typeface="Calibri"/>
                  </a:rPr>
                  <a:t>e</a:t>
                </a:r>
                <a:r>
                  <a:rPr lang="en-US" sz="2400" spc="-60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cs typeface="Calibri"/>
                  </a:rPr>
                  <a:t>n</a:t>
                </a:r>
                <a:r>
                  <a:rPr lang="en-US" sz="2400" spc="-10" dirty="0">
                    <a:cs typeface="Calibri"/>
                  </a:rPr>
                  <a:t>e</a:t>
                </a:r>
                <a:r>
                  <a:rPr lang="en-US" sz="2400" spc="-5" dirty="0">
                    <a:cs typeface="Calibri"/>
                  </a:rPr>
                  <a:t>x</a:t>
                </a:r>
                <a:r>
                  <a:rPr lang="en-US" sz="2400" spc="-10" dirty="0">
                    <a:cs typeface="Calibri"/>
                  </a:rPr>
                  <a:t>t</a:t>
                </a:r>
                <a:r>
                  <a:rPr lang="en-US" sz="2400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25" dirty="0">
                    <a:cs typeface="Calibri"/>
                  </a:rPr>
                  <a:t>w</a:t>
                </a:r>
                <a:r>
                  <a:rPr lang="en-US" sz="2400" spc="-5" dirty="0">
                    <a:cs typeface="Calibri"/>
                  </a:rPr>
                  <a:t>o</a:t>
                </a:r>
                <a:r>
                  <a:rPr lang="en-US" sz="2400" dirty="0">
                    <a:cs typeface="Calibri"/>
                  </a:rPr>
                  <a:t>rd</a:t>
                </a:r>
                <a:r>
                  <a:rPr lang="en-US" sz="2400" spc="-10" dirty="0">
                    <a:cs typeface="Calibri"/>
                  </a:rPr>
                  <a:t>,</a:t>
                </a:r>
                <a:r>
                  <a:rPr lang="en-US" sz="2400" spc="-6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20" dirty="0">
                    <a:cs typeface="Calibri"/>
                  </a:rPr>
                  <a:t>g</a:t>
                </a:r>
                <a:r>
                  <a:rPr lang="en-US" sz="2400" spc="-5" dirty="0">
                    <a:cs typeface="Calibri"/>
                  </a:rPr>
                  <a:t>i</a:t>
                </a:r>
                <a:r>
                  <a:rPr lang="en-US" sz="2400" spc="-15" dirty="0">
                    <a:cs typeface="Calibri"/>
                  </a:rPr>
                  <a:t>v</a:t>
                </a:r>
                <a:r>
                  <a:rPr lang="en-US" sz="2400" spc="-10" dirty="0">
                    <a:cs typeface="Calibri"/>
                  </a:rPr>
                  <a:t>e</a:t>
                </a:r>
                <a:r>
                  <a:rPr lang="en-US" sz="2400" dirty="0">
                    <a:cs typeface="Calibri"/>
                  </a:rPr>
                  <a:t>n</a:t>
                </a:r>
                <a:r>
                  <a:rPr lang="en-US" sz="2400" spc="-6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15" dirty="0">
                    <a:cs typeface="Calibri"/>
                  </a:rPr>
                  <a:t>t</a:t>
                </a:r>
                <a:r>
                  <a:rPr lang="en-US" sz="2400" dirty="0">
                    <a:cs typeface="Calibri"/>
                  </a:rPr>
                  <a:t>h</a:t>
                </a:r>
                <a:r>
                  <a:rPr lang="en-US" sz="2400" spc="-15" dirty="0">
                    <a:cs typeface="Calibri"/>
                  </a:rPr>
                  <a:t>e</a:t>
                </a:r>
                <a:r>
                  <a:rPr lang="en-US" sz="2400" spc="-6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25" dirty="0">
                    <a:cs typeface="Calibri"/>
                  </a:rPr>
                  <a:t>w</a:t>
                </a:r>
                <a:r>
                  <a:rPr lang="en-US" sz="2400" spc="-5" dirty="0">
                    <a:cs typeface="Calibri"/>
                  </a:rPr>
                  <a:t>o</a:t>
                </a:r>
                <a:r>
                  <a:rPr lang="en-US" sz="2400" dirty="0">
                    <a:cs typeface="Calibri"/>
                  </a:rPr>
                  <a:t>rds</a:t>
                </a:r>
                <a:r>
                  <a:rPr lang="en-US" sz="2400" spc="-6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5" dirty="0">
                    <a:cs typeface="Calibri"/>
                  </a:rPr>
                  <a:t>s</a:t>
                </a:r>
                <a:r>
                  <a:rPr lang="en-US" sz="2400" dirty="0">
                    <a:cs typeface="Calibri"/>
                  </a:rPr>
                  <a:t>o</a:t>
                </a:r>
                <a:r>
                  <a:rPr lang="en-US" sz="2400" spc="-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5" dirty="0">
                    <a:cs typeface="Calibri"/>
                  </a:rPr>
                  <a:t>f</a:t>
                </a:r>
                <a:r>
                  <a:rPr lang="en-US" sz="2400" dirty="0">
                    <a:cs typeface="Calibri"/>
                  </a:rPr>
                  <a:t>a</a:t>
                </a:r>
                <a:r>
                  <a:rPr lang="en-US" sz="2400" spc="-10" dirty="0">
                    <a:cs typeface="Calibri"/>
                  </a:rPr>
                  <a:t>r,</a:t>
                </a:r>
                <a:r>
                  <a:rPr lang="en-US" sz="2400" spc="-65" dirty="0">
                    <a:latin typeface="Times New Roman"/>
                    <a:cs typeface="Times New Roman"/>
                  </a:rPr>
                  <a:t> </a:t>
                </a:r>
                <a:r>
                  <a:rPr lang="en-US" sz="2400" u="heavy" dirty="0">
                    <a:solidFill>
                      <a:srgbClr val="4285F4"/>
                    </a:solidFill>
                    <a:cs typeface="Calibri"/>
                  </a:rPr>
                  <a:t>and</a:t>
                </a:r>
                <a:r>
                  <a:rPr lang="en-US" sz="2400" u="heavy" spc="-5" dirty="0">
                    <a:solidFill>
                      <a:srgbClr val="4285F4"/>
                    </a:solidFill>
                    <a:cs typeface="Calibri"/>
                  </a:rPr>
                  <a:t> </a:t>
                </a:r>
                <a:r>
                  <a:rPr lang="en-US" sz="2400" u="heavy" dirty="0">
                    <a:solidFill>
                      <a:srgbClr val="4285F4"/>
                    </a:solidFill>
                    <a:cs typeface="Calibri"/>
                  </a:rPr>
                  <a:t>a</a:t>
                </a:r>
                <a:r>
                  <a:rPr lang="en-US" sz="2400" u="heavy" spc="-5" dirty="0">
                    <a:solidFill>
                      <a:srgbClr val="4285F4"/>
                    </a:solidFill>
                    <a:cs typeface="Calibri"/>
                  </a:rPr>
                  <a:t>ls</a:t>
                </a:r>
                <a:r>
                  <a:rPr lang="en-US" sz="2400" u="heavy" dirty="0">
                    <a:solidFill>
                      <a:srgbClr val="4285F4"/>
                    </a:solidFill>
                    <a:cs typeface="Calibri"/>
                  </a:rPr>
                  <a:t>o</a:t>
                </a:r>
                <a:r>
                  <a:rPr lang="en-US" sz="2400" u="heavy" spc="-10" dirty="0">
                    <a:solidFill>
                      <a:srgbClr val="4285F4"/>
                    </a:solidFill>
                    <a:cs typeface="Calibri"/>
                  </a:rPr>
                  <a:t> </a:t>
                </a:r>
                <a:r>
                  <a:rPr lang="en-US" sz="2400" u="heavy" spc="-5" dirty="0">
                    <a:solidFill>
                      <a:srgbClr val="4285F4"/>
                    </a:solidFill>
                    <a:cs typeface="Calibri"/>
                  </a:rPr>
                  <a:t>so</a:t>
                </a:r>
                <a:r>
                  <a:rPr lang="en-US" sz="2400" u="heavy" spc="-25" dirty="0">
                    <a:solidFill>
                      <a:srgbClr val="4285F4"/>
                    </a:solidFill>
                    <a:cs typeface="Calibri"/>
                  </a:rPr>
                  <a:t>m</a:t>
                </a:r>
                <a:r>
                  <a:rPr lang="en-US" sz="2400" u="heavy" spc="-15" dirty="0">
                    <a:solidFill>
                      <a:srgbClr val="4285F4"/>
                    </a:solidFill>
                    <a:cs typeface="Calibri"/>
                  </a:rPr>
                  <a:t>e</a:t>
                </a:r>
                <a:r>
                  <a:rPr lang="en-US" sz="2400" u="heavy" dirty="0">
                    <a:solidFill>
                      <a:srgbClr val="4285F4"/>
                    </a:solidFill>
                    <a:cs typeface="Calibri"/>
                  </a:rPr>
                  <a:t> </a:t>
                </a:r>
                <a:r>
                  <a:rPr lang="en-US" sz="2400" u="heavy" spc="-5" dirty="0">
                    <a:solidFill>
                      <a:srgbClr val="4285F4"/>
                    </a:solidFill>
                    <a:cs typeface="Calibri"/>
                  </a:rPr>
                  <a:t>o</a:t>
                </a:r>
                <a:r>
                  <a:rPr lang="en-US" sz="2400" u="heavy" spc="-15" dirty="0">
                    <a:solidFill>
                      <a:srgbClr val="4285F4"/>
                    </a:solidFill>
                    <a:cs typeface="Calibri"/>
                  </a:rPr>
                  <a:t>t</a:t>
                </a:r>
                <a:r>
                  <a:rPr lang="en-US" sz="2400" u="heavy" dirty="0">
                    <a:solidFill>
                      <a:srgbClr val="4285F4"/>
                    </a:solidFill>
                    <a:cs typeface="Calibri"/>
                  </a:rPr>
                  <a:t>h</a:t>
                </a:r>
                <a:r>
                  <a:rPr lang="en-US" sz="2400" u="heavy" spc="-10" dirty="0">
                    <a:solidFill>
                      <a:srgbClr val="4285F4"/>
                    </a:solidFill>
                    <a:cs typeface="Calibri"/>
                  </a:rPr>
                  <a:t>er</a:t>
                </a:r>
                <a:r>
                  <a:rPr lang="en-US" sz="2400" u="heavy" spc="-5" dirty="0">
                    <a:solidFill>
                      <a:srgbClr val="4285F4"/>
                    </a:solidFill>
                    <a:cs typeface="Calibri"/>
                  </a:rPr>
                  <a:t> i</a:t>
                </a:r>
                <a:r>
                  <a:rPr lang="en-US" sz="2400" u="heavy" dirty="0">
                    <a:solidFill>
                      <a:srgbClr val="4285F4"/>
                    </a:solidFill>
                    <a:cs typeface="Calibri"/>
                  </a:rPr>
                  <a:t>npu</a:t>
                </a:r>
                <a:r>
                  <a:rPr lang="en-US" sz="2400" u="heavy" spc="-10" dirty="0">
                    <a:solidFill>
                      <a:srgbClr val="4285F4"/>
                    </a:solidFill>
                    <a:cs typeface="Calibri"/>
                  </a:rPr>
                  <a:t>t </a:t>
                </a:r>
                <a:r>
                  <a:rPr lang="en-US" sz="2400" i="1" u="heavy" dirty="0">
                    <a:solidFill>
                      <a:srgbClr val="4285F4"/>
                    </a:solidFill>
                    <a:cs typeface="Calibri"/>
                  </a:rPr>
                  <a:t>x</a:t>
                </a:r>
                <a:endParaRPr lang="en-US" sz="2400" dirty="0">
                  <a:cs typeface="Calibri"/>
                </a:endParaRPr>
              </a:p>
              <a:p>
                <a:pPr>
                  <a:buClr>
                    <a:srgbClr val="CC0000"/>
                  </a:buClr>
                  <a:buFont typeface="Times New Roman"/>
                  <a:buChar char="•"/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0" indent="0">
                  <a:spcBef>
                    <a:spcPts val="1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lnSpc>
                    <a:spcPct val="100000"/>
                  </a:lnSpc>
                  <a:spcBef>
                    <a:spcPts val="1"/>
                  </a:spcBef>
                  <a:buNone/>
                </a:pPr>
                <a:endParaRPr lang="en-US" sz="3150" dirty="0">
                  <a:latin typeface="Times New Roman"/>
                  <a:cs typeface="Times New Roman"/>
                </a:endParaRPr>
              </a:p>
              <a:p>
                <a:pPr marL="355600">
                  <a:buClr>
                    <a:srgbClr val="CC0000"/>
                  </a:buClr>
                  <a:buFont typeface="Times New Roman"/>
                  <a:buChar char="•"/>
                  <a:tabLst>
                    <a:tab pos="355600" algn="l"/>
                  </a:tabLst>
                </a:pPr>
                <a:r>
                  <a:rPr lang="en-US" sz="2400" dirty="0">
                    <a:cs typeface="Calibri"/>
                  </a:rPr>
                  <a:t>E</a:t>
                </a:r>
                <a:r>
                  <a:rPr lang="en-US" sz="2400" spc="-5" dirty="0">
                    <a:cs typeface="Calibri"/>
                  </a:rPr>
                  <a:t>x</a:t>
                </a:r>
                <a:r>
                  <a:rPr lang="en-US" sz="2400" dirty="0">
                    <a:cs typeface="Calibri"/>
                  </a:rPr>
                  <a:t>a</a:t>
                </a:r>
                <a:r>
                  <a:rPr lang="en-US" sz="2400" spc="-30" dirty="0">
                    <a:cs typeface="Calibri"/>
                  </a:rPr>
                  <a:t>m</a:t>
                </a:r>
                <a:r>
                  <a:rPr lang="en-US" sz="2400" dirty="0">
                    <a:cs typeface="Calibri"/>
                  </a:rPr>
                  <a:t>pl</a:t>
                </a:r>
                <a:r>
                  <a:rPr lang="en-US" sz="2400" spc="-15" dirty="0">
                    <a:cs typeface="Calibri"/>
                  </a:rPr>
                  <a:t>es</a:t>
                </a:r>
                <a:r>
                  <a:rPr lang="en-US" sz="2400" spc="-6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5" dirty="0">
                    <a:cs typeface="Calibri"/>
                  </a:rPr>
                  <a:t>o</a:t>
                </a:r>
                <a:r>
                  <a:rPr lang="en-US" sz="2400" dirty="0">
                    <a:cs typeface="Calibri"/>
                  </a:rPr>
                  <a:t>f</a:t>
                </a:r>
                <a:r>
                  <a:rPr lang="en-US" sz="2400" spc="-6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20" dirty="0">
                    <a:cs typeface="Calibri"/>
                  </a:rPr>
                  <a:t>c</a:t>
                </a:r>
                <a:r>
                  <a:rPr lang="en-US" sz="2400" spc="-5" dirty="0">
                    <a:cs typeface="Calibri"/>
                  </a:rPr>
                  <a:t>o</a:t>
                </a:r>
                <a:r>
                  <a:rPr lang="en-US" sz="2400" dirty="0">
                    <a:cs typeface="Calibri"/>
                  </a:rPr>
                  <a:t>ndi</a:t>
                </a:r>
                <a:r>
                  <a:rPr lang="en-US" sz="2400" spc="-15" dirty="0">
                    <a:cs typeface="Calibri"/>
                  </a:rPr>
                  <a:t>t</a:t>
                </a:r>
                <a:r>
                  <a:rPr lang="en-US" sz="2400" dirty="0">
                    <a:cs typeface="Calibri"/>
                  </a:rPr>
                  <a:t>i</a:t>
                </a:r>
                <a:r>
                  <a:rPr lang="en-US" sz="2400" spc="-5" dirty="0">
                    <a:cs typeface="Calibri"/>
                  </a:rPr>
                  <a:t>o</a:t>
                </a:r>
                <a:r>
                  <a:rPr lang="en-US" sz="2400" dirty="0">
                    <a:cs typeface="Calibri"/>
                  </a:rPr>
                  <a:t>nal</a:t>
                </a:r>
                <a:r>
                  <a:rPr lang="en-US" sz="2400" spc="-6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cs typeface="Calibri"/>
                  </a:rPr>
                  <a:t>lan</a:t>
                </a:r>
                <a:r>
                  <a:rPr lang="en-US" sz="2400" spc="-20" dirty="0">
                    <a:cs typeface="Calibri"/>
                  </a:rPr>
                  <a:t>g</a:t>
                </a:r>
                <a:r>
                  <a:rPr lang="en-US" sz="2400" dirty="0">
                    <a:cs typeface="Calibri"/>
                  </a:rPr>
                  <a:t>ua</a:t>
                </a:r>
                <a:r>
                  <a:rPr lang="en-US" sz="2400" spc="-20" dirty="0">
                    <a:cs typeface="Calibri"/>
                  </a:rPr>
                  <a:t>g</a:t>
                </a:r>
                <a:r>
                  <a:rPr lang="en-US" sz="2400" spc="-15" dirty="0">
                    <a:cs typeface="Calibri"/>
                  </a:rPr>
                  <a:t>e</a:t>
                </a:r>
                <a:r>
                  <a:rPr lang="en-US" sz="2400" spc="-6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30" dirty="0">
                    <a:cs typeface="Calibri"/>
                  </a:rPr>
                  <a:t>m</a:t>
                </a:r>
                <a:r>
                  <a:rPr lang="en-US" sz="2400" spc="-5" dirty="0">
                    <a:cs typeface="Calibri"/>
                  </a:rPr>
                  <a:t>o</a:t>
                </a:r>
                <a:r>
                  <a:rPr lang="en-US" sz="2400" dirty="0">
                    <a:cs typeface="Calibri"/>
                  </a:rPr>
                  <a:t>delin</a:t>
                </a:r>
                <a:r>
                  <a:rPr lang="en-US" sz="2400" spc="-15" dirty="0">
                    <a:cs typeface="Calibri"/>
                  </a:rPr>
                  <a:t>g</a:t>
                </a:r>
                <a:r>
                  <a:rPr lang="en-US" sz="2400" spc="-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15" dirty="0">
                    <a:cs typeface="Calibri"/>
                  </a:rPr>
                  <a:t>t</a:t>
                </a:r>
                <a:r>
                  <a:rPr lang="en-US" sz="2400" dirty="0">
                    <a:cs typeface="Calibri"/>
                  </a:rPr>
                  <a:t>a</a:t>
                </a:r>
                <a:r>
                  <a:rPr lang="en-US" sz="2400" spc="-5" dirty="0">
                    <a:cs typeface="Calibri"/>
                  </a:rPr>
                  <a:t>s</a:t>
                </a:r>
                <a:r>
                  <a:rPr lang="en-US" sz="2400" spc="-20" dirty="0">
                    <a:cs typeface="Calibri"/>
                  </a:rPr>
                  <a:t>k</a:t>
                </a:r>
                <a:r>
                  <a:rPr lang="en-US" sz="2400" spc="-5" dirty="0">
                    <a:cs typeface="Calibri"/>
                  </a:rPr>
                  <a:t>s</a:t>
                </a:r>
                <a:r>
                  <a:rPr lang="en-US" sz="2400" spc="-10" dirty="0">
                    <a:cs typeface="Calibri"/>
                  </a:rPr>
                  <a:t>:</a:t>
                </a:r>
                <a:endParaRPr lang="en-US" sz="2400" dirty="0">
                  <a:cs typeface="Calibri"/>
                </a:endParaRPr>
              </a:p>
              <a:p>
                <a:pPr marL="698500" lvl="1" indent="-228600">
                  <a:lnSpc>
                    <a:spcPct val="100000"/>
                  </a:lnSpc>
                  <a:spcBef>
                    <a:spcPts val="625"/>
                  </a:spcBef>
                  <a:buClr>
                    <a:srgbClr val="3A87FF"/>
                  </a:buClr>
                  <a:buFont typeface="Times New Roman"/>
                  <a:buChar char="•"/>
                  <a:tabLst>
                    <a:tab pos="698500" algn="l"/>
                  </a:tabLst>
                </a:pPr>
                <a:r>
                  <a:rPr lang="en-US" spc="-30" dirty="0">
                    <a:cs typeface="Calibri"/>
                  </a:rPr>
                  <a:t>M</a:t>
                </a:r>
                <a:r>
                  <a:rPr lang="en-US" dirty="0">
                    <a:cs typeface="Calibri"/>
                  </a:rPr>
                  <a:t>a</a:t>
                </a:r>
                <a:r>
                  <a:rPr lang="en-US" spc="-20" dirty="0">
                    <a:cs typeface="Calibri"/>
                  </a:rPr>
                  <a:t>c</a:t>
                </a:r>
                <a:r>
                  <a:rPr lang="en-US" dirty="0">
                    <a:cs typeface="Calibri"/>
                  </a:rPr>
                  <a:t>h</a:t>
                </a:r>
                <a:r>
                  <a:rPr lang="en-US" spc="-5" dirty="0">
                    <a:cs typeface="Calibri"/>
                  </a:rPr>
                  <a:t>i</a:t>
                </a:r>
                <a:r>
                  <a:rPr lang="en-US" dirty="0">
                    <a:cs typeface="Calibri"/>
                  </a:rPr>
                  <a:t>n</a:t>
                </a:r>
                <a:r>
                  <a:rPr lang="en-US" spc="-15" dirty="0">
                    <a:cs typeface="Calibri"/>
                  </a:rPr>
                  <a:t>e</a:t>
                </a:r>
                <a:r>
                  <a:rPr lang="en-US" spc="-60" dirty="0">
                    <a:latin typeface="Times New Roman"/>
                    <a:cs typeface="Times New Roman"/>
                  </a:rPr>
                  <a:t> </a:t>
                </a:r>
                <a:r>
                  <a:rPr lang="en-US" spc="5" dirty="0">
                    <a:cs typeface="Calibri"/>
                  </a:rPr>
                  <a:t>T</a:t>
                </a:r>
                <a:r>
                  <a:rPr lang="en-US" spc="-10" dirty="0">
                    <a:cs typeface="Calibri"/>
                  </a:rPr>
                  <a:t>ra</a:t>
                </a:r>
                <a:r>
                  <a:rPr lang="en-US" dirty="0">
                    <a:cs typeface="Calibri"/>
                  </a:rPr>
                  <a:t>n</a:t>
                </a:r>
                <a:r>
                  <a:rPr lang="en-US" spc="-5" dirty="0">
                    <a:cs typeface="Calibri"/>
                  </a:rPr>
                  <a:t>sl</a:t>
                </a:r>
                <a:r>
                  <a:rPr lang="en-US" dirty="0">
                    <a:cs typeface="Calibri"/>
                  </a:rPr>
                  <a:t>a</a:t>
                </a:r>
                <a:r>
                  <a:rPr lang="en-US" spc="-15" dirty="0">
                    <a:cs typeface="Calibri"/>
                  </a:rPr>
                  <a:t>t</a:t>
                </a:r>
                <a:r>
                  <a:rPr lang="en-US" spc="-5" dirty="0">
                    <a:cs typeface="Calibri"/>
                  </a:rPr>
                  <a:t>io</a:t>
                </a:r>
                <a:r>
                  <a:rPr lang="en-US" dirty="0">
                    <a:cs typeface="Calibri"/>
                  </a:rPr>
                  <a:t>n</a:t>
                </a:r>
                <a:r>
                  <a:rPr lang="en-US" spc="-65" dirty="0">
                    <a:latin typeface="Times New Roman"/>
                    <a:cs typeface="Times New Roman"/>
                  </a:rPr>
                  <a:t> </a:t>
                </a:r>
                <a:r>
                  <a:rPr lang="en-US" spc="-5" dirty="0">
                    <a:cs typeface="Calibri"/>
                  </a:rPr>
                  <a:t>(x</a:t>
                </a:r>
                <a:r>
                  <a:rPr lang="en-US" dirty="0">
                    <a:cs typeface="Calibri"/>
                  </a:rPr>
                  <a:t>=</a:t>
                </a:r>
                <a:r>
                  <a:rPr lang="en-US" spc="-5" dirty="0">
                    <a:cs typeface="Calibri"/>
                  </a:rPr>
                  <a:t>so</a:t>
                </a:r>
                <a:r>
                  <a:rPr lang="en-US" dirty="0">
                    <a:cs typeface="Calibri"/>
                  </a:rPr>
                  <a:t>u</a:t>
                </a:r>
                <a:r>
                  <a:rPr lang="en-US" spc="-10" dirty="0">
                    <a:cs typeface="Calibri"/>
                  </a:rPr>
                  <a:t>r</a:t>
                </a:r>
                <a:r>
                  <a:rPr lang="en-US" spc="-20" dirty="0">
                    <a:cs typeface="Calibri"/>
                  </a:rPr>
                  <a:t>c</a:t>
                </a:r>
                <a:r>
                  <a:rPr lang="en-US" spc="-15" dirty="0">
                    <a:cs typeface="Calibri"/>
                  </a:rPr>
                  <a:t>e</a:t>
                </a:r>
                <a:r>
                  <a:rPr lang="en-US" spc="-60" dirty="0">
                    <a:latin typeface="Times New Roman"/>
                    <a:cs typeface="Times New Roman"/>
                  </a:rPr>
                  <a:t> </a:t>
                </a:r>
                <a:r>
                  <a:rPr lang="en-US" spc="-5" dirty="0">
                    <a:cs typeface="Calibri"/>
                  </a:rPr>
                  <a:t>s</a:t>
                </a:r>
                <a:r>
                  <a:rPr lang="en-US" spc="-10" dirty="0">
                    <a:cs typeface="Calibri"/>
                  </a:rPr>
                  <a:t>e</a:t>
                </a:r>
                <a:r>
                  <a:rPr lang="en-US" dirty="0">
                    <a:cs typeface="Calibri"/>
                  </a:rPr>
                  <a:t>n</a:t>
                </a:r>
                <a:r>
                  <a:rPr lang="en-US" spc="-15" dirty="0">
                    <a:cs typeface="Calibri"/>
                  </a:rPr>
                  <a:t>t</a:t>
                </a:r>
                <a:r>
                  <a:rPr lang="en-US" spc="-10" dirty="0">
                    <a:cs typeface="Calibri"/>
                  </a:rPr>
                  <a:t>e</a:t>
                </a:r>
                <a:r>
                  <a:rPr lang="en-US" dirty="0">
                    <a:cs typeface="Calibri"/>
                  </a:rPr>
                  <a:t>n</a:t>
                </a:r>
                <a:r>
                  <a:rPr lang="en-US" spc="-20" dirty="0">
                    <a:cs typeface="Calibri"/>
                  </a:rPr>
                  <a:t>c</a:t>
                </a:r>
                <a:r>
                  <a:rPr lang="en-US" spc="-10" dirty="0">
                    <a:cs typeface="Calibri"/>
                  </a:rPr>
                  <a:t>e,</a:t>
                </a:r>
                <a:r>
                  <a:rPr lang="en-US" spc="-65" dirty="0">
                    <a:latin typeface="Times New Roman"/>
                    <a:cs typeface="Times New Roman"/>
                  </a:rPr>
                  <a:t> </a:t>
                </a:r>
                <a:r>
                  <a:rPr lang="en-US" spc="-15" dirty="0">
                    <a:cs typeface="Calibri"/>
                  </a:rPr>
                  <a:t>y</a:t>
                </a:r>
                <a:r>
                  <a:rPr lang="en-US" dirty="0">
                    <a:cs typeface="Calibri"/>
                  </a:rPr>
                  <a:t>=</a:t>
                </a:r>
                <a:r>
                  <a:rPr lang="en-US" spc="-15" dirty="0">
                    <a:cs typeface="Calibri"/>
                  </a:rPr>
                  <a:t>t</a:t>
                </a:r>
                <a:r>
                  <a:rPr lang="en-US" dirty="0">
                    <a:cs typeface="Calibri"/>
                  </a:rPr>
                  <a:t>a</a:t>
                </a:r>
                <a:r>
                  <a:rPr lang="en-US" spc="-10" dirty="0">
                    <a:cs typeface="Calibri"/>
                  </a:rPr>
                  <a:t>r</a:t>
                </a:r>
                <a:r>
                  <a:rPr lang="en-US" spc="-20" dirty="0">
                    <a:cs typeface="Calibri"/>
                  </a:rPr>
                  <a:t>g</a:t>
                </a:r>
                <a:r>
                  <a:rPr lang="en-US" spc="-10" dirty="0">
                    <a:cs typeface="Calibri"/>
                  </a:rPr>
                  <a:t>et</a:t>
                </a:r>
                <a:r>
                  <a:rPr lang="en-US" spc="-70" dirty="0">
                    <a:latin typeface="Times New Roman"/>
                    <a:cs typeface="Times New Roman"/>
                  </a:rPr>
                  <a:t> </a:t>
                </a:r>
                <a:r>
                  <a:rPr lang="en-US" spc="-5" dirty="0">
                    <a:cs typeface="Calibri"/>
                  </a:rPr>
                  <a:t>s</a:t>
                </a:r>
                <a:r>
                  <a:rPr lang="en-US" spc="-10" dirty="0">
                    <a:cs typeface="Calibri"/>
                  </a:rPr>
                  <a:t>e</a:t>
                </a:r>
                <a:r>
                  <a:rPr lang="en-US" dirty="0">
                    <a:cs typeface="Calibri"/>
                  </a:rPr>
                  <a:t>n</a:t>
                </a:r>
                <a:r>
                  <a:rPr lang="en-US" spc="-15" dirty="0">
                    <a:cs typeface="Calibri"/>
                  </a:rPr>
                  <a:t>t</a:t>
                </a:r>
                <a:r>
                  <a:rPr lang="en-US" spc="-10" dirty="0">
                    <a:cs typeface="Calibri"/>
                  </a:rPr>
                  <a:t>e</a:t>
                </a:r>
                <a:r>
                  <a:rPr lang="en-US" dirty="0">
                    <a:cs typeface="Calibri"/>
                  </a:rPr>
                  <a:t>n</a:t>
                </a:r>
                <a:r>
                  <a:rPr lang="en-US" spc="-20" dirty="0">
                    <a:cs typeface="Calibri"/>
                  </a:rPr>
                  <a:t>c</a:t>
                </a:r>
                <a:r>
                  <a:rPr lang="en-US" spc="-10" dirty="0">
                    <a:cs typeface="Calibri"/>
                  </a:rPr>
                  <a:t>e</a:t>
                </a:r>
                <a:r>
                  <a:rPr lang="en-US" dirty="0">
                    <a:cs typeface="Calibri"/>
                  </a:rPr>
                  <a:t>)</a:t>
                </a:r>
              </a:p>
              <a:p>
                <a:pPr marL="698500" lvl="1" indent="-228600">
                  <a:lnSpc>
                    <a:spcPct val="100000"/>
                  </a:lnSpc>
                  <a:spcBef>
                    <a:spcPts val="625"/>
                  </a:spcBef>
                  <a:buClr>
                    <a:srgbClr val="3A87FF"/>
                  </a:buClr>
                  <a:buFont typeface="Times New Roman"/>
                  <a:buChar char="•"/>
                  <a:tabLst>
                    <a:tab pos="698500" algn="l"/>
                  </a:tabLst>
                </a:pPr>
                <a:r>
                  <a:rPr lang="en-US" spc="-5" dirty="0">
                    <a:cs typeface="Calibri"/>
                  </a:rPr>
                  <a:t>S</a:t>
                </a:r>
                <a:r>
                  <a:rPr lang="en-US" dirty="0">
                    <a:cs typeface="Calibri"/>
                  </a:rPr>
                  <a:t>u</a:t>
                </a:r>
                <a:r>
                  <a:rPr lang="en-US" spc="-25" dirty="0">
                    <a:cs typeface="Calibri"/>
                  </a:rPr>
                  <a:t>mm</a:t>
                </a:r>
                <a:r>
                  <a:rPr lang="en-US" dirty="0">
                    <a:cs typeface="Calibri"/>
                  </a:rPr>
                  <a:t>ar</a:t>
                </a:r>
                <a:r>
                  <a:rPr lang="en-US" spc="-5" dirty="0">
                    <a:cs typeface="Calibri"/>
                  </a:rPr>
                  <a:t>i</a:t>
                </a:r>
                <a:r>
                  <a:rPr lang="en-US" dirty="0">
                    <a:cs typeface="Calibri"/>
                  </a:rPr>
                  <a:t>za</a:t>
                </a:r>
                <a:r>
                  <a:rPr lang="en-US" spc="-15" dirty="0">
                    <a:cs typeface="Calibri"/>
                  </a:rPr>
                  <a:t>t</a:t>
                </a:r>
                <a:r>
                  <a:rPr lang="en-US" spc="-5" dirty="0">
                    <a:cs typeface="Calibri"/>
                  </a:rPr>
                  <a:t>io</a:t>
                </a:r>
                <a:r>
                  <a:rPr lang="en-US" dirty="0">
                    <a:cs typeface="Calibri"/>
                  </a:rPr>
                  <a:t>n</a:t>
                </a:r>
                <a:r>
                  <a:rPr lang="en-US" spc="-65" dirty="0">
                    <a:latin typeface="Times New Roman"/>
                    <a:cs typeface="Times New Roman"/>
                  </a:rPr>
                  <a:t> </a:t>
                </a:r>
                <a:r>
                  <a:rPr lang="en-US" spc="-5" dirty="0">
                    <a:cs typeface="Calibri"/>
                  </a:rPr>
                  <a:t>(x</a:t>
                </a:r>
                <a:r>
                  <a:rPr lang="en-US" dirty="0">
                    <a:cs typeface="Calibri"/>
                  </a:rPr>
                  <a:t>=</a:t>
                </a:r>
                <a:r>
                  <a:rPr lang="en-US" spc="-5" dirty="0">
                    <a:cs typeface="Calibri"/>
                  </a:rPr>
                  <a:t>i</a:t>
                </a:r>
                <a:r>
                  <a:rPr lang="en-US" dirty="0">
                    <a:cs typeface="Calibri"/>
                  </a:rPr>
                  <a:t>npu</a:t>
                </a:r>
                <a:r>
                  <a:rPr lang="en-US" spc="-10" dirty="0">
                    <a:cs typeface="Calibri"/>
                  </a:rPr>
                  <a:t>t</a:t>
                </a:r>
                <a:r>
                  <a:rPr lang="en-US" spc="-70" dirty="0">
                    <a:latin typeface="Times New Roman"/>
                    <a:cs typeface="Times New Roman"/>
                  </a:rPr>
                  <a:t> </a:t>
                </a:r>
                <a:r>
                  <a:rPr lang="en-US" spc="-15" dirty="0">
                    <a:cs typeface="Calibri"/>
                  </a:rPr>
                  <a:t>t</a:t>
                </a:r>
                <a:r>
                  <a:rPr lang="en-US" spc="-10" dirty="0">
                    <a:cs typeface="Calibri"/>
                  </a:rPr>
                  <a:t>e</a:t>
                </a:r>
                <a:r>
                  <a:rPr lang="en-US" spc="-5" dirty="0">
                    <a:cs typeface="Calibri"/>
                  </a:rPr>
                  <a:t>x</a:t>
                </a:r>
                <a:r>
                  <a:rPr lang="en-US" spc="-15" dirty="0">
                    <a:cs typeface="Calibri"/>
                  </a:rPr>
                  <a:t>t</a:t>
                </a:r>
                <a:r>
                  <a:rPr lang="en-US" spc="-10" dirty="0">
                    <a:cs typeface="Calibri"/>
                  </a:rPr>
                  <a:t>,</a:t>
                </a:r>
                <a:r>
                  <a:rPr lang="en-US" spc="-65" dirty="0">
                    <a:latin typeface="Times New Roman"/>
                    <a:cs typeface="Times New Roman"/>
                  </a:rPr>
                  <a:t> </a:t>
                </a:r>
                <a:r>
                  <a:rPr lang="en-US" spc="-15" dirty="0">
                    <a:cs typeface="Calibri"/>
                  </a:rPr>
                  <a:t>y</a:t>
                </a:r>
                <a:r>
                  <a:rPr lang="en-US" dirty="0">
                    <a:cs typeface="Calibri"/>
                  </a:rPr>
                  <a:t>=</a:t>
                </a:r>
                <a:r>
                  <a:rPr lang="en-US" spc="-5" dirty="0">
                    <a:cs typeface="Calibri"/>
                  </a:rPr>
                  <a:t>s</a:t>
                </a:r>
                <a:r>
                  <a:rPr lang="en-US" dirty="0">
                    <a:cs typeface="Calibri"/>
                  </a:rPr>
                  <a:t>u</a:t>
                </a:r>
                <a:r>
                  <a:rPr lang="en-US" spc="-25" dirty="0">
                    <a:cs typeface="Calibri"/>
                  </a:rPr>
                  <a:t>mm</a:t>
                </a:r>
                <a:r>
                  <a:rPr lang="en-US" dirty="0">
                    <a:cs typeface="Calibri"/>
                  </a:rPr>
                  <a:t>ar</a:t>
                </a:r>
                <a:r>
                  <a:rPr lang="en-US" spc="-5" dirty="0">
                    <a:cs typeface="Calibri"/>
                  </a:rPr>
                  <a:t>i</a:t>
                </a:r>
                <a:r>
                  <a:rPr lang="en-US" dirty="0">
                    <a:cs typeface="Calibri"/>
                  </a:rPr>
                  <a:t>z</a:t>
                </a:r>
                <a:r>
                  <a:rPr lang="en-US" spc="-10" dirty="0">
                    <a:cs typeface="Calibri"/>
                  </a:rPr>
                  <a:t>e</a:t>
                </a:r>
                <a:r>
                  <a:rPr lang="en-US" dirty="0">
                    <a:cs typeface="Calibri"/>
                  </a:rPr>
                  <a:t>d</a:t>
                </a:r>
                <a:r>
                  <a:rPr lang="en-US" spc="-65" dirty="0">
                    <a:latin typeface="Times New Roman"/>
                    <a:cs typeface="Times New Roman"/>
                  </a:rPr>
                  <a:t> </a:t>
                </a:r>
                <a:r>
                  <a:rPr lang="en-US" spc="-15" dirty="0">
                    <a:cs typeface="Calibri"/>
                  </a:rPr>
                  <a:t>t</a:t>
                </a:r>
                <a:r>
                  <a:rPr lang="en-US" spc="-10" dirty="0">
                    <a:cs typeface="Calibri"/>
                  </a:rPr>
                  <a:t>e</a:t>
                </a:r>
                <a:r>
                  <a:rPr lang="en-US" spc="-5" dirty="0">
                    <a:cs typeface="Calibri"/>
                  </a:rPr>
                  <a:t>x</a:t>
                </a:r>
                <a:r>
                  <a:rPr lang="en-US" spc="-15" dirty="0">
                    <a:cs typeface="Calibri"/>
                  </a:rPr>
                  <a:t>t</a:t>
                </a:r>
                <a:r>
                  <a:rPr lang="en-US" dirty="0">
                    <a:cs typeface="Calibri"/>
                  </a:rPr>
                  <a:t>)</a:t>
                </a:r>
              </a:p>
              <a:p>
                <a:pPr marL="698500" lvl="1" indent="-228600">
                  <a:lnSpc>
                    <a:spcPct val="100000"/>
                  </a:lnSpc>
                  <a:spcBef>
                    <a:spcPts val="525"/>
                  </a:spcBef>
                  <a:buClr>
                    <a:srgbClr val="3A87FF"/>
                  </a:buClr>
                  <a:buFont typeface="Times New Roman"/>
                  <a:buChar char="•"/>
                  <a:tabLst>
                    <a:tab pos="698500" algn="l"/>
                  </a:tabLst>
                </a:pPr>
                <a:r>
                  <a:rPr lang="en-US" spc="-5" dirty="0">
                    <a:cs typeface="Calibri"/>
                  </a:rPr>
                  <a:t>Di</a:t>
                </a:r>
                <a:r>
                  <a:rPr lang="en-US" dirty="0">
                    <a:cs typeface="Calibri"/>
                  </a:rPr>
                  <a:t>a</a:t>
                </a:r>
                <a:r>
                  <a:rPr lang="en-US" spc="-5" dirty="0">
                    <a:cs typeface="Calibri"/>
                  </a:rPr>
                  <a:t>lo</a:t>
                </a:r>
                <a:r>
                  <a:rPr lang="en-US" spc="-20" dirty="0">
                    <a:cs typeface="Calibri"/>
                  </a:rPr>
                  <a:t>g</a:t>
                </a:r>
                <a:r>
                  <a:rPr lang="en-US" dirty="0">
                    <a:cs typeface="Calibri"/>
                  </a:rPr>
                  <a:t>u</a:t>
                </a:r>
                <a:r>
                  <a:rPr lang="en-US" spc="-15" dirty="0">
                    <a:cs typeface="Calibri"/>
                  </a:rPr>
                  <a:t>e</a:t>
                </a:r>
                <a:r>
                  <a:rPr lang="en-US" spc="-60" dirty="0">
                    <a:latin typeface="Times New Roman"/>
                    <a:cs typeface="Times New Roman"/>
                  </a:rPr>
                  <a:t> </a:t>
                </a:r>
                <a:r>
                  <a:rPr lang="en-US" spc="-5" dirty="0">
                    <a:cs typeface="Calibri"/>
                  </a:rPr>
                  <a:t>(x</a:t>
                </a:r>
                <a:r>
                  <a:rPr lang="en-US" dirty="0">
                    <a:cs typeface="Calibri"/>
                  </a:rPr>
                  <a:t>=d</a:t>
                </a:r>
                <a:r>
                  <a:rPr lang="en-US" spc="-5" dirty="0">
                    <a:cs typeface="Calibri"/>
                  </a:rPr>
                  <a:t>i</a:t>
                </a:r>
                <a:r>
                  <a:rPr lang="en-US" dirty="0">
                    <a:cs typeface="Calibri"/>
                  </a:rPr>
                  <a:t>a</a:t>
                </a:r>
                <a:r>
                  <a:rPr lang="en-US" spc="-5" dirty="0">
                    <a:cs typeface="Calibri"/>
                  </a:rPr>
                  <a:t>lo</a:t>
                </a:r>
                <a:r>
                  <a:rPr lang="en-US" spc="-20" dirty="0">
                    <a:cs typeface="Calibri"/>
                  </a:rPr>
                  <a:t>g</a:t>
                </a:r>
                <a:r>
                  <a:rPr lang="en-US" dirty="0">
                    <a:cs typeface="Calibri"/>
                  </a:rPr>
                  <a:t>u</a:t>
                </a:r>
                <a:r>
                  <a:rPr lang="en-US" spc="-15" dirty="0">
                    <a:cs typeface="Calibri"/>
                  </a:rPr>
                  <a:t>e</a:t>
                </a:r>
                <a:r>
                  <a:rPr lang="en-US" spc="-60" dirty="0"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cs typeface="Calibri"/>
                  </a:rPr>
                  <a:t>h</a:t>
                </a:r>
                <a:r>
                  <a:rPr lang="en-US" spc="-5" dirty="0">
                    <a:cs typeface="Calibri"/>
                  </a:rPr>
                  <a:t>is</a:t>
                </a:r>
                <a:r>
                  <a:rPr lang="en-US" spc="-15" dirty="0">
                    <a:cs typeface="Calibri"/>
                  </a:rPr>
                  <a:t>t</a:t>
                </a:r>
                <a:r>
                  <a:rPr lang="en-US" spc="-5" dirty="0">
                    <a:cs typeface="Calibri"/>
                  </a:rPr>
                  <a:t>o</a:t>
                </a:r>
                <a:r>
                  <a:rPr lang="en-US" spc="-10" dirty="0">
                    <a:cs typeface="Calibri"/>
                  </a:rPr>
                  <a:t>ry,</a:t>
                </a:r>
                <a:r>
                  <a:rPr lang="en-US" spc="-65" dirty="0">
                    <a:latin typeface="Times New Roman"/>
                    <a:cs typeface="Times New Roman"/>
                  </a:rPr>
                  <a:t> </a:t>
                </a:r>
                <a:r>
                  <a:rPr lang="en-US" spc="-15" dirty="0">
                    <a:cs typeface="Calibri"/>
                  </a:rPr>
                  <a:t>y</a:t>
                </a:r>
                <a:r>
                  <a:rPr lang="en-US" dirty="0">
                    <a:cs typeface="Calibri"/>
                  </a:rPr>
                  <a:t>=n</a:t>
                </a:r>
                <a:r>
                  <a:rPr lang="en-US" spc="-10" dirty="0">
                    <a:cs typeface="Calibri"/>
                  </a:rPr>
                  <a:t>e</a:t>
                </a:r>
                <a:r>
                  <a:rPr lang="en-US" spc="-5" dirty="0">
                    <a:cs typeface="Calibri"/>
                  </a:rPr>
                  <a:t>x</a:t>
                </a:r>
                <a:r>
                  <a:rPr lang="en-US" spc="-10" dirty="0">
                    <a:cs typeface="Calibri"/>
                  </a:rPr>
                  <a:t>t</a:t>
                </a:r>
                <a:r>
                  <a:rPr lang="en-US" spc="-70" dirty="0"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cs typeface="Calibri"/>
                  </a:rPr>
                  <a:t>u</a:t>
                </a:r>
                <a:r>
                  <a:rPr lang="en-US" spc="-15" dirty="0">
                    <a:cs typeface="Calibri"/>
                  </a:rPr>
                  <a:t>tt</a:t>
                </a:r>
                <a:r>
                  <a:rPr lang="en-US" spc="-10" dirty="0">
                    <a:cs typeface="Calibri"/>
                  </a:rPr>
                  <a:t>era</a:t>
                </a:r>
                <a:r>
                  <a:rPr lang="en-US" dirty="0">
                    <a:cs typeface="Calibri"/>
                  </a:rPr>
                  <a:t>n</a:t>
                </a:r>
                <a:r>
                  <a:rPr lang="en-US" spc="-20" dirty="0">
                    <a:cs typeface="Calibri"/>
                  </a:rPr>
                  <a:t>c</a:t>
                </a:r>
                <a:r>
                  <a:rPr lang="en-US" spc="-10" dirty="0">
                    <a:cs typeface="Calibri"/>
                  </a:rPr>
                  <a:t>e</a:t>
                </a:r>
                <a:r>
                  <a:rPr lang="en-US" dirty="0" smtClean="0">
                    <a:cs typeface="Calibri"/>
                  </a:rPr>
                  <a:t>)</a:t>
                </a:r>
              </a:p>
              <a:p>
                <a:pPr marL="698500" lvl="1" indent="-228600">
                  <a:lnSpc>
                    <a:spcPct val="100000"/>
                  </a:lnSpc>
                  <a:spcBef>
                    <a:spcPts val="525"/>
                  </a:spcBef>
                  <a:buClr>
                    <a:srgbClr val="3A87FF"/>
                  </a:buClr>
                  <a:buFont typeface="Times New Roman"/>
                  <a:buChar char="•"/>
                  <a:tabLst>
                    <a:tab pos="698500" algn="l"/>
                  </a:tabLst>
                </a:pPr>
                <a:r>
                  <a:rPr lang="en-US" sz="2400" dirty="0" smtClean="0">
                    <a:solidFill>
                      <a:srgbClr val="3A87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spc="-245" dirty="0" smtClean="0">
                    <a:solidFill>
                      <a:srgbClr val="3A87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cs typeface="Calibri"/>
                  </a:rPr>
                  <a:t>…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2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96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400" spc="-19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ca</a:t>
            </a:r>
            <a:r>
              <a:rPr sz="2400" spc="-19" dirty="0">
                <a:latin typeface="Calibri"/>
                <a:cs typeface="Calibri"/>
              </a:rPr>
              <a:t>p</a:t>
            </a:r>
            <a:r>
              <a:rPr sz="2400" spc="-8" dirty="0">
                <a:latin typeface="Calibri"/>
                <a:cs typeface="Calibri"/>
              </a:rPr>
              <a:t>: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" dirty="0">
                <a:latin typeface="Calibri"/>
                <a:cs typeface="Calibri"/>
              </a:rPr>
              <a:t>(</a:t>
            </a:r>
            <a:r>
              <a:rPr sz="2400" spc="-4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9" dirty="0">
                <a:latin typeface="Calibri"/>
                <a:cs typeface="Calibri"/>
              </a:rPr>
              <a:t>nd</a:t>
            </a:r>
            <a:r>
              <a:rPr sz="2400" spc="-11" dirty="0">
                <a:latin typeface="Calibri"/>
                <a:cs typeface="Calibri"/>
              </a:rPr>
              <a:t>itio</a:t>
            </a:r>
            <a:r>
              <a:rPr sz="2400" spc="-19" dirty="0">
                <a:latin typeface="Calibri"/>
                <a:cs typeface="Calibri"/>
              </a:rPr>
              <a:t>na</a:t>
            </a:r>
            <a:r>
              <a:rPr sz="2400" spc="-8" dirty="0">
                <a:latin typeface="Calibri"/>
                <a:cs typeface="Calibri"/>
              </a:rPr>
              <a:t>l)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Calibri"/>
                <a:cs typeface="Calibri"/>
              </a:rPr>
              <a:t>RNN</a:t>
            </a:r>
            <a:r>
              <a:rPr sz="2400" spc="-4" dirty="0">
                <a:latin typeface="Calibri"/>
                <a:cs typeface="Calibri"/>
              </a:rPr>
              <a:t>-</a:t>
            </a:r>
            <a:r>
              <a:rPr sz="2400" spc="-23" dirty="0">
                <a:latin typeface="Calibri"/>
                <a:cs typeface="Calibri"/>
              </a:rPr>
              <a:t>LM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r>
              <a:rPr spc="-8" dirty="0">
                <a:latin typeface="Calibri"/>
                <a:cs typeface="Calibri"/>
              </a:rPr>
              <a:t>8</a:t>
            </a:r>
          </a:p>
        </p:txBody>
      </p:sp>
      <p:sp>
        <p:nvSpPr>
          <p:cNvPr id="3" name="object 3"/>
          <p:cNvSpPr/>
          <p:nvPr/>
        </p:nvSpPr>
        <p:spPr>
          <a:xfrm>
            <a:off x="1850855" y="2656001"/>
            <a:ext cx="1573296" cy="1055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166337" y="2489832"/>
            <a:ext cx="207749" cy="94440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350" spc="4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350" spc="-1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35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350" spc="4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1350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1350" spc="-3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350" spc="-4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350" dirty="0">
                <a:solidFill>
                  <a:srgbClr val="C00000"/>
                </a:solidFill>
                <a:latin typeface="Calibri"/>
                <a:cs typeface="Calibri"/>
              </a:rPr>
              <a:t>NN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0196" y="2669873"/>
            <a:ext cx="136208" cy="584835"/>
          </a:xfrm>
          <a:custGeom>
            <a:avLst/>
            <a:gdLst/>
            <a:ahLst/>
            <a:cxnLst/>
            <a:rect l="l" t="t" r="r" b="b"/>
            <a:pathLst>
              <a:path w="181609" h="779779">
                <a:moveTo>
                  <a:pt x="181526" y="779306"/>
                </a:moveTo>
                <a:lnTo>
                  <a:pt x="135858" y="770079"/>
                </a:lnTo>
                <a:lnTo>
                  <a:pt x="102447" y="745666"/>
                </a:lnTo>
                <a:lnTo>
                  <a:pt x="87312" y="463278"/>
                </a:lnTo>
                <a:lnTo>
                  <a:pt x="85925" y="450601"/>
                </a:lnTo>
                <a:lnTo>
                  <a:pt x="66970" y="417513"/>
                </a:lnTo>
                <a:lnTo>
                  <a:pt x="30702" y="395652"/>
                </a:lnTo>
                <a:lnTo>
                  <a:pt x="0" y="389738"/>
                </a:lnTo>
                <a:lnTo>
                  <a:pt x="14866" y="388495"/>
                </a:lnTo>
                <a:lnTo>
                  <a:pt x="54940" y="372267"/>
                </a:lnTo>
                <a:lnTo>
                  <a:pt x="81458" y="341620"/>
                </a:lnTo>
                <a:lnTo>
                  <a:pt x="87312" y="73536"/>
                </a:lnTo>
                <a:lnTo>
                  <a:pt x="88700" y="60858"/>
                </a:lnTo>
                <a:lnTo>
                  <a:pt x="107654" y="27770"/>
                </a:lnTo>
                <a:lnTo>
                  <a:pt x="143924" y="5912"/>
                </a:lnTo>
                <a:lnTo>
                  <a:pt x="158778" y="1969"/>
                </a:lnTo>
                <a:lnTo>
                  <a:pt x="174627" y="0"/>
                </a:lnTo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1565653" y="4239005"/>
            <a:ext cx="2153603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o</a:t>
            </a:r>
            <a:r>
              <a:rPr sz="1350" spc="4" dirty="0">
                <a:latin typeface="Calibri"/>
                <a:cs typeface="Calibri"/>
              </a:rPr>
              <a:t>u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8" dirty="0">
                <a:latin typeface="Calibri"/>
                <a:cs typeface="Calibri"/>
              </a:rPr>
              <a:t>ce</a:t>
            </a:r>
            <a:r>
              <a:rPr sz="1350" spc="-26" dirty="0">
                <a:latin typeface="Times New Roman"/>
                <a:cs typeface="Times New Roman"/>
              </a:rPr>
              <a:t> </a:t>
            </a:r>
            <a:r>
              <a:rPr sz="1350" spc="-4" dirty="0">
                <a:latin typeface="Calibri"/>
                <a:cs typeface="Calibri"/>
              </a:rPr>
              <a:t>se</a:t>
            </a:r>
            <a:r>
              <a:rPr sz="1350" spc="-11" dirty="0">
                <a:latin typeface="Calibri"/>
                <a:cs typeface="Calibri"/>
              </a:rPr>
              <a:t>n</a:t>
            </a:r>
            <a:r>
              <a:rPr sz="1350" spc="-26" dirty="0">
                <a:latin typeface="Calibri"/>
                <a:cs typeface="Calibri"/>
              </a:rPr>
              <a:t>t</a:t>
            </a:r>
            <a:r>
              <a:rPr sz="1350" spc="-4" dirty="0">
                <a:latin typeface="Calibri"/>
                <a:cs typeface="Calibri"/>
              </a:rPr>
              <a:t>e</a:t>
            </a:r>
            <a:r>
              <a:rPr sz="1350" spc="4" dirty="0">
                <a:latin typeface="Calibri"/>
                <a:cs typeface="Calibri"/>
              </a:rPr>
              <a:t>n</a:t>
            </a:r>
            <a:r>
              <a:rPr sz="1350" spc="-8" dirty="0">
                <a:latin typeface="Calibri"/>
                <a:cs typeface="Calibri"/>
              </a:rPr>
              <a:t>ce</a:t>
            </a:r>
            <a:r>
              <a:rPr sz="1350" spc="-26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(f</a:t>
            </a:r>
            <a:r>
              <a:rPr sz="1350" spc="-34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o</a:t>
            </a:r>
            <a:r>
              <a:rPr sz="1350" spc="-11" dirty="0">
                <a:latin typeface="Calibri"/>
                <a:cs typeface="Calibri"/>
              </a:rPr>
              <a:t>m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9" dirty="0">
                <a:latin typeface="Calibri"/>
                <a:cs typeface="Calibri"/>
              </a:rPr>
              <a:t>c</a:t>
            </a:r>
            <a:r>
              <a:rPr sz="1350" dirty="0">
                <a:latin typeface="Calibri"/>
                <a:cs typeface="Calibri"/>
              </a:rPr>
              <a:t>o</a:t>
            </a:r>
            <a:r>
              <a:rPr sz="1350" spc="-11" dirty="0">
                <a:latin typeface="Calibri"/>
                <a:cs typeface="Calibri"/>
              </a:rPr>
              <a:t>r</a:t>
            </a:r>
            <a:r>
              <a:rPr sz="1350" spc="4" dirty="0">
                <a:latin typeface="Calibri"/>
                <a:cs typeface="Calibri"/>
              </a:rPr>
              <a:t>pu</a:t>
            </a:r>
            <a:r>
              <a:rPr sz="1350" spc="-4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49787" y="4013851"/>
            <a:ext cx="1825943" cy="196691"/>
          </a:xfrm>
          <a:custGeom>
            <a:avLst/>
            <a:gdLst/>
            <a:ahLst/>
            <a:cxnLst/>
            <a:rect l="l" t="t" r="r" b="b"/>
            <a:pathLst>
              <a:path w="2434590" h="262254">
                <a:moveTo>
                  <a:pt x="2434312" y="0"/>
                </a:moveTo>
                <a:lnTo>
                  <a:pt x="2427723" y="47126"/>
                </a:lnTo>
                <a:lnTo>
                  <a:pt x="2409538" y="87055"/>
                </a:lnTo>
                <a:lnTo>
                  <a:pt x="2382128" y="116758"/>
                </a:lnTo>
                <a:lnTo>
                  <a:pt x="2335334" y="135221"/>
                </a:lnTo>
                <a:lnTo>
                  <a:pt x="1323090" y="135517"/>
                </a:lnTo>
                <a:lnTo>
                  <a:pt x="1310319" y="136489"/>
                </a:lnTo>
                <a:lnTo>
                  <a:pt x="1264611" y="157963"/>
                </a:lnTo>
                <a:lnTo>
                  <a:pt x="1238436" y="189393"/>
                </a:lnTo>
                <a:lnTo>
                  <a:pt x="1221842" y="230595"/>
                </a:lnTo>
                <a:lnTo>
                  <a:pt x="1217273" y="261999"/>
                </a:lnTo>
                <a:lnTo>
                  <a:pt x="1216398" y="246936"/>
                </a:lnTo>
                <a:lnTo>
                  <a:pt x="1204708" y="204358"/>
                </a:lnTo>
                <a:lnTo>
                  <a:pt x="1181488" y="168872"/>
                </a:lnTo>
                <a:lnTo>
                  <a:pt x="1149400" y="144563"/>
                </a:lnTo>
                <a:lnTo>
                  <a:pt x="1111106" y="135517"/>
                </a:lnTo>
                <a:lnTo>
                  <a:pt x="105817" y="135517"/>
                </a:lnTo>
                <a:lnTo>
                  <a:pt x="93046" y="134544"/>
                </a:lnTo>
                <a:lnTo>
                  <a:pt x="47339" y="113067"/>
                </a:lnTo>
                <a:lnTo>
                  <a:pt x="21163" y="81635"/>
                </a:lnTo>
                <a:lnTo>
                  <a:pt x="4569" y="40433"/>
                </a:lnTo>
                <a:lnTo>
                  <a:pt x="1576" y="25052"/>
                </a:lnTo>
                <a:lnTo>
                  <a:pt x="0" y="903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4012189" y="3762373"/>
            <a:ext cx="83391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671989" algn="l"/>
              </a:tabLst>
            </a:pPr>
            <a:r>
              <a:rPr sz="1200" i="1" dirty="0">
                <a:latin typeface="Calibri"/>
                <a:cs typeface="Calibri"/>
              </a:rPr>
              <a:t>&lt;</a:t>
            </a:r>
            <a:r>
              <a:rPr sz="1200" i="1" spc="-8" dirty="0">
                <a:latin typeface="Calibri"/>
                <a:cs typeface="Calibri"/>
              </a:rPr>
              <a:t>S</a:t>
            </a:r>
            <a:r>
              <a:rPr sz="1200" i="1" spc="-94" dirty="0">
                <a:latin typeface="Calibri"/>
                <a:cs typeface="Calibri"/>
              </a:rPr>
              <a:t>T</a:t>
            </a:r>
            <a:r>
              <a:rPr sz="1200" i="1" spc="-11" dirty="0">
                <a:latin typeface="Calibri"/>
                <a:cs typeface="Calibri"/>
              </a:rPr>
              <a:t>A</a:t>
            </a:r>
            <a:r>
              <a:rPr sz="1200" i="1" spc="-34" dirty="0">
                <a:latin typeface="Calibri"/>
                <a:cs typeface="Calibri"/>
              </a:rPr>
              <a:t>R</a:t>
            </a:r>
            <a:r>
              <a:rPr sz="1200" i="1" spc="-8" dirty="0">
                <a:latin typeface="Calibri"/>
                <a:cs typeface="Calibri"/>
              </a:rPr>
              <a:t>T</a:t>
            </a:r>
            <a:r>
              <a:rPr sz="1200" i="1" dirty="0">
                <a:latin typeface="Calibri"/>
                <a:cs typeface="Calibri"/>
              </a:rPr>
              <a:t>&gt;</a:t>
            </a:r>
            <a:r>
              <a:rPr sz="1200" i="1" dirty="0">
                <a:latin typeface="Times New Roman"/>
                <a:cs typeface="Times New Roman"/>
              </a:rPr>
              <a:t>	</a:t>
            </a:r>
            <a:r>
              <a:rPr sz="1200" i="1" spc="-8" dirty="0">
                <a:latin typeface="Calibri"/>
                <a:cs typeface="Calibri"/>
              </a:rPr>
              <a:t>he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3052" y="3762373"/>
            <a:ext cx="18335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i="1" dirty="0">
                <a:latin typeface="Calibri"/>
                <a:cs typeface="Calibri"/>
              </a:rPr>
              <a:t>h</a:t>
            </a:r>
            <a:r>
              <a:rPr sz="1200" i="1" spc="-4" dirty="0">
                <a:latin typeface="Calibri"/>
                <a:cs typeface="Calibri"/>
              </a:rPr>
              <a:t>i</a:t>
            </a:r>
            <a:r>
              <a:rPr sz="1200" i="1" spc="-8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8835" y="3762373"/>
            <a:ext cx="6934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409575" algn="l"/>
              </a:tabLst>
            </a:pPr>
            <a:r>
              <a:rPr sz="1200" i="1" spc="-4" dirty="0">
                <a:latin typeface="Calibri"/>
                <a:cs typeface="Calibri"/>
              </a:rPr>
              <a:t>m</a:t>
            </a:r>
            <a:r>
              <a:rPr sz="1200" i="1" spc="-8" dirty="0">
                <a:latin typeface="Calibri"/>
                <a:cs typeface="Calibri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	</a:t>
            </a:r>
            <a:r>
              <a:rPr sz="1200" i="1" spc="-8" dirty="0">
                <a:latin typeface="Calibri"/>
                <a:cs typeface="Calibri"/>
              </a:rPr>
              <a:t>w</a:t>
            </a:r>
            <a:r>
              <a:rPr sz="1200" i="1" spc="-4" dirty="0">
                <a:latin typeface="Calibri"/>
                <a:cs typeface="Calibri"/>
              </a:rPr>
              <a:t>i</a:t>
            </a:r>
            <a:r>
              <a:rPr sz="1200" i="1" spc="-8" dirty="0">
                <a:latin typeface="Calibri"/>
                <a:cs typeface="Calibri"/>
              </a:rPr>
              <a:t>t</a:t>
            </a:r>
            <a:r>
              <a:rPr sz="1200" i="1" dirty="0">
                <a:latin typeface="Calibri"/>
                <a:cs typeface="Calibri"/>
              </a:rPr>
              <a:t>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64703" y="3762373"/>
            <a:ext cx="9763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i="1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4685" y="3762373"/>
            <a:ext cx="20526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i="1" dirty="0">
                <a:latin typeface="Calibri"/>
                <a:cs typeface="Calibri"/>
              </a:rPr>
              <a:t>p</a:t>
            </a:r>
            <a:r>
              <a:rPr sz="1200" i="1" spc="-4" dirty="0">
                <a:latin typeface="Calibri"/>
                <a:cs typeface="Calibri"/>
              </a:rPr>
              <a:t>i</a:t>
            </a:r>
            <a:r>
              <a:rPr sz="1200" i="1" spc="-8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2371" y="3769231"/>
            <a:ext cx="8858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i="1" spc="-4" dirty="0">
                <a:latin typeface="Calibri"/>
                <a:cs typeface="Calibri"/>
              </a:rPr>
              <a:t>il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51240" y="3769231"/>
            <a:ext cx="17764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i="1" spc="-4" dirty="0">
                <a:latin typeface="Calibri"/>
                <a:cs typeface="Calibri"/>
              </a:rPr>
              <a:t>m’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0379" y="3769231"/>
            <a:ext cx="75723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294799" algn="l"/>
              </a:tabLst>
            </a:pPr>
            <a:r>
              <a:rPr sz="1200" i="1" dirty="0">
                <a:latin typeface="Calibri"/>
                <a:cs typeface="Calibri"/>
              </a:rPr>
              <a:t>a</a:t>
            </a:r>
            <a:r>
              <a:rPr sz="1200" i="1" dirty="0">
                <a:latin typeface="Times New Roman"/>
                <a:cs typeface="Times New Roman"/>
              </a:rPr>
              <a:t>	</a:t>
            </a:r>
            <a:r>
              <a:rPr sz="1200" i="1" spc="-11" dirty="0">
                <a:latin typeface="Calibri"/>
                <a:cs typeface="Calibri"/>
              </a:rPr>
              <a:t>e</a:t>
            </a:r>
            <a:r>
              <a:rPr sz="1200" i="1" spc="-19" dirty="0">
                <a:latin typeface="Calibri"/>
                <a:cs typeface="Calibri"/>
              </a:rPr>
              <a:t>n</a:t>
            </a:r>
            <a:r>
              <a:rPr sz="1200" i="1" spc="-23" dirty="0">
                <a:latin typeface="Calibri"/>
                <a:cs typeface="Calibri"/>
              </a:rPr>
              <a:t>t</a:t>
            </a:r>
            <a:r>
              <a:rPr sz="1200" i="1" dirty="0">
                <a:latin typeface="Calibri"/>
                <a:cs typeface="Calibri"/>
              </a:rPr>
              <a:t>a</a:t>
            </a:r>
            <a:r>
              <a:rPr sz="1200" i="1" spc="-8" dirty="0">
                <a:latin typeface="Calibri"/>
                <a:cs typeface="Calibri"/>
              </a:rPr>
              <a:t>r</a:t>
            </a:r>
            <a:r>
              <a:rPr sz="1200" i="1" spc="-19" dirty="0">
                <a:latin typeface="Calibri"/>
                <a:cs typeface="Calibri"/>
              </a:rPr>
              <a:t>t</a:t>
            </a:r>
            <a:r>
              <a:rPr sz="1200" i="1" spc="-8" dirty="0">
                <a:latin typeface="Calibri"/>
                <a:cs typeface="Calibri"/>
              </a:rPr>
              <a:t>é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5417" y="4223004"/>
            <a:ext cx="2109788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109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19" dirty="0">
                <a:latin typeface="Calibri"/>
                <a:cs typeface="Calibri"/>
              </a:rPr>
              <a:t>g</a:t>
            </a:r>
            <a:r>
              <a:rPr sz="1350" spc="-11" dirty="0">
                <a:latin typeface="Calibri"/>
                <a:cs typeface="Calibri"/>
              </a:rPr>
              <a:t>e</a:t>
            </a:r>
            <a:r>
              <a:rPr sz="1350" spc="-8" dirty="0">
                <a:latin typeface="Calibri"/>
                <a:cs typeface="Calibri"/>
              </a:rPr>
              <a:t>t</a:t>
            </a:r>
            <a:r>
              <a:rPr sz="1350" spc="-34" dirty="0">
                <a:latin typeface="Times New Roman"/>
                <a:cs typeface="Times New Roman"/>
              </a:rPr>
              <a:t> </a:t>
            </a:r>
            <a:r>
              <a:rPr sz="1350" spc="-4" dirty="0">
                <a:latin typeface="Calibri"/>
                <a:cs typeface="Calibri"/>
              </a:rPr>
              <a:t>s</a:t>
            </a:r>
            <a:r>
              <a:rPr sz="1350" spc="-8" dirty="0">
                <a:latin typeface="Calibri"/>
                <a:cs typeface="Calibri"/>
              </a:rPr>
              <a:t>e</a:t>
            </a:r>
            <a:r>
              <a:rPr sz="1350" spc="-11" dirty="0">
                <a:latin typeface="Calibri"/>
                <a:cs typeface="Calibri"/>
              </a:rPr>
              <a:t>n</a:t>
            </a:r>
            <a:r>
              <a:rPr sz="1350" spc="-26" dirty="0">
                <a:latin typeface="Calibri"/>
                <a:cs typeface="Calibri"/>
              </a:rPr>
              <a:t>t</a:t>
            </a:r>
            <a:r>
              <a:rPr sz="1350" spc="-8" dirty="0">
                <a:latin typeface="Calibri"/>
                <a:cs typeface="Calibri"/>
              </a:rPr>
              <a:t>e</a:t>
            </a:r>
            <a:r>
              <a:rPr sz="1350" spc="4" dirty="0">
                <a:latin typeface="Calibri"/>
                <a:cs typeface="Calibri"/>
              </a:rPr>
              <a:t>n</a:t>
            </a:r>
            <a:r>
              <a:rPr sz="1350" spc="-8" dirty="0">
                <a:latin typeface="Calibri"/>
                <a:cs typeface="Calibri"/>
              </a:rPr>
              <a:t>ce</a:t>
            </a:r>
            <a:r>
              <a:rPr sz="1350" spc="-26" dirty="0">
                <a:latin typeface="Times New Roman"/>
                <a:cs typeface="Times New Roman"/>
              </a:rPr>
              <a:t> </a:t>
            </a:r>
            <a:r>
              <a:rPr sz="1350" spc="4" dirty="0">
                <a:latin typeface="Calibri"/>
                <a:cs typeface="Calibri"/>
              </a:rPr>
              <a:t>(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-34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o</a:t>
            </a:r>
            <a:r>
              <a:rPr sz="1350" spc="-11" dirty="0">
                <a:latin typeface="Calibri"/>
                <a:cs typeface="Calibri"/>
              </a:rPr>
              <a:t>m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9" dirty="0">
                <a:latin typeface="Calibri"/>
                <a:cs typeface="Calibri"/>
              </a:rPr>
              <a:t>c</a:t>
            </a:r>
            <a:r>
              <a:rPr sz="1350" dirty="0">
                <a:latin typeface="Calibri"/>
                <a:cs typeface="Calibri"/>
              </a:rPr>
              <a:t>o</a:t>
            </a:r>
            <a:r>
              <a:rPr sz="1350" spc="-11" dirty="0">
                <a:latin typeface="Calibri"/>
                <a:cs typeface="Calibri"/>
              </a:rPr>
              <a:t>r</a:t>
            </a:r>
            <a:r>
              <a:rPr sz="1350" spc="4" dirty="0">
                <a:latin typeface="Calibri"/>
                <a:cs typeface="Calibri"/>
              </a:rPr>
              <a:t>pu</a:t>
            </a:r>
            <a:r>
              <a:rPr sz="1350" spc="-4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53308" y="4005241"/>
            <a:ext cx="3365183" cy="196691"/>
          </a:xfrm>
          <a:custGeom>
            <a:avLst/>
            <a:gdLst/>
            <a:ahLst/>
            <a:cxnLst/>
            <a:rect l="l" t="t" r="r" b="b"/>
            <a:pathLst>
              <a:path w="4486909" h="262254">
                <a:moveTo>
                  <a:pt x="4486576" y="0"/>
                </a:moveTo>
                <a:lnTo>
                  <a:pt x="4479987" y="47126"/>
                </a:lnTo>
                <a:lnTo>
                  <a:pt x="4461801" y="87055"/>
                </a:lnTo>
                <a:lnTo>
                  <a:pt x="4434392" y="116758"/>
                </a:lnTo>
                <a:lnTo>
                  <a:pt x="4387598" y="135221"/>
                </a:lnTo>
                <a:lnTo>
                  <a:pt x="2349227" y="135517"/>
                </a:lnTo>
                <a:lnTo>
                  <a:pt x="2336453" y="136489"/>
                </a:lnTo>
                <a:lnTo>
                  <a:pt x="2290738" y="157960"/>
                </a:lnTo>
                <a:lnTo>
                  <a:pt x="2264559" y="189385"/>
                </a:lnTo>
                <a:lnTo>
                  <a:pt x="2247961" y="230583"/>
                </a:lnTo>
                <a:lnTo>
                  <a:pt x="2243389" y="261983"/>
                </a:lnTo>
                <a:lnTo>
                  <a:pt x="2242514" y="246921"/>
                </a:lnTo>
                <a:lnTo>
                  <a:pt x="2230826" y="204347"/>
                </a:lnTo>
                <a:lnTo>
                  <a:pt x="2207607" y="168863"/>
                </a:lnTo>
                <a:lnTo>
                  <a:pt x="2175517" y="144557"/>
                </a:lnTo>
                <a:lnTo>
                  <a:pt x="2137211" y="135517"/>
                </a:lnTo>
                <a:lnTo>
                  <a:pt x="105807" y="135517"/>
                </a:lnTo>
                <a:lnTo>
                  <a:pt x="93039" y="134544"/>
                </a:lnTo>
                <a:lnTo>
                  <a:pt x="47339" y="113068"/>
                </a:lnTo>
                <a:lnTo>
                  <a:pt x="21165" y="81635"/>
                </a:lnTo>
                <a:lnTo>
                  <a:pt x="4570" y="40431"/>
                </a:lnTo>
                <a:lnTo>
                  <a:pt x="1577" y="25048"/>
                </a:lnTo>
                <a:lnTo>
                  <a:pt x="0" y="902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3417007" y="2162945"/>
            <a:ext cx="3723119" cy="1548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7740298" y="2498215"/>
            <a:ext cx="207749" cy="9620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9525"/>
            <a:r>
              <a:rPr sz="1350" spc="4" dirty="0">
                <a:solidFill>
                  <a:srgbClr val="00B050"/>
                </a:solidFill>
                <a:latin typeface="Calibri"/>
                <a:cs typeface="Calibri"/>
              </a:rPr>
              <a:t>D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350" spc="-11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oder</a:t>
            </a:r>
            <a:r>
              <a:rPr sz="1350" spc="-3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spc="-4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NN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72694" y="2686827"/>
            <a:ext cx="136208" cy="584835"/>
          </a:xfrm>
          <a:custGeom>
            <a:avLst/>
            <a:gdLst/>
            <a:ahLst/>
            <a:cxnLst/>
            <a:rect l="l" t="t" r="r" b="b"/>
            <a:pathLst>
              <a:path w="181609" h="779779">
                <a:moveTo>
                  <a:pt x="0" y="0"/>
                </a:moveTo>
                <a:lnTo>
                  <a:pt x="45669" y="9226"/>
                </a:lnTo>
                <a:lnTo>
                  <a:pt x="79079" y="33638"/>
                </a:lnTo>
                <a:lnTo>
                  <a:pt x="94213" y="316025"/>
                </a:lnTo>
                <a:lnTo>
                  <a:pt x="95601" y="328703"/>
                </a:lnTo>
                <a:lnTo>
                  <a:pt x="114557" y="361790"/>
                </a:lnTo>
                <a:lnTo>
                  <a:pt x="150828" y="383645"/>
                </a:lnTo>
                <a:lnTo>
                  <a:pt x="181533" y="389556"/>
                </a:lnTo>
                <a:lnTo>
                  <a:pt x="166665" y="390800"/>
                </a:lnTo>
                <a:lnTo>
                  <a:pt x="126591" y="407028"/>
                </a:lnTo>
                <a:lnTo>
                  <a:pt x="100071" y="437673"/>
                </a:lnTo>
                <a:lnTo>
                  <a:pt x="94213" y="705779"/>
                </a:lnTo>
                <a:lnTo>
                  <a:pt x="92826" y="718456"/>
                </a:lnTo>
                <a:lnTo>
                  <a:pt x="73871" y="751544"/>
                </a:lnTo>
                <a:lnTo>
                  <a:pt x="37603" y="773405"/>
                </a:lnTo>
                <a:lnTo>
                  <a:pt x="22750" y="777349"/>
                </a:lnTo>
                <a:lnTo>
                  <a:pt x="6901" y="779318"/>
                </a:lnTo>
              </a:path>
            </a:pathLst>
          </a:custGeom>
          <a:ln w="19049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242514" y="1944926"/>
            <a:ext cx="62912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471488" algn="l"/>
              </a:tabLst>
            </a:pPr>
            <a:r>
              <a:rPr spc="-483" baseline="1736" dirty="0">
                <a:latin typeface="Cambria Math"/>
                <a:cs typeface="Cambria Math"/>
              </a:rPr>
              <a:t>"</a:t>
            </a:r>
            <a:r>
              <a:rPr spc="157" baseline="1736" dirty="0">
                <a:latin typeface="Cambria Math"/>
                <a:cs typeface="Cambria Math"/>
              </a:rPr>
              <a:t>!</a:t>
            </a:r>
            <a:r>
              <a:rPr sz="1350" spc="-62" baseline="-13888" dirty="0">
                <a:latin typeface="Cambria Math"/>
                <a:cs typeface="Cambria Math"/>
              </a:rPr>
              <a:t>#</a:t>
            </a:r>
            <a:r>
              <a:rPr sz="1350" baseline="-13888" dirty="0">
                <a:latin typeface="Times New Roman"/>
                <a:cs typeface="Times New Roman"/>
              </a:rPr>
              <a:t>	</a:t>
            </a:r>
            <a:r>
              <a:rPr sz="1200" spc="-323" dirty="0">
                <a:latin typeface="Cambria Math"/>
                <a:cs typeface="Cambria Math"/>
              </a:rPr>
              <a:t>"</a:t>
            </a:r>
            <a:r>
              <a:rPr sz="1200" spc="131" dirty="0">
                <a:latin typeface="Cambria Math"/>
                <a:cs typeface="Cambria Math"/>
              </a:rPr>
              <a:t>!</a:t>
            </a:r>
            <a:r>
              <a:rPr sz="1350" spc="95" baseline="-16203" dirty="0">
                <a:latin typeface="Cambria Math"/>
                <a:cs typeface="Cambria Math"/>
              </a:rPr>
              <a:t>$</a:t>
            </a:r>
            <a:endParaRPr sz="1350" baseline="-16203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63382" y="1942640"/>
            <a:ext cx="61817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467201" algn="l"/>
              </a:tabLst>
            </a:pPr>
            <a:r>
              <a:rPr sz="1200" spc="-323" dirty="0">
                <a:latin typeface="Cambria Math"/>
                <a:cs typeface="Cambria Math"/>
              </a:rPr>
              <a:t>"</a:t>
            </a:r>
            <a:r>
              <a:rPr sz="1200" spc="131" dirty="0">
                <a:latin typeface="Cambria Math"/>
                <a:cs typeface="Cambria Math"/>
              </a:rPr>
              <a:t>!</a:t>
            </a:r>
            <a:r>
              <a:rPr sz="1350" spc="-422" baseline="-16203" dirty="0">
                <a:latin typeface="Cambria Math"/>
                <a:cs typeface="Cambria Math"/>
              </a:rPr>
              <a:t>%</a:t>
            </a:r>
            <a:r>
              <a:rPr sz="1350" baseline="-16203" dirty="0">
                <a:latin typeface="Times New Roman"/>
                <a:cs typeface="Times New Roman"/>
              </a:rPr>
              <a:t>	</a:t>
            </a:r>
            <a:r>
              <a:rPr sz="1200" spc="-323" dirty="0">
                <a:latin typeface="Cambria Math"/>
                <a:cs typeface="Cambria Math"/>
              </a:rPr>
              <a:t>"</a:t>
            </a:r>
            <a:r>
              <a:rPr sz="1200" spc="79" dirty="0">
                <a:latin typeface="Cambria Math"/>
                <a:cs typeface="Cambria Math"/>
              </a:rPr>
              <a:t>!</a:t>
            </a:r>
            <a:r>
              <a:rPr sz="1350" spc="-152" baseline="-16203" dirty="0">
                <a:latin typeface="Cambria Math"/>
                <a:cs typeface="Cambria Math"/>
              </a:rPr>
              <a:t>&amp;</a:t>
            </a:r>
            <a:endParaRPr sz="1350" baseline="-16203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74573" y="1949498"/>
            <a:ext cx="107680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472440" algn="l"/>
                <a:tab pos="919639" algn="l"/>
              </a:tabLst>
            </a:pPr>
            <a:r>
              <a:rPr sz="1200" spc="-323" dirty="0">
                <a:latin typeface="Cambria Math"/>
                <a:cs typeface="Cambria Math"/>
              </a:rPr>
              <a:t>"</a:t>
            </a:r>
            <a:r>
              <a:rPr sz="1200" spc="131" dirty="0">
                <a:latin typeface="Cambria Math"/>
                <a:cs typeface="Cambria Math"/>
              </a:rPr>
              <a:t>!</a:t>
            </a:r>
            <a:r>
              <a:rPr sz="1350" spc="455" baseline="-16203" dirty="0">
                <a:latin typeface="Cambria Math"/>
                <a:cs typeface="Cambria Math"/>
              </a:rPr>
              <a:t>'</a:t>
            </a:r>
            <a:r>
              <a:rPr sz="1350" baseline="-16203" dirty="0">
                <a:latin typeface="Times New Roman"/>
                <a:cs typeface="Times New Roman"/>
              </a:rPr>
              <a:t>	</a:t>
            </a:r>
            <a:r>
              <a:rPr sz="1200" spc="-323" dirty="0">
                <a:latin typeface="Cambria Math"/>
                <a:cs typeface="Cambria Math"/>
              </a:rPr>
              <a:t>"</a:t>
            </a:r>
            <a:r>
              <a:rPr sz="1200" spc="131" dirty="0">
                <a:latin typeface="Cambria Math"/>
                <a:cs typeface="Cambria Math"/>
              </a:rPr>
              <a:t>!</a:t>
            </a:r>
            <a:r>
              <a:rPr sz="1350" spc="213" baseline="-16203" dirty="0">
                <a:latin typeface="Cambria Math"/>
                <a:cs typeface="Cambria Math"/>
              </a:rPr>
              <a:t>(</a:t>
            </a:r>
            <a:r>
              <a:rPr sz="1350" baseline="-16203" dirty="0">
                <a:latin typeface="Times New Roman"/>
                <a:cs typeface="Times New Roman"/>
              </a:rPr>
              <a:t>	</a:t>
            </a:r>
            <a:r>
              <a:rPr sz="1200" spc="-323" dirty="0">
                <a:latin typeface="Cambria Math"/>
                <a:cs typeface="Cambria Math"/>
              </a:rPr>
              <a:t>"</a:t>
            </a:r>
            <a:r>
              <a:rPr sz="1200" spc="131" dirty="0">
                <a:latin typeface="Cambria Math"/>
                <a:cs typeface="Cambria Math"/>
              </a:rPr>
              <a:t>!</a:t>
            </a:r>
            <a:r>
              <a:rPr sz="1350" spc="213" baseline="-16203" dirty="0">
                <a:latin typeface="Cambria Math"/>
                <a:cs typeface="Cambria Math"/>
              </a:rPr>
              <a:t>)</a:t>
            </a:r>
            <a:endParaRPr sz="1350" baseline="-16203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57386" y="1437713"/>
            <a:ext cx="83344" cy="498158"/>
          </a:xfrm>
          <a:custGeom>
            <a:avLst/>
            <a:gdLst/>
            <a:ahLst/>
            <a:cxnLst/>
            <a:rect l="l" t="t" r="r" b="b"/>
            <a:pathLst>
              <a:path w="111125" h="664210">
                <a:moveTo>
                  <a:pt x="55320" y="37793"/>
                </a:moveTo>
                <a:lnTo>
                  <a:pt x="45811" y="54098"/>
                </a:lnTo>
                <a:lnTo>
                  <a:pt x="45811" y="663811"/>
                </a:lnTo>
                <a:lnTo>
                  <a:pt x="64861" y="663811"/>
                </a:lnTo>
                <a:lnTo>
                  <a:pt x="64861" y="54152"/>
                </a:lnTo>
                <a:lnTo>
                  <a:pt x="55320" y="37793"/>
                </a:lnTo>
                <a:close/>
              </a:path>
              <a:path w="111125" h="664210">
                <a:moveTo>
                  <a:pt x="55321" y="0"/>
                </a:moveTo>
                <a:lnTo>
                  <a:pt x="0" y="94823"/>
                </a:lnTo>
                <a:lnTo>
                  <a:pt x="1523" y="100675"/>
                </a:lnTo>
                <a:lnTo>
                  <a:pt x="10607" y="105948"/>
                </a:lnTo>
                <a:lnTo>
                  <a:pt x="16459" y="104424"/>
                </a:lnTo>
                <a:lnTo>
                  <a:pt x="45811" y="54098"/>
                </a:lnTo>
                <a:lnTo>
                  <a:pt x="45811" y="18897"/>
                </a:lnTo>
                <a:lnTo>
                  <a:pt x="66352" y="18897"/>
                </a:lnTo>
                <a:lnTo>
                  <a:pt x="55321" y="0"/>
                </a:lnTo>
                <a:close/>
              </a:path>
              <a:path w="111125" h="664210">
                <a:moveTo>
                  <a:pt x="66352" y="18897"/>
                </a:moveTo>
                <a:lnTo>
                  <a:pt x="64861" y="18897"/>
                </a:lnTo>
                <a:lnTo>
                  <a:pt x="64861" y="54152"/>
                </a:lnTo>
                <a:lnTo>
                  <a:pt x="91531" y="99882"/>
                </a:lnTo>
                <a:lnTo>
                  <a:pt x="94213" y="104424"/>
                </a:lnTo>
                <a:lnTo>
                  <a:pt x="100035" y="105948"/>
                </a:lnTo>
                <a:lnTo>
                  <a:pt x="109118" y="100675"/>
                </a:lnTo>
                <a:lnTo>
                  <a:pt x="110642" y="94823"/>
                </a:lnTo>
                <a:lnTo>
                  <a:pt x="108021" y="90281"/>
                </a:lnTo>
                <a:lnTo>
                  <a:pt x="66352" y="18897"/>
                </a:lnTo>
                <a:close/>
              </a:path>
              <a:path w="111125" h="664210">
                <a:moveTo>
                  <a:pt x="64861" y="23682"/>
                </a:moveTo>
                <a:lnTo>
                  <a:pt x="63550" y="23682"/>
                </a:lnTo>
                <a:lnTo>
                  <a:pt x="55320" y="37793"/>
                </a:lnTo>
                <a:lnTo>
                  <a:pt x="64861" y="54152"/>
                </a:lnTo>
                <a:lnTo>
                  <a:pt x="64861" y="23682"/>
                </a:lnTo>
                <a:close/>
              </a:path>
              <a:path w="111125" h="664210">
                <a:moveTo>
                  <a:pt x="64861" y="18897"/>
                </a:moveTo>
                <a:lnTo>
                  <a:pt x="45811" y="18897"/>
                </a:lnTo>
                <a:lnTo>
                  <a:pt x="45811" y="54098"/>
                </a:lnTo>
                <a:lnTo>
                  <a:pt x="55320" y="37793"/>
                </a:lnTo>
                <a:lnTo>
                  <a:pt x="47091" y="23682"/>
                </a:lnTo>
                <a:lnTo>
                  <a:pt x="64861" y="23682"/>
                </a:lnTo>
                <a:lnTo>
                  <a:pt x="64861" y="18897"/>
                </a:lnTo>
                <a:close/>
              </a:path>
              <a:path w="111125" h="664210">
                <a:moveTo>
                  <a:pt x="63550" y="23682"/>
                </a:moveTo>
                <a:lnTo>
                  <a:pt x="47091" y="23682"/>
                </a:lnTo>
                <a:lnTo>
                  <a:pt x="55320" y="37793"/>
                </a:lnTo>
                <a:lnTo>
                  <a:pt x="63550" y="2368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25" name="object 25"/>
          <p:cNvSpPr txBox="1"/>
          <p:nvPr/>
        </p:nvSpPr>
        <p:spPr>
          <a:xfrm>
            <a:off x="4130011" y="1196440"/>
            <a:ext cx="326231" cy="215444"/>
          </a:xfrm>
          <a:prstGeom prst="rect">
            <a:avLst/>
          </a:prstGeom>
          <a:ln w="19049">
            <a:solidFill>
              <a:srgbClr val="BB57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348"/>
            <a:r>
              <a:rPr lang="en-US" sz="1400" spc="-158" dirty="0" smtClean="0">
                <a:cs typeface="Cambria Math"/>
              </a:rPr>
              <a:t>J1</a:t>
            </a:r>
            <a:endParaRPr sz="1400" baseline="-13888" dirty="0"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21604" y="1442834"/>
            <a:ext cx="83344" cy="498158"/>
          </a:xfrm>
          <a:custGeom>
            <a:avLst/>
            <a:gdLst/>
            <a:ahLst/>
            <a:cxnLst/>
            <a:rect l="l" t="t" r="r" b="b"/>
            <a:pathLst>
              <a:path w="111125" h="664210">
                <a:moveTo>
                  <a:pt x="55318" y="37819"/>
                </a:moveTo>
                <a:lnTo>
                  <a:pt x="45799" y="54128"/>
                </a:lnTo>
                <a:lnTo>
                  <a:pt x="45780" y="663823"/>
                </a:lnTo>
                <a:lnTo>
                  <a:pt x="64830" y="663823"/>
                </a:lnTo>
                <a:lnTo>
                  <a:pt x="64830" y="54128"/>
                </a:lnTo>
                <a:lnTo>
                  <a:pt x="55318" y="37819"/>
                </a:lnTo>
                <a:close/>
              </a:path>
              <a:path w="111125" h="664210">
                <a:moveTo>
                  <a:pt x="55321" y="0"/>
                </a:moveTo>
                <a:lnTo>
                  <a:pt x="0" y="94853"/>
                </a:lnTo>
                <a:lnTo>
                  <a:pt x="1523" y="100675"/>
                </a:lnTo>
                <a:lnTo>
                  <a:pt x="10607" y="105978"/>
                </a:lnTo>
                <a:lnTo>
                  <a:pt x="16428" y="104454"/>
                </a:lnTo>
                <a:lnTo>
                  <a:pt x="45780" y="54161"/>
                </a:lnTo>
                <a:lnTo>
                  <a:pt x="45780" y="18897"/>
                </a:lnTo>
                <a:lnTo>
                  <a:pt x="66342" y="18897"/>
                </a:lnTo>
                <a:lnTo>
                  <a:pt x="55321" y="0"/>
                </a:lnTo>
                <a:close/>
              </a:path>
              <a:path w="111125" h="664210">
                <a:moveTo>
                  <a:pt x="66342" y="18897"/>
                </a:moveTo>
                <a:lnTo>
                  <a:pt x="64830" y="18897"/>
                </a:lnTo>
                <a:lnTo>
                  <a:pt x="64849" y="54161"/>
                </a:lnTo>
                <a:lnTo>
                  <a:pt x="94183" y="104454"/>
                </a:lnTo>
                <a:lnTo>
                  <a:pt x="100035" y="105978"/>
                </a:lnTo>
                <a:lnTo>
                  <a:pt x="109118" y="100675"/>
                </a:lnTo>
                <a:lnTo>
                  <a:pt x="110642" y="94853"/>
                </a:lnTo>
                <a:lnTo>
                  <a:pt x="66342" y="18897"/>
                </a:lnTo>
                <a:close/>
              </a:path>
              <a:path w="111125" h="664210">
                <a:moveTo>
                  <a:pt x="64830" y="18897"/>
                </a:moveTo>
                <a:lnTo>
                  <a:pt x="45780" y="18897"/>
                </a:lnTo>
                <a:lnTo>
                  <a:pt x="45780" y="54161"/>
                </a:lnTo>
                <a:lnTo>
                  <a:pt x="55318" y="37819"/>
                </a:lnTo>
                <a:lnTo>
                  <a:pt x="47091" y="23713"/>
                </a:lnTo>
                <a:lnTo>
                  <a:pt x="64830" y="23713"/>
                </a:lnTo>
                <a:lnTo>
                  <a:pt x="64830" y="18897"/>
                </a:lnTo>
                <a:close/>
              </a:path>
              <a:path w="111125" h="664210">
                <a:moveTo>
                  <a:pt x="64830" y="23713"/>
                </a:moveTo>
                <a:lnTo>
                  <a:pt x="63550" y="23713"/>
                </a:lnTo>
                <a:lnTo>
                  <a:pt x="55318" y="37819"/>
                </a:lnTo>
                <a:lnTo>
                  <a:pt x="64830" y="54128"/>
                </a:lnTo>
                <a:lnTo>
                  <a:pt x="64830" y="23713"/>
                </a:lnTo>
                <a:close/>
              </a:path>
              <a:path w="111125" h="664210">
                <a:moveTo>
                  <a:pt x="63550" y="23713"/>
                </a:moveTo>
                <a:lnTo>
                  <a:pt x="47091" y="23713"/>
                </a:lnTo>
                <a:lnTo>
                  <a:pt x="55318" y="37819"/>
                </a:lnTo>
                <a:lnTo>
                  <a:pt x="63550" y="2371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27" name="object 27"/>
          <p:cNvSpPr txBox="1"/>
          <p:nvPr/>
        </p:nvSpPr>
        <p:spPr>
          <a:xfrm>
            <a:off x="4672773" y="1198677"/>
            <a:ext cx="23038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1400" spc="-131" dirty="0" smtClean="0">
                <a:cs typeface="Cambria Math"/>
              </a:rPr>
              <a:t>J2</a:t>
            </a:r>
            <a:endParaRPr sz="1400" baseline="-16203" dirty="0"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80016" y="1435359"/>
            <a:ext cx="83344" cy="498158"/>
          </a:xfrm>
          <a:custGeom>
            <a:avLst/>
            <a:gdLst/>
            <a:ahLst/>
            <a:cxnLst/>
            <a:rect l="l" t="t" r="r" b="b"/>
            <a:pathLst>
              <a:path w="111125" h="664210">
                <a:moveTo>
                  <a:pt x="55321" y="37824"/>
                </a:moveTo>
                <a:lnTo>
                  <a:pt x="45780" y="54182"/>
                </a:lnTo>
                <a:lnTo>
                  <a:pt x="45780" y="663823"/>
                </a:lnTo>
                <a:lnTo>
                  <a:pt x="64830" y="663823"/>
                </a:lnTo>
                <a:lnTo>
                  <a:pt x="64830" y="54128"/>
                </a:lnTo>
                <a:lnTo>
                  <a:pt x="55321" y="37824"/>
                </a:lnTo>
                <a:close/>
              </a:path>
              <a:path w="111125" h="664210">
                <a:moveTo>
                  <a:pt x="55321" y="0"/>
                </a:moveTo>
                <a:lnTo>
                  <a:pt x="0" y="94853"/>
                </a:lnTo>
                <a:lnTo>
                  <a:pt x="1523" y="100705"/>
                </a:lnTo>
                <a:lnTo>
                  <a:pt x="6065" y="103327"/>
                </a:lnTo>
                <a:lnTo>
                  <a:pt x="10607" y="106009"/>
                </a:lnTo>
                <a:lnTo>
                  <a:pt x="16428" y="104454"/>
                </a:lnTo>
                <a:lnTo>
                  <a:pt x="19110" y="99913"/>
                </a:lnTo>
                <a:lnTo>
                  <a:pt x="45780" y="54182"/>
                </a:lnTo>
                <a:lnTo>
                  <a:pt x="45780" y="18897"/>
                </a:lnTo>
                <a:lnTo>
                  <a:pt x="66342" y="18897"/>
                </a:lnTo>
                <a:lnTo>
                  <a:pt x="55321" y="0"/>
                </a:lnTo>
                <a:close/>
              </a:path>
              <a:path w="111125" h="664210">
                <a:moveTo>
                  <a:pt x="66342" y="18897"/>
                </a:moveTo>
                <a:lnTo>
                  <a:pt x="64830" y="18897"/>
                </a:lnTo>
                <a:lnTo>
                  <a:pt x="64830" y="54128"/>
                </a:lnTo>
                <a:lnTo>
                  <a:pt x="94183" y="104454"/>
                </a:lnTo>
                <a:lnTo>
                  <a:pt x="100035" y="106009"/>
                </a:lnTo>
                <a:lnTo>
                  <a:pt x="104576" y="103327"/>
                </a:lnTo>
                <a:lnTo>
                  <a:pt x="109118" y="100705"/>
                </a:lnTo>
                <a:lnTo>
                  <a:pt x="110642" y="94853"/>
                </a:lnTo>
                <a:lnTo>
                  <a:pt x="66342" y="18897"/>
                </a:lnTo>
                <a:close/>
              </a:path>
              <a:path w="111125" h="664210">
                <a:moveTo>
                  <a:pt x="64830" y="18897"/>
                </a:moveTo>
                <a:lnTo>
                  <a:pt x="45780" y="18897"/>
                </a:lnTo>
                <a:lnTo>
                  <a:pt x="45780" y="54182"/>
                </a:lnTo>
                <a:lnTo>
                  <a:pt x="55321" y="37824"/>
                </a:lnTo>
                <a:lnTo>
                  <a:pt x="47091" y="23713"/>
                </a:lnTo>
                <a:lnTo>
                  <a:pt x="64830" y="23713"/>
                </a:lnTo>
                <a:lnTo>
                  <a:pt x="64830" y="18897"/>
                </a:lnTo>
                <a:close/>
              </a:path>
              <a:path w="111125" h="664210">
                <a:moveTo>
                  <a:pt x="64830" y="23713"/>
                </a:moveTo>
                <a:lnTo>
                  <a:pt x="63550" y="23713"/>
                </a:lnTo>
                <a:lnTo>
                  <a:pt x="55321" y="37824"/>
                </a:lnTo>
                <a:lnTo>
                  <a:pt x="64830" y="54128"/>
                </a:lnTo>
                <a:lnTo>
                  <a:pt x="64830" y="23713"/>
                </a:lnTo>
                <a:close/>
              </a:path>
              <a:path w="111125" h="664210">
                <a:moveTo>
                  <a:pt x="63550" y="23713"/>
                </a:moveTo>
                <a:lnTo>
                  <a:pt x="47091" y="23713"/>
                </a:lnTo>
                <a:lnTo>
                  <a:pt x="55321" y="37824"/>
                </a:lnTo>
                <a:lnTo>
                  <a:pt x="63550" y="2371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29" name="object 29"/>
          <p:cNvSpPr txBox="1"/>
          <p:nvPr/>
        </p:nvSpPr>
        <p:spPr>
          <a:xfrm>
            <a:off x="5161962" y="1227056"/>
            <a:ext cx="13477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1400" spc="-131" dirty="0" smtClean="0">
                <a:cs typeface="Cambria Math"/>
              </a:rPr>
              <a:t>J3</a:t>
            </a:r>
            <a:endParaRPr sz="1400" baseline="-13888" dirty="0"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34769" y="1435976"/>
            <a:ext cx="83344" cy="498158"/>
          </a:xfrm>
          <a:custGeom>
            <a:avLst/>
            <a:gdLst/>
            <a:ahLst/>
            <a:cxnLst/>
            <a:rect l="l" t="t" r="r" b="b"/>
            <a:pathLst>
              <a:path w="111125" h="664210">
                <a:moveTo>
                  <a:pt x="55323" y="37819"/>
                </a:moveTo>
                <a:lnTo>
                  <a:pt x="45811" y="54128"/>
                </a:lnTo>
                <a:lnTo>
                  <a:pt x="45811" y="663823"/>
                </a:lnTo>
                <a:lnTo>
                  <a:pt x="64861" y="663823"/>
                </a:lnTo>
                <a:lnTo>
                  <a:pt x="64842" y="54128"/>
                </a:lnTo>
                <a:lnTo>
                  <a:pt x="55323" y="37819"/>
                </a:lnTo>
                <a:close/>
              </a:path>
              <a:path w="111125" h="664210">
                <a:moveTo>
                  <a:pt x="55321" y="0"/>
                </a:moveTo>
                <a:lnTo>
                  <a:pt x="0" y="94853"/>
                </a:lnTo>
                <a:lnTo>
                  <a:pt x="1523" y="100675"/>
                </a:lnTo>
                <a:lnTo>
                  <a:pt x="10607" y="105978"/>
                </a:lnTo>
                <a:lnTo>
                  <a:pt x="16459" y="104454"/>
                </a:lnTo>
                <a:lnTo>
                  <a:pt x="45792" y="54161"/>
                </a:lnTo>
                <a:lnTo>
                  <a:pt x="45811" y="18897"/>
                </a:lnTo>
                <a:lnTo>
                  <a:pt x="66342" y="18897"/>
                </a:lnTo>
                <a:lnTo>
                  <a:pt x="55321" y="0"/>
                </a:lnTo>
                <a:close/>
              </a:path>
              <a:path w="111125" h="664210">
                <a:moveTo>
                  <a:pt x="66342" y="18897"/>
                </a:moveTo>
                <a:lnTo>
                  <a:pt x="64861" y="18897"/>
                </a:lnTo>
                <a:lnTo>
                  <a:pt x="64861" y="54161"/>
                </a:lnTo>
                <a:lnTo>
                  <a:pt x="94213" y="104454"/>
                </a:lnTo>
                <a:lnTo>
                  <a:pt x="100035" y="105978"/>
                </a:lnTo>
                <a:lnTo>
                  <a:pt x="109118" y="100675"/>
                </a:lnTo>
                <a:lnTo>
                  <a:pt x="110642" y="94853"/>
                </a:lnTo>
                <a:lnTo>
                  <a:pt x="66342" y="18897"/>
                </a:lnTo>
                <a:close/>
              </a:path>
              <a:path w="111125" h="664210">
                <a:moveTo>
                  <a:pt x="64861" y="23713"/>
                </a:moveTo>
                <a:lnTo>
                  <a:pt x="63550" y="23713"/>
                </a:lnTo>
                <a:lnTo>
                  <a:pt x="55323" y="37819"/>
                </a:lnTo>
                <a:lnTo>
                  <a:pt x="64861" y="54161"/>
                </a:lnTo>
                <a:lnTo>
                  <a:pt x="64861" y="23713"/>
                </a:lnTo>
                <a:close/>
              </a:path>
              <a:path w="111125" h="664210">
                <a:moveTo>
                  <a:pt x="64861" y="18897"/>
                </a:moveTo>
                <a:lnTo>
                  <a:pt x="45811" y="18897"/>
                </a:lnTo>
                <a:lnTo>
                  <a:pt x="45811" y="54128"/>
                </a:lnTo>
                <a:lnTo>
                  <a:pt x="55323" y="37819"/>
                </a:lnTo>
                <a:lnTo>
                  <a:pt x="47091" y="23713"/>
                </a:lnTo>
                <a:lnTo>
                  <a:pt x="64861" y="23713"/>
                </a:lnTo>
                <a:lnTo>
                  <a:pt x="64861" y="18897"/>
                </a:lnTo>
                <a:close/>
              </a:path>
              <a:path w="111125" h="664210">
                <a:moveTo>
                  <a:pt x="63550" y="23713"/>
                </a:moveTo>
                <a:lnTo>
                  <a:pt x="47091" y="23713"/>
                </a:lnTo>
                <a:lnTo>
                  <a:pt x="55323" y="37819"/>
                </a:lnTo>
                <a:lnTo>
                  <a:pt x="63550" y="2371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1" name="object 31"/>
          <p:cNvSpPr/>
          <p:nvPr/>
        </p:nvSpPr>
        <p:spPr>
          <a:xfrm>
            <a:off x="6091192" y="1442354"/>
            <a:ext cx="83344" cy="498158"/>
          </a:xfrm>
          <a:custGeom>
            <a:avLst/>
            <a:gdLst/>
            <a:ahLst/>
            <a:cxnLst/>
            <a:rect l="l" t="t" r="r" b="b"/>
            <a:pathLst>
              <a:path w="111125" h="664210">
                <a:moveTo>
                  <a:pt x="55349" y="37819"/>
                </a:moveTo>
                <a:lnTo>
                  <a:pt x="45830" y="54128"/>
                </a:lnTo>
                <a:lnTo>
                  <a:pt x="45811" y="663823"/>
                </a:lnTo>
                <a:lnTo>
                  <a:pt x="64861" y="663823"/>
                </a:lnTo>
                <a:lnTo>
                  <a:pt x="64861" y="54128"/>
                </a:lnTo>
                <a:lnTo>
                  <a:pt x="55349" y="37819"/>
                </a:lnTo>
                <a:close/>
              </a:path>
              <a:path w="111125" h="664210">
                <a:moveTo>
                  <a:pt x="55351" y="0"/>
                </a:moveTo>
                <a:lnTo>
                  <a:pt x="0" y="94853"/>
                </a:lnTo>
                <a:lnTo>
                  <a:pt x="1554" y="100675"/>
                </a:lnTo>
                <a:lnTo>
                  <a:pt x="10637" y="105978"/>
                </a:lnTo>
                <a:lnTo>
                  <a:pt x="16459" y="104454"/>
                </a:lnTo>
                <a:lnTo>
                  <a:pt x="45811" y="54161"/>
                </a:lnTo>
                <a:lnTo>
                  <a:pt x="45811" y="18897"/>
                </a:lnTo>
                <a:lnTo>
                  <a:pt x="66372" y="18897"/>
                </a:lnTo>
                <a:lnTo>
                  <a:pt x="55351" y="0"/>
                </a:lnTo>
                <a:close/>
              </a:path>
              <a:path w="111125" h="664210">
                <a:moveTo>
                  <a:pt x="66372" y="18897"/>
                </a:moveTo>
                <a:lnTo>
                  <a:pt x="64861" y="18897"/>
                </a:lnTo>
                <a:lnTo>
                  <a:pt x="64880" y="54161"/>
                </a:lnTo>
                <a:lnTo>
                  <a:pt x="94213" y="104454"/>
                </a:lnTo>
                <a:lnTo>
                  <a:pt x="100035" y="105978"/>
                </a:lnTo>
                <a:lnTo>
                  <a:pt x="109118" y="100675"/>
                </a:lnTo>
                <a:lnTo>
                  <a:pt x="110672" y="94853"/>
                </a:lnTo>
                <a:lnTo>
                  <a:pt x="66372" y="18897"/>
                </a:lnTo>
                <a:close/>
              </a:path>
              <a:path w="111125" h="664210">
                <a:moveTo>
                  <a:pt x="64861" y="18897"/>
                </a:moveTo>
                <a:lnTo>
                  <a:pt x="45811" y="18897"/>
                </a:lnTo>
                <a:lnTo>
                  <a:pt x="45811" y="54161"/>
                </a:lnTo>
                <a:lnTo>
                  <a:pt x="55349" y="37819"/>
                </a:lnTo>
                <a:lnTo>
                  <a:pt x="47122" y="23713"/>
                </a:lnTo>
                <a:lnTo>
                  <a:pt x="64861" y="23713"/>
                </a:lnTo>
                <a:lnTo>
                  <a:pt x="64861" y="18897"/>
                </a:lnTo>
                <a:close/>
              </a:path>
              <a:path w="111125" h="664210">
                <a:moveTo>
                  <a:pt x="64861" y="23713"/>
                </a:moveTo>
                <a:lnTo>
                  <a:pt x="63581" y="23713"/>
                </a:lnTo>
                <a:lnTo>
                  <a:pt x="55349" y="37819"/>
                </a:lnTo>
                <a:lnTo>
                  <a:pt x="64861" y="54128"/>
                </a:lnTo>
                <a:lnTo>
                  <a:pt x="64861" y="23713"/>
                </a:lnTo>
                <a:close/>
              </a:path>
              <a:path w="111125" h="664210">
                <a:moveTo>
                  <a:pt x="63581" y="23713"/>
                </a:moveTo>
                <a:lnTo>
                  <a:pt x="47122" y="23713"/>
                </a:lnTo>
                <a:lnTo>
                  <a:pt x="55349" y="37819"/>
                </a:lnTo>
                <a:lnTo>
                  <a:pt x="63581" y="2371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2" name="object 32"/>
          <p:cNvSpPr txBox="1"/>
          <p:nvPr/>
        </p:nvSpPr>
        <p:spPr>
          <a:xfrm>
            <a:off x="5616723" y="1227056"/>
            <a:ext cx="59150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465773" algn="l"/>
              </a:tabLst>
            </a:pPr>
            <a:r>
              <a:rPr lang="en-US" spc="-197" baseline="1736" dirty="0" smtClean="0">
                <a:cs typeface="Times New Roman"/>
              </a:rPr>
              <a:t>J4</a:t>
            </a:r>
            <a:r>
              <a:rPr sz="1400" baseline="-11574" dirty="0">
                <a:cs typeface="Times New Roman"/>
              </a:rPr>
              <a:t>	</a:t>
            </a:r>
            <a:r>
              <a:rPr lang="en-US" sz="1400" spc="-131" dirty="0" smtClean="0">
                <a:cs typeface="Times New Roman"/>
              </a:rPr>
              <a:t>J5</a:t>
            </a:r>
            <a:endParaRPr sz="1400" baseline="-13888" dirty="0"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54175" y="1442354"/>
            <a:ext cx="83344" cy="498158"/>
          </a:xfrm>
          <a:custGeom>
            <a:avLst/>
            <a:gdLst/>
            <a:ahLst/>
            <a:cxnLst/>
            <a:rect l="l" t="t" r="r" b="b"/>
            <a:pathLst>
              <a:path w="111125" h="664210">
                <a:moveTo>
                  <a:pt x="55321" y="37823"/>
                </a:moveTo>
                <a:lnTo>
                  <a:pt x="45811" y="54128"/>
                </a:lnTo>
                <a:lnTo>
                  <a:pt x="45780" y="663823"/>
                </a:lnTo>
                <a:lnTo>
                  <a:pt x="64830" y="663823"/>
                </a:lnTo>
                <a:lnTo>
                  <a:pt x="64830" y="54128"/>
                </a:lnTo>
                <a:lnTo>
                  <a:pt x="55321" y="37823"/>
                </a:lnTo>
                <a:close/>
              </a:path>
              <a:path w="111125" h="664210">
                <a:moveTo>
                  <a:pt x="55321" y="0"/>
                </a:moveTo>
                <a:lnTo>
                  <a:pt x="2621" y="90312"/>
                </a:lnTo>
                <a:lnTo>
                  <a:pt x="0" y="94853"/>
                </a:lnTo>
                <a:lnTo>
                  <a:pt x="1523" y="100675"/>
                </a:lnTo>
                <a:lnTo>
                  <a:pt x="10607" y="105978"/>
                </a:lnTo>
                <a:lnTo>
                  <a:pt x="16459" y="104454"/>
                </a:lnTo>
                <a:lnTo>
                  <a:pt x="45780" y="54180"/>
                </a:lnTo>
                <a:lnTo>
                  <a:pt x="45780" y="18897"/>
                </a:lnTo>
                <a:lnTo>
                  <a:pt x="66342" y="18897"/>
                </a:lnTo>
                <a:lnTo>
                  <a:pt x="55321" y="0"/>
                </a:lnTo>
                <a:close/>
              </a:path>
              <a:path w="111125" h="664210">
                <a:moveTo>
                  <a:pt x="66342" y="18897"/>
                </a:moveTo>
                <a:lnTo>
                  <a:pt x="64830" y="18897"/>
                </a:lnTo>
                <a:lnTo>
                  <a:pt x="64861" y="54180"/>
                </a:lnTo>
                <a:lnTo>
                  <a:pt x="94183" y="104454"/>
                </a:lnTo>
                <a:lnTo>
                  <a:pt x="100035" y="105978"/>
                </a:lnTo>
                <a:lnTo>
                  <a:pt x="109118" y="100675"/>
                </a:lnTo>
                <a:lnTo>
                  <a:pt x="110642" y="94853"/>
                </a:lnTo>
                <a:lnTo>
                  <a:pt x="66342" y="18897"/>
                </a:lnTo>
                <a:close/>
              </a:path>
              <a:path w="111125" h="664210">
                <a:moveTo>
                  <a:pt x="64830" y="18897"/>
                </a:moveTo>
                <a:lnTo>
                  <a:pt x="45780" y="18897"/>
                </a:lnTo>
                <a:lnTo>
                  <a:pt x="45780" y="54180"/>
                </a:lnTo>
                <a:lnTo>
                  <a:pt x="55321" y="37823"/>
                </a:lnTo>
                <a:lnTo>
                  <a:pt x="47091" y="23713"/>
                </a:lnTo>
                <a:lnTo>
                  <a:pt x="64830" y="23713"/>
                </a:lnTo>
                <a:lnTo>
                  <a:pt x="64830" y="18897"/>
                </a:lnTo>
                <a:close/>
              </a:path>
              <a:path w="111125" h="664210">
                <a:moveTo>
                  <a:pt x="64830" y="23713"/>
                </a:moveTo>
                <a:lnTo>
                  <a:pt x="63550" y="23713"/>
                </a:lnTo>
                <a:lnTo>
                  <a:pt x="55321" y="37823"/>
                </a:lnTo>
                <a:lnTo>
                  <a:pt x="64830" y="54128"/>
                </a:lnTo>
                <a:lnTo>
                  <a:pt x="64830" y="23713"/>
                </a:lnTo>
                <a:close/>
              </a:path>
              <a:path w="111125" h="664210">
                <a:moveTo>
                  <a:pt x="63550" y="23713"/>
                </a:moveTo>
                <a:lnTo>
                  <a:pt x="47091" y="23713"/>
                </a:lnTo>
                <a:lnTo>
                  <a:pt x="55321" y="37823"/>
                </a:lnTo>
                <a:lnTo>
                  <a:pt x="63550" y="2371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4" name="object 34"/>
          <p:cNvSpPr txBox="1"/>
          <p:nvPr/>
        </p:nvSpPr>
        <p:spPr>
          <a:xfrm>
            <a:off x="6536115" y="1233914"/>
            <a:ext cx="13477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1400" spc="-131" dirty="0" smtClean="0">
                <a:cs typeface="Cambria Math"/>
              </a:rPr>
              <a:t>J6</a:t>
            </a:r>
            <a:endParaRPr sz="1400" baseline="-13888" dirty="0"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89133" y="1442811"/>
            <a:ext cx="83344" cy="498158"/>
          </a:xfrm>
          <a:custGeom>
            <a:avLst/>
            <a:gdLst/>
            <a:ahLst/>
            <a:cxnLst/>
            <a:rect l="l" t="t" r="r" b="b"/>
            <a:pathLst>
              <a:path w="111125" h="664210">
                <a:moveTo>
                  <a:pt x="55323" y="37819"/>
                </a:moveTo>
                <a:lnTo>
                  <a:pt x="45780" y="54180"/>
                </a:lnTo>
                <a:lnTo>
                  <a:pt x="45780" y="663823"/>
                </a:lnTo>
                <a:lnTo>
                  <a:pt x="64830" y="663823"/>
                </a:lnTo>
                <a:lnTo>
                  <a:pt x="64830" y="54109"/>
                </a:lnTo>
                <a:lnTo>
                  <a:pt x="55323" y="37819"/>
                </a:lnTo>
                <a:close/>
              </a:path>
              <a:path w="111125" h="664210">
                <a:moveTo>
                  <a:pt x="55321" y="0"/>
                </a:moveTo>
                <a:lnTo>
                  <a:pt x="0" y="94853"/>
                </a:lnTo>
                <a:lnTo>
                  <a:pt x="1523" y="100675"/>
                </a:lnTo>
                <a:lnTo>
                  <a:pt x="10607" y="105978"/>
                </a:lnTo>
                <a:lnTo>
                  <a:pt x="16459" y="104454"/>
                </a:lnTo>
                <a:lnTo>
                  <a:pt x="45780" y="54180"/>
                </a:lnTo>
                <a:lnTo>
                  <a:pt x="45780" y="18897"/>
                </a:lnTo>
                <a:lnTo>
                  <a:pt x="66342" y="18897"/>
                </a:lnTo>
                <a:lnTo>
                  <a:pt x="55321" y="0"/>
                </a:lnTo>
                <a:close/>
              </a:path>
              <a:path w="111125" h="664210">
                <a:moveTo>
                  <a:pt x="66342" y="18897"/>
                </a:moveTo>
                <a:lnTo>
                  <a:pt x="64830" y="18897"/>
                </a:lnTo>
                <a:lnTo>
                  <a:pt x="64830" y="54109"/>
                </a:lnTo>
                <a:lnTo>
                  <a:pt x="91561" y="99913"/>
                </a:lnTo>
                <a:lnTo>
                  <a:pt x="94183" y="104454"/>
                </a:lnTo>
                <a:lnTo>
                  <a:pt x="100035" y="105978"/>
                </a:lnTo>
                <a:lnTo>
                  <a:pt x="109118" y="100675"/>
                </a:lnTo>
                <a:lnTo>
                  <a:pt x="110642" y="94853"/>
                </a:lnTo>
                <a:lnTo>
                  <a:pt x="66342" y="18897"/>
                </a:lnTo>
                <a:close/>
              </a:path>
              <a:path w="111125" h="664210">
                <a:moveTo>
                  <a:pt x="64830" y="18897"/>
                </a:moveTo>
                <a:lnTo>
                  <a:pt x="45780" y="18897"/>
                </a:lnTo>
                <a:lnTo>
                  <a:pt x="45780" y="54180"/>
                </a:lnTo>
                <a:lnTo>
                  <a:pt x="55323" y="37819"/>
                </a:lnTo>
                <a:lnTo>
                  <a:pt x="47091" y="23713"/>
                </a:lnTo>
                <a:lnTo>
                  <a:pt x="64830" y="23713"/>
                </a:lnTo>
                <a:lnTo>
                  <a:pt x="64830" y="18897"/>
                </a:lnTo>
                <a:close/>
              </a:path>
              <a:path w="111125" h="664210">
                <a:moveTo>
                  <a:pt x="64830" y="23713"/>
                </a:moveTo>
                <a:lnTo>
                  <a:pt x="63550" y="23713"/>
                </a:lnTo>
                <a:lnTo>
                  <a:pt x="55323" y="37819"/>
                </a:lnTo>
                <a:lnTo>
                  <a:pt x="64830" y="54109"/>
                </a:lnTo>
                <a:lnTo>
                  <a:pt x="64830" y="23713"/>
                </a:lnTo>
                <a:close/>
              </a:path>
              <a:path w="111125" h="664210">
                <a:moveTo>
                  <a:pt x="63550" y="23713"/>
                </a:moveTo>
                <a:lnTo>
                  <a:pt x="47091" y="23713"/>
                </a:lnTo>
                <a:lnTo>
                  <a:pt x="55323" y="37819"/>
                </a:lnTo>
                <a:lnTo>
                  <a:pt x="63550" y="2371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6" name="object 36"/>
          <p:cNvSpPr txBox="1"/>
          <p:nvPr/>
        </p:nvSpPr>
        <p:spPr>
          <a:xfrm>
            <a:off x="6971074" y="1233914"/>
            <a:ext cx="13477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1400" spc="-131" dirty="0" smtClean="0">
                <a:cs typeface="Cambria Math"/>
              </a:rPr>
              <a:t>J7</a:t>
            </a:r>
            <a:endParaRPr sz="1400" baseline="-16203" dirty="0"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56849" y="2771981"/>
            <a:ext cx="5203984" cy="371475"/>
          </a:xfrm>
          <a:custGeom>
            <a:avLst/>
            <a:gdLst/>
            <a:ahLst/>
            <a:cxnLst/>
            <a:rect l="l" t="t" r="r" b="b"/>
            <a:pathLst>
              <a:path w="6938645" h="495300">
                <a:moveTo>
                  <a:pt x="495299" y="0"/>
                </a:moveTo>
                <a:lnTo>
                  <a:pt x="0" y="247637"/>
                </a:lnTo>
                <a:lnTo>
                  <a:pt x="495299" y="495287"/>
                </a:lnTo>
                <a:lnTo>
                  <a:pt x="495299" y="330183"/>
                </a:lnTo>
                <a:lnTo>
                  <a:pt x="412760" y="330183"/>
                </a:lnTo>
                <a:lnTo>
                  <a:pt x="412760" y="165079"/>
                </a:lnTo>
                <a:lnTo>
                  <a:pt x="495299" y="165079"/>
                </a:lnTo>
                <a:lnTo>
                  <a:pt x="495299" y="0"/>
                </a:lnTo>
                <a:close/>
              </a:path>
              <a:path w="6938645" h="495300">
                <a:moveTo>
                  <a:pt x="495299" y="165079"/>
                </a:moveTo>
                <a:lnTo>
                  <a:pt x="412760" y="165079"/>
                </a:lnTo>
                <a:lnTo>
                  <a:pt x="412760" y="330183"/>
                </a:lnTo>
                <a:lnTo>
                  <a:pt x="495299" y="330183"/>
                </a:lnTo>
                <a:lnTo>
                  <a:pt x="495299" y="165079"/>
                </a:lnTo>
                <a:close/>
              </a:path>
              <a:path w="6938645" h="495300">
                <a:moveTo>
                  <a:pt x="6938253" y="165079"/>
                </a:moveTo>
                <a:lnTo>
                  <a:pt x="495299" y="165079"/>
                </a:lnTo>
                <a:lnTo>
                  <a:pt x="495299" y="330183"/>
                </a:lnTo>
                <a:lnTo>
                  <a:pt x="6938253" y="330183"/>
                </a:lnTo>
                <a:lnTo>
                  <a:pt x="6938253" y="165079"/>
                </a:lnTo>
                <a:close/>
              </a:path>
            </a:pathLst>
          </a:custGeom>
          <a:solidFill>
            <a:srgbClr val="3A87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4110502" y="1427858"/>
            <a:ext cx="371475" cy="1543050"/>
          </a:xfrm>
          <a:custGeom>
            <a:avLst/>
            <a:gdLst/>
            <a:ahLst/>
            <a:cxnLst/>
            <a:rect l="l" t="t" r="r" b="b"/>
            <a:pathLst>
              <a:path w="495300" h="2057400">
                <a:moveTo>
                  <a:pt x="165110" y="1561490"/>
                </a:moveTo>
                <a:lnTo>
                  <a:pt x="0" y="1561490"/>
                </a:lnTo>
                <a:lnTo>
                  <a:pt x="247649" y="2056802"/>
                </a:lnTo>
                <a:lnTo>
                  <a:pt x="454015" y="1644060"/>
                </a:lnTo>
                <a:lnTo>
                  <a:pt x="165110" y="1644060"/>
                </a:lnTo>
                <a:lnTo>
                  <a:pt x="165110" y="1561490"/>
                </a:lnTo>
                <a:close/>
              </a:path>
              <a:path w="495300" h="2057400">
                <a:moveTo>
                  <a:pt x="330189" y="0"/>
                </a:moveTo>
                <a:lnTo>
                  <a:pt x="165110" y="0"/>
                </a:lnTo>
                <a:lnTo>
                  <a:pt x="165110" y="1644060"/>
                </a:lnTo>
                <a:lnTo>
                  <a:pt x="330220" y="1644060"/>
                </a:lnTo>
                <a:lnTo>
                  <a:pt x="330189" y="0"/>
                </a:lnTo>
                <a:close/>
              </a:path>
              <a:path w="495300" h="2057400">
                <a:moveTo>
                  <a:pt x="495299" y="1561490"/>
                </a:moveTo>
                <a:lnTo>
                  <a:pt x="330218" y="1561490"/>
                </a:lnTo>
                <a:lnTo>
                  <a:pt x="330220" y="1644060"/>
                </a:lnTo>
                <a:lnTo>
                  <a:pt x="454015" y="1644060"/>
                </a:lnTo>
                <a:lnTo>
                  <a:pt x="495299" y="1561490"/>
                </a:lnTo>
                <a:close/>
              </a:path>
            </a:pathLst>
          </a:custGeom>
          <a:solidFill>
            <a:srgbClr val="3A87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4574720" y="1432991"/>
            <a:ext cx="371475" cy="1543050"/>
          </a:xfrm>
          <a:custGeom>
            <a:avLst/>
            <a:gdLst/>
            <a:ahLst/>
            <a:cxnLst/>
            <a:rect l="l" t="t" r="r" b="b"/>
            <a:pathLst>
              <a:path w="495300" h="2057400">
                <a:moveTo>
                  <a:pt x="165085" y="1561505"/>
                </a:moveTo>
                <a:lnTo>
                  <a:pt x="0" y="1561505"/>
                </a:lnTo>
                <a:lnTo>
                  <a:pt x="247649" y="2056817"/>
                </a:lnTo>
                <a:lnTo>
                  <a:pt x="454015" y="1644075"/>
                </a:lnTo>
                <a:lnTo>
                  <a:pt x="165085" y="1644075"/>
                </a:lnTo>
                <a:lnTo>
                  <a:pt x="165085" y="1561505"/>
                </a:lnTo>
                <a:close/>
              </a:path>
              <a:path w="495300" h="2057400">
                <a:moveTo>
                  <a:pt x="330189" y="0"/>
                </a:moveTo>
                <a:lnTo>
                  <a:pt x="165085" y="0"/>
                </a:lnTo>
                <a:lnTo>
                  <a:pt x="165085" y="1644075"/>
                </a:lnTo>
                <a:lnTo>
                  <a:pt x="330189" y="1644075"/>
                </a:lnTo>
                <a:lnTo>
                  <a:pt x="330189" y="0"/>
                </a:lnTo>
                <a:close/>
              </a:path>
              <a:path w="495300" h="2057400">
                <a:moveTo>
                  <a:pt x="495299" y="1561505"/>
                </a:moveTo>
                <a:lnTo>
                  <a:pt x="330189" y="1561505"/>
                </a:lnTo>
                <a:lnTo>
                  <a:pt x="330189" y="1644075"/>
                </a:lnTo>
                <a:lnTo>
                  <a:pt x="454015" y="1644075"/>
                </a:lnTo>
                <a:lnTo>
                  <a:pt x="495299" y="1561505"/>
                </a:lnTo>
                <a:close/>
              </a:path>
            </a:pathLst>
          </a:custGeom>
          <a:solidFill>
            <a:srgbClr val="3A87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5033132" y="1425515"/>
            <a:ext cx="371475" cy="1543050"/>
          </a:xfrm>
          <a:custGeom>
            <a:avLst/>
            <a:gdLst/>
            <a:ahLst/>
            <a:cxnLst/>
            <a:rect l="l" t="t" r="r" b="b"/>
            <a:pathLst>
              <a:path w="495300" h="2057400">
                <a:moveTo>
                  <a:pt x="165097" y="1561505"/>
                </a:moveTo>
                <a:lnTo>
                  <a:pt x="0" y="1561505"/>
                </a:lnTo>
                <a:lnTo>
                  <a:pt x="247649" y="2056820"/>
                </a:lnTo>
                <a:lnTo>
                  <a:pt x="454016" y="1644075"/>
                </a:lnTo>
                <a:lnTo>
                  <a:pt x="165097" y="1644075"/>
                </a:lnTo>
                <a:lnTo>
                  <a:pt x="165097" y="1561505"/>
                </a:lnTo>
                <a:close/>
              </a:path>
              <a:path w="495300" h="2057400">
                <a:moveTo>
                  <a:pt x="330189" y="0"/>
                </a:moveTo>
                <a:lnTo>
                  <a:pt x="165097" y="0"/>
                </a:lnTo>
                <a:lnTo>
                  <a:pt x="165097" y="1644075"/>
                </a:lnTo>
                <a:lnTo>
                  <a:pt x="330189" y="1644075"/>
                </a:lnTo>
                <a:lnTo>
                  <a:pt x="330189" y="0"/>
                </a:lnTo>
                <a:close/>
              </a:path>
              <a:path w="495300" h="2057400">
                <a:moveTo>
                  <a:pt x="495299" y="1561505"/>
                </a:moveTo>
                <a:lnTo>
                  <a:pt x="330189" y="1561505"/>
                </a:lnTo>
                <a:lnTo>
                  <a:pt x="330189" y="1644075"/>
                </a:lnTo>
                <a:lnTo>
                  <a:pt x="454016" y="1644075"/>
                </a:lnTo>
                <a:lnTo>
                  <a:pt x="495299" y="1561505"/>
                </a:lnTo>
                <a:close/>
              </a:path>
            </a:pathLst>
          </a:custGeom>
          <a:solidFill>
            <a:srgbClr val="3A87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5487885" y="1426121"/>
            <a:ext cx="371475" cy="1543050"/>
          </a:xfrm>
          <a:custGeom>
            <a:avLst/>
            <a:gdLst/>
            <a:ahLst/>
            <a:cxnLst/>
            <a:rect l="l" t="t" r="r" b="b"/>
            <a:pathLst>
              <a:path w="495300" h="2057400">
                <a:moveTo>
                  <a:pt x="165110" y="1561520"/>
                </a:moveTo>
                <a:lnTo>
                  <a:pt x="0" y="1561520"/>
                </a:lnTo>
                <a:lnTo>
                  <a:pt x="247649" y="2056833"/>
                </a:lnTo>
                <a:lnTo>
                  <a:pt x="454015" y="1644091"/>
                </a:lnTo>
                <a:lnTo>
                  <a:pt x="165110" y="1644091"/>
                </a:lnTo>
                <a:lnTo>
                  <a:pt x="165110" y="1561520"/>
                </a:lnTo>
                <a:close/>
              </a:path>
              <a:path w="495300" h="2057400">
                <a:moveTo>
                  <a:pt x="330189" y="0"/>
                </a:moveTo>
                <a:lnTo>
                  <a:pt x="165110" y="0"/>
                </a:lnTo>
                <a:lnTo>
                  <a:pt x="165110" y="1644091"/>
                </a:lnTo>
                <a:lnTo>
                  <a:pt x="330189" y="1644091"/>
                </a:lnTo>
                <a:lnTo>
                  <a:pt x="330189" y="0"/>
                </a:lnTo>
                <a:close/>
              </a:path>
              <a:path w="495300" h="2057400">
                <a:moveTo>
                  <a:pt x="495299" y="1561520"/>
                </a:moveTo>
                <a:lnTo>
                  <a:pt x="330189" y="1561520"/>
                </a:lnTo>
                <a:lnTo>
                  <a:pt x="330189" y="1644091"/>
                </a:lnTo>
                <a:lnTo>
                  <a:pt x="454015" y="1644091"/>
                </a:lnTo>
                <a:lnTo>
                  <a:pt x="495299" y="1561520"/>
                </a:lnTo>
                <a:close/>
              </a:path>
            </a:pathLst>
          </a:custGeom>
          <a:solidFill>
            <a:srgbClr val="3A87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5944331" y="1432511"/>
            <a:ext cx="371475" cy="1543050"/>
          </a:xfrm>
          <a:custGeom>
            <a:avLst/>
            <a:gdLst/>
            <a:ahLst/>
            <a:cxnLst/>
            <a:rect l="l" t="t" r="r" b="b"/>
            <a:pathLst>
              <a:path w="495300" h="2057400">
                <a:moveTo>
                  <a:pt x="165085" y="1561505"/>
                </a:moveTo>
                <a:lnTo>
                  <a:pt x="0" y="1561505"/>
                </a:lnTo>
                <a:lnTo>
                  <a:pt x="247649" y="2056814"/>
                </a:lnTo>
                <a:lnTo>
                  <a:pt x="454015" y="1644075"/>
                </a:lnTo>
                <a:lnTo>
                  <a:pt x="165085" y="1644075"/>
                </a:lnTo>
                <a:lnTo>
                  <a:pt x="165085" y="1561505"/>
                </a:lnTo>
                <a:close/>
              </a:path>
              <a:path w="495300" h="2057400">
                <a:moveTo>
                  <a:pt x="330189" y="0"/>
                </a:moveTo>
                <a:lnTo>
                  <a:pt x="165085" y="0"/>
                </a:lnTo>
                <a:lnTo>
                  <a:pt x="165085" y="1644075"/>
                </a:lnTo>
                <a:lnTo>
                  <a:pt x="330189" y="1644075"/>
                </a:lnTo>
                <a:lnTo>
                  <a:pt x="330189" y="0"/>
                </a:lnTo>
                <a:close/>
              </a:path>
              <a:path w="495300" h="2057400">
                <a:moveTo>
                  <a:pt x="495299" y="1561505"/>
                </a:moveTo>
                <a:lnTo>
                  <a:pt x="330189" y="1561505"/>
                </a:lnTo>
                <a:lnTo>
                  <a:pt x="330189" y="1644075"/>
                </a:lnTo>
                <a:lnTo>
                  <a:pt x="454015" y="1644075"/>
                </a:lnTo>
                <a:lnTo>
                  <a:pt x="495299" y="1561505"/>
                </a:lnTo>
                <a:close/>
              </a:path>
            </a:pathLst>
          </a:custGeom>
          <a:solidFill>
            <a:srgbClr val="3A87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6407292" y="1432511"/>
            <a:ext cx="371475" cy="1543050"/>
          </a:xfrm>
          <a:custGeom>
            <a:avLst/>
            <a:gdLst/>
            <a:ahLst/>
            <a:cxnLst/>
            <a:rect l="l" t="t" r="r" b="b"/>
            <a:pathLst>
              <a:path w="495300" h="2057400">
                <a:moveTo>
                  <a:pt x="165085" y="1561505"/>
                </a:moveTo>
                <a:lnTo>
                  <a:pt x="0" y="1561505"/>
                </a:lnTo>
                <a:lnTo>
                  <a:pt x="247649" y="2056814"/>
                </a:lnTo>
                <a:lnTo>
                  <a:pt x="454015" y="1644075"/>
                </a:lnTo>
                <a:lnTo>
                  <a:pt x="165085" y="1644075"/>
                </a:lnTo>
                <a:lnTo>
                  <a:pt x="165085" y="1561505"/>
                </a:lnTo>
                <a:close/>
              </a:path>
              <a:path w="495300" h="2057400">
                <a:moveTo>
                  <a:pt x="330189" y="0"/>
                </a:moveTo>
                <a:lnTo>
                  <a:pt x="165085" y="0"/>
                </a:lnTo>
                <a:lnTo>
                  <a:pt x="165085" y="1644075"/>
                </a:lnTo>
                <a:lnTo>
                  <a:pt x="330189" y="1644075"/>
                </a:lnTo>
                <a:lnTo>
                  <a:pt x="330189" y="0"/>
                </a:lnTo>
                <a:close/>
              </a:path>
              <a:path w="495300" h="2057400">
                <a:moveTo>
                  <a:pt x="495299" y="1561505"/>
                </a:moveTo>
                <a:lnTo>
                  <a:pt x="330189" y="1561505"/>
                </a:lnTo>
                <a:lnTo>
                  <a:pt x="330189" y="1644075"/>
                </a:lnTo>
                <a:lnTo>
                  <a:pt x="454015" y="1644075"/>
                </a:lnTo>
                <a:lnTo>
                  <a:pt x="495299" y="1561505"/>
                </a:lnTo>
                <a:close/>
              </a:path>
            </a:pathLst>
          </a:custGeom>
          <a:solidFill>
            <a:srgbClr val="3A87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6842249" y="1432945"/>
            <a:ext cx="371475" cy="1543050"/>
          </a:xfrm>
          <a:custGeom>
            <a:avLst/>
            <a:gdLst/>
            <a:ahLst/>
            <a:cxnLst/>
            <a:rect l="l" t="t" r="r" b="b"/>
            <a:pathLst>
              <a:path w="495300" h="2057400">
                <a:moveTo>
                  <a:pt x="165097" y="1561536"/>
                </a:moveTo>
                <a:lnTo>
                  <a:pt x="0" y="1561536"/>
                </a:lnTo>
                <a:lnTo>
                  <a:pt x="247649" y="2056842"/>
                </a:lnTo>
                <a:lnTo>
                  <a:pt x="454030" y="1644075"/>
                </a:lnTo>
                <a:lnTo>
                  <a:pt x="165097" y="1644075"/>
                </a:lnTo>
                <a:lnTo>
                  <a:pt x="165097" y="1561536"/>
                </a:lnTo>
                <a:close/>
              </a:path>
              <a:path w="495300" h="2057400">
                <a:moveTo>
                  <a:pt x="330189" y="0"/>
                </a:moveTo>
                <a:lnTo>
                  <a:pt x="165097" y="0"/>
                </a:lnTo>
                <a:lnTo>
                  <a:pt x="165097" y="1644075"/>
                </a:lnTo>
                <a:lnTo>
                  <a:pt x="330189" y="1644075"/>
                </a:lnTo>
                <a:lnTo>
                  <a:pt x="330189" y="0"/>
                </a:lnTo>
                <a:close/>
              </a:path>
              <a:path w="495300" h="2057400">
                <a:moveTo>
                  <a:pt x="495299" y="1561536"/>
                </a:moveTo>
                <a:lnTo>
                  <a:pt x="330189" y="1561536"/>
                </a:lnTo>
                <a:lnTo>
                  <a:pt x="330189" y="1644075"/>
                </a:lnTo>
                <a:lnTo>
                  <a:pt x="454030" y="1644075"/>
                </a:lnTo>
                <a:lnTo>
                  <a:pt x="495299" y="1561536"/>
                </a:lnTo>
                <a:close/>
              </a:path>
            </a:pathLst>
          </a:custGeom>
          <a:solidFill>
            <a:srgbClr val="3A87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 txBox="1"/>
          <p:nvPr/>
        </p:nvSpPr>
        <p:spPr>
          <a:xfrm>
            <a:off x="3917787" y="837435"/>
            <a:ext cx="772477" cy="326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54" marR="3810" indent="-40005">
              <a:lnSpc>
                <a:spcPct val="101400"/>
              </a:lnSpc>
            </a:pP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=</a:t>
            </a:r>
            <a:r>
              <a:rPr sz="1050" spc="-26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n</a:t>
            </a:r>
            <a:r>
              <a:rPr sz="1050" spc="-8" dirty="0">
                <a:solidFill>
                  <a:srgbClr val="BB57BE"/>
                </a:solidFill>
                <a:latin typeface="Calibri"/>
                <a:cs typeface="Calibri"/>
              </a:rPr>
              <a:t>e</a:t>
            </a:r>
            <a:r>
              <a:rPr sz="1050" spc="-26" dirty="0">
                <a:solidFill>
                  <a:srgbClr val="BB57BE"/>
                </a:solidFill>
                <a:latin typeface="Calibri"/>
                <a:cs typeface="Calibri"/>
              </a:rPr>
              <a:t>g</a:t>
            </a:r>
            <a:r>
              <a:rPr sz="1050" spc="-8" dirty="0">
                <a:solidFill>
                  <a:srgbClr val="BB57BE"/>
                </a:solidFill>
                <a:latin typeface="Calibri"/>
                <a:cs typeface="Calibri"/>
              </a:rPr>
              <a:t>a</a:t>
            </a: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ti</a:t>
            </a:r>
            <a:r>
              <a:rPr sz="1050" spc="-15" dirty="0">
                <a:solidFill>
                  <a:srgbClr val="BB57BE"/>
                </a:solidFill>
                <a:latin typeface="Calibri"/>
                <a:cs typeface="Calibri"/>
              </a:rPr>
              <a:t>v</a:t>
            </a:r>
            <a:r>
              <a:rPr sz="1050" spc="-8" dirty="0">
                <a:solidFill>
                  <a:srgbClr val="BB57BE"/>
                </a:solidFill>
                <a:latin typeface="Calibri"/>
                <a:cs typeface="Calibri"/>
              </a:rPr>
              <a:t>e</a:t>
            </a:r>
            <a:r>
              <a:rPr sz="1050" spc="-26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l</a:t>
            </a:r>
            <a:r>
              <a:rPr sz="1050" spc="-4" dirty="0">
                <a:solidFill>
                  <a:srgbClr val="BB57BE"/>
                </a:solidFill>
                <a:latin typeface="Calibri"/>
                <a:cs typeface="Calibri"/>
              </a:rPr>
              <a:t>og</a:t>
            </a:r>
            <a:r>
              <a:rPr sz="1050" spc="-4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p</a:t>
            </a:r>
            <a:r>
              <a:rPr sz="1050" spc="-19" dirty="0">
                <a:solidFill>
                  <a:srgbClr val="BB57BE"/>
                </a:solidFill>
                <a:latin typeface="Calibri"/>
                <a:cs typeface="Calibri"/>
              </a:rPr>
              <a:t>r</a:t>
            </a:r>
            <a:r>
              <a:rPr sz="1050" spc="-4" dirty="0">
                <a:solidFill>
                  <a:srgbClr val="BB57BE"/>
                </a:solidFill>
                <a:latin typeface="Calibri"/>
                <a:cs typeface="Calibri"/>
              </a:rPr>
              <a:t>o</a:t>
            </a: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b</a:t>
            </a:r>
            <a:r>
              <a:rPr sz="1050" spc="-30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050" spc="-4" dirty="0">
                <a:solidFill>
                  <a:srgbClr val="BB57BE"/>
                </a:solidFill>
                <a:latin typeface="Calibri"/>
                <a:cs typeface="Calibri"/>
              </a:rPr>
              <a:t>o</a:t>
            </a: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f</a:t>
            </a:r>
            <a:r>
              <a:rPr sz="1050" spc="-30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“he”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37216" y="1239705"/>
            <a:ext cx="1047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400" dirty="0">
                <a:cs typeface="Calibri"/>
              </a:rPr>
              <a:t>=</a:t>
            </a:r>
            <a:endParaRPr sz="1400"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490428" y="1239705"/>
            <a:ext cx="1047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400" dirty="0">
                <a:cs typeface="Calibri"/>
              </a:rPr>
              <a:t>+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4968793" y="1239705"/>
            <a:ext cx="1047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400" dirty="0">
                <a:cs typeface="Calibri"/>
              </a:rPr>
              <a:t>+</a:t>
            </a:r>
            <a:endParaRPr sz="1400"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407893" y="1239705"/>
            <a:ext cx="54387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448151" algn="l"/>
              </a:tabLst>
            </a:pPr>
            <a:r>
              <a:rPr sz="1400" dirty="0" smtClean="0">
                <a:cs typeface="Calibri"/>
              </a:rPr>
              <a:t>+</a:t>
            </a:r>
            <a:endParaRPr sz="1400" dirty="0"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25358" y="1239705"/>
            <a:ext cx="1047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400" dirty="0">
                <a:cs typeface="Calibri"/>
              </a:rPr>
              <a:t>+</a:t>
            </a:r>
            <a:endParaRPr sz="1400"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64456" y="1239705"/>
            <a:ext cx="1047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400" dirty="0">
                <a:cs typeface="Calibri"/>
              </a:rPr>
              <a:t>+</a:t>
            </a:r>
            <a:endParaRPr sz="1400"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22469" y="837435"/>
            <a:ext cx="810578" cy="326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19050">
              <a:lnSpc>
                <a:spcPct val="101400"/>
              </a:lnSpc>
            </a:pP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=</a:t>
            </a:r>
            <a:r>
              <a:rPr sz="1050" spc="-26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n</a:t>
            </a:r>
            <a:r>
              <a:rPr sz="1050" spc="-8" dirty="0">
                <a:solidFill>
                  <a:srgbClr val="BB57BE"/>
                </a:solidFill>
                <a:latin typeface="Calibri"/>
                <a:cs typeface="Calibri"/>
              </a:rPr>
              <a:t>e</a:t>
            </a:r>
            <a:r>
              <a:rPr sz="1050" spc="-26" dirty="0">
                <a:solidFill>
                  <a:srgbClr val="BB57BE"/>
                </a:solidFill>
                <a:latin typeface="Calibri"/>
                <a:cs typeface="Calibri"/>
              </a:rPr>
              <a:t>g</a:t>
            </a:r>
            <a:r>
              <a:rPr sz="1050" spc="-8" dirty="0">
                <a:solidFill>
                  <a:srgbClr val="BB57BE"/>
                </a:solidFill>
                <a:latin typeface="Calibri"/>
                <a:cs typeface="Calibri"/>
              </a:rPr>
              <a:t>a</a:t>
            </a: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ti</a:t>
            </a:r>
            <a:r>
              <a:rPr sz="1050" spc="-15" dirty="0">
                <a:solidFill>
                  <a:srgbClr val="BB57BE"/>
                </a:solidFill>
                <a:latin typeface="Calibri"/>
                <a:cs typeface="Calibri"/>
              </a:rPr>
              <a:t>v</a:t>
            </a:r>
            <a:r>
              <a:rPr sz="1050" spc="-8" dirty="0">
                <a:solidFill>
                  <a:srgbClr val="BB57BE"/>
                </a:solidFill>
                <a:latin typeface="Calibri"/>
                <a:cs typeface="Calibri"/>
              </a:rPr>
              <a:t>e</a:t>
            </a:r>
            <a:r>
              <a:rPr sz="1050" spc="-26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l</a:t>
            </a:r>
            <a:r>
              <a:rPr sz="1050" spc="-4" dirty="0">
                <a:solidFill>
                  <a:srgbClr val="BB57BE"/>
                </a:solidFill>
                <a:latin typeface="Calibri"/>
                <a:cs typeface="Calibri"/>
              </a:rPr>
              <a:t>og</a:t>
            </a:r>
            <a:r>
              <a:rPr sz="1050" spc="-4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p</a:t>
            </a:r>
            <a:r>
              <a:rPr sz="1050" spc="-19" dirty="0">
                <a:solidFill>
                  <a:srgbClr val="BB57BE"/>
                </a:solidFill>
                <a:latin typeface="Calibri"/>
                <a:cs typeface="Calibri"/>
              </a:rPr>
              <a:t>r</a:t>
            </a:r>
            <a:r>
              <a:rPr sz="1050" spc="-4" dirty="0">
                <a:solidFill>
                  <a:srgbClr val="BB57BE"/>
                </a:solidFill>
                <a:latin typeface="Calibri"/>
                <a:cs typeface="Calibri"/>
              </a:rPr>
              <a:t>o</a:t>
            </a: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b</a:t>
            </a:r>
            <a:r>
              <a:rPr sz="1050" spc="-30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050" spc="-4" dirty="0">
                <a:solidFill>
                  <a:srgbClr val="BB57BE"/>
                </a:solidFill>
                <a:latin typeface="Calibri"/>
                <a:cs typeface="Calibri"/>
              </a:rPr>
              <a:t>o</a:t>
            </a: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f</a:t>
            </a:r>
            <a:r>
              <a:rPr sz="1050" spc="-30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&lt;E</a:t>
            </a:r>
            <a:r>
              <a:rPr sz="1050" spc="-11" dirty="0">
                <a:solidFill>
                  <a:srgbClr val="BB57BE"/>
                </a:solidFill>
                <a:latin typeface="Calibri"/>
                <a:cs typeface="Calibri"/>
              </a:rPr>
              <a:t>N</a:t>
            </a: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D&gt;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76913" y="1198657"/>
            <a:ext cx="326231" cy="244793"/>
          </a:xfrm>
          <a:custGeom>
            <a:avLst/>
            <a:gdLst/>
            <a:ahLst/>
            <a:cxnLst/>
            <a:rect l="l" t="t" r="r" b="b"/>
            <a:pathLst>
              <a:path w="434975" h="326389">
                <a:moveTo>
                  <a:pt x="0" y="326087"/>
                </a:moveTo>
                <a:lnTo>
                  <a:pt x="434815" y="326087"/>
                </a:lnTo>
                <a:lnTo>
                  <a:pt x="434815" y="0"/>
                </a:lnTo>
                <a:lnTo>
                  <a:pt x="0" y="0"/>
                </a:lnTo>
                <a:lnTo>
                  <a:pt x="0" y="326087"/>
                </a:lnTo>
                <a:close/>
              </a:path>
            </a:pathLst>
          </a:custGeom>
          <a:ln w="19049">
            <a:solidFill>
              <a:srgbClr val="BB57BE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8" name="object 58"/>
          <p:cNvSpPr txBox="1"/>
          <p:nvPr/>
        </p:nvSpPr>
        <p:spPr>
          <a:xfrm>
            <a:off x="5303933" y="830577"/>
            <a:ext cx="798195" cy="326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12383">
              <a:lnSpc>
                <a:spcPct val="101400"/>
              </a:lnSpc>
            </a:pP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=</a:t>
            </a:r>
            <a:r>
              <a:rPr sz="1050" spc="-26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n</a:t>
            </a:r>
            <a:r>
              <a:rPr sz="1050" spc="-8" dirty="0">
                <a:solidFill>
                  <a:srgbClr val="BB57BE"/>
                </a:solidFill>
                <a:latin typeface="Calibri"/>
                <a:cs typeface="Calibri"/>
              </a:rPr>
              <a:t>e</a:t>
            </a:r>
            <a:r>
              <a:rPr sz="1050" spc="-26" dirty="0">
                <a:solidFill>
                  <a:srgbClr val="BB57BE"/>
                </a:solidFill>
                <a:latin typeface="Calibri"/>
                <a:cs typeface="Calibri"/>
              </a:rPr>
              <a:t>g</a:t>
            </a:r>
            <a:r>
              <a:rPr sz="1050" spc="-8" dirty="0">
                <a:solidFill>
                  <a:srgbClr val="BB57BE"/>
                </a:solidFill>
                <a:latin typeface="Calibri"/>
                <a:cs typeface="Calibri"/>
              </a:rPr>
              <a:t>a</a:t>
            </a: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ti</a:t>
            </a:r>
            <a:r>
              <a:rPr sz="1050" spc="-15" dirty="0">
                <a:solidFill>
                  <a:srgbClr val="BB57BE"/>
                </a:solidFill>
                <a:latin typeface="Calibri"/>
                <a:cs typeface="Calibri"/>
              </a:rPr>
              <a:t>v</a:t>
            </a:r>
            <a:r>
              <a:rPr sz="1050" spc="-8" dirty="0">
                <a:solidFill>
                  <a:srgbClr val="BB57BE"/>
                </a:solidFill>
                <a:latin typeface="Calibri"/>
                <a:cs typeface="Calibri"/>
              </a:rPr>
              <a:t>e</a:t>
            </a:r>
            <a:r>
              <a:rPr sz="1050" spc="-26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l</a:t>
            </a:r>
            <a:r>
              <a:rPr sz="1050" spc="-4" dirty="0">
                <a:solidFill>
                  <a:srgbClr val="BB57BE"/>
                </a:solidFill>
                <a:latin typeface="Calibri"/>
                <a:cs typeface="Calibri"/>
              </a:rPr>
              <a:t>og</a:t>
            </a:r>
            <a:r>
              <a:rPr sz="1050" spc="-4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p</a:t>
            </a:r>
            <a:r>
              <a:rPr sz="1050" spc="-19" dirty="0">
                <a:solidFill>
                  <a:srgbClr val="BB57BE"/>
                </a:solidFill>
                <a:latin typeface="Calibri"/>
                <a:cs typeface="Calibri"/>
              </a:rPr>
              <a:t>r</a:t>
            </a:r>
            <a:r>
              <a:rPr sz="1050" spc="-4" dirty="0">
                <a:solidFill>
                  <a:srgbClr val="BB57BE"/>
                </a:solidFill>
                <a:latin typeface="Calibri"/>
                <a:cs typeface="Calibri"/>
              </a:rPr>
              <a:t>o</a:t>
            </a: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b</a:t>
            </a:r>
            <a:r>
              <a:rPr sz="1050" spc="-30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050" spc="-4" dirty="0">
                <a:solidFill>
                  <a:srgbClr val="BB57BE"/>
                </a:solidFill>
                <a:latin typeface="Calibri"/>
                <a:cs typeface="Calibri"/>
              </a:rPr>
              <a:t>o</a:t>
            </a: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f</a:t>
            </a:r>
            <a:r>
              <a:rPr sz="1050" spc="-30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“</a:t>
            </a:r>
            <a:r>
              <a:rPr sz="1050" spc="-4" dirty="0">
                <a:solidFill>
                  <a:srgbClr val="BB57BE"/>
                </a:solidFill>
                <a:latin typeface="Calibri"/>
                <a:cs typeface="Calibri"/>
              </a:rPr>
              <a:t>w</a:t>
            </a:r>
            <a:r>
              <a:rPr sz="1050" dirty="0">
                <a:solidFill>
                  <a:srgbClr val="BB57BE"/>
                </a:solidFill>
                <a:latin typeface="Calibri"/>
                <a:cs typeface="Calibri"/>
              </a:rPr>
              <a:t>ith”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515120" y="1190039"/>
            <a:ext cx="326231" cy="244793"/>
          </a:xfrm>
          <a:custGeom>
            <a:avLst/>
            <a:gdLst/>
            <a:ahLst/>
            <a:cxnLst/>
            <a:rect l="l" t="t" r="r" b="b"/>
            <a:pathLst>
              <a:path w="434975" h="326389">
                <a:moveTo>
                  <a:pt x="0" y="326087"/>
                </a:moveTo>
                <a:lnTo>
                  <a:pt x="434815" y="326087"/>
                </a:lnTo>
                <a:lnTo>
                  <a:pt x="434815" y="0"/>
                </a:lnTo>
                <a:lnTo>
                  <a:pt x="0" y="0"/>
                </a:lnTo>
                <a:lnTo>
                  <a:pt x="0" y="326087"/>
                </a:lnTo>
                <a:close/>
              </a:path>
            </a:pathLst>
          </a:custGeom>
          <a:ln w="19049">
            <a:solidFill>
              <a:srgbClr val="BB57BE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0" name="object 60"/>
          <p:cNvSpPr txBox="1"/>
          <p:nvPr/>
        </p:nvSpPr>
        <p:spPr>
          <a:xfrm>
            <a:off x="1428565" y="604644"/>
            <a:ext cx="292846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350" spc="4" dirty="0">
                <a:solidFill>
                  <a:srgbClr val="4285F4"/>
                </a:solidFill>
                <a:latin typeface="Calibri"/>
                <a:cs typeface="Calibri"/>
              </a:rPr>
              <a:t>h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1350" spc="-34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350" spc="-26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350" spc="-30" dirty="0">
                <a:solidFill>
                  <a:srgbClr val="4285F4"/>
                </a:solidFill>
                <a:latin typeface="Calibri"/>
                <a:cs typeface="Calibri"/>
              </a:rPr>
              <a:t>x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1350" spc="-11" dirty="0">
                <a:solidFill>
                  <a:srgbClr val="4285F4"/>
                </a:solidFill>
                <a:latin typeface="Calibri"/>
                <a:cs typeface="Calibri"/>
              </a:rPr>
              <a:t>m</a:t>
            </a:r>
            <a:r>
              <a:rPr sz="1350" spc="4" dirty="0">
                <a:solidFill>
                  <a:srgbClr val="4285F4"/>
                </a:solidFill>
                <a:latin typeface="Calibri"/>
                <a:cs typeface="Calibri"/>
              </a:rPr>
              <a:t>p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l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e:</a:t>
            </a:r>
            <a:r>
              <a:rPr sz="1350" spc="-26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350" spc="-11" dirty="0">
                <a:solidFill>
                  <a:srgbClr val="4285F4"/>
                </a:solidFill>
                <a:latin typeface="Calibri"/>
                <a:cs typeface="Calibri"/>
              </a:rPr>
              <a:t>Ne</a:t>
            </a:r>
            <a:r>
              <a:rPr sz="1350" spc="4" dirty="0">
                <a:solidFill>
                  <a:srgbClr val="4285F4"/>
                </a:solidFill>
                <a:latin typeface="Calibri"/>
                <a:cs typeface="Calibri"/>
              </a:rPr>
              <a:t>u</a:t>
            </a:r>
            <a:r>
              <a:rPr sz="1350" spc="-38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al</a:t>
            </a:r>
            <a:r>
              <a:rPr sz="1350" spc="-3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350" spc="-19" dirty="0">
                <a:solidFill>
                  <a:srgbClr val="4285F4"/>
                </a:solidFill>
                <a:latin typeface="Calibri"/>
                <a:cs typeface="Calibri"/>
              </a:rPr>
              <a:t>M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ac</a:t>
            </a:r>
            <a:r>
              <a:rPr sz="1350" spc="4" dirty="0">
                <a:solidFill>
                  <a:srgbClr val="4285F4"/>
                </a:solidFill>
                <a:latin typeface="Calibri"/>
                <a:cs typeface="Calibri"/>
              </a:rPr>
              <a:t>h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1350" spc="4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z="135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350" spc="-26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350" spc="-86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350" spc="-38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1350" spc="4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sl</a:t>
            </a:r>
            <a:r>
              <a:rPr sz="1350" spc="-15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1350" spc="-11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350" spc="-4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1350" dirty="0">
                <a:solidFill>
                  <a:srgbClr val="4285F4"/>
                </a:solidFill>
                <a:latin typeface="Calibri"/>
                <a:cs typeface="Calibri"/>
              </a:rPr>
              <a:t>on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661332" y="4622185"/>
            <a:ext cx="6188393" cy="184666"/>
          </a:xfrm>
          <a:prstGeom prst="rect">
            <a:avLst/>
          </a:prstGeom>
          <a:ln w="19049">
            <a:solidFill>
              <a:srgbClr val="4285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0016"/>
            <a:r>
              <a:rPr sz="1200" dirty="0">
                <a:solidFill>
                  <a:srgbClr val="4285F4"/>
                </a:solidFill>
                <a:latin typeface="Calibri"/>
                <a:cs typeface="Calibri"/>
              </a:rPr>
              <a:t>D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u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in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z="1200" spc="-34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ainin</a:t>
            </a:r>
            <a:r>
              <a:rPr sz="1200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200" spc="-19" dirty="0">
                <a:solidFill>
                  <a:srgbClr val="4285F4"/>
                </a:solidFill>
                <a:latin typeface="Calibri"/>
                <a:cs typeface="Calibri"/>
              </a:rPr>
              <a:t>w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200" spc="-26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200" spc="-34" dirty="0">
                <a:solidFill>
                  <a:srgbClr val="4285F4"/>
                </a:solidFill>
                <a:latin typeface="Calibri"/>
                <a:cs typeface="Calibri"/>
              </a:rPr>
              <a:t>f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ee</a:t>
            </a:r>
            <a:r>
              <a:rPr sz="1200" dirty="0">
                <a:solidFill>
                  <a:srgbClr val="4285F4"/>
                </a:solidFill>
                <a:latin typeface="Calibri"/>
                <a:cs typeface="Calibri"/>
              </a:rPr>
              <a:t>d</a:t>
            </a:r>
            <a:r>
              <a:rPr sz="1200" spc="-34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h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200" spc="-26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200" spc="-19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z="1200" spc="4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4285F4"/>
                </a:solidFill>
                <a:latin typeface="Calibri"/>
                <a:cs typeface="Calibri"/>
              </a:rPr>
              <a:t>d</a:t>
            </a:r>
            <a:r>
              <a:rPr sz="1200" spc="-34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285F4"/>
                </a:solidFill>
                <a:latin typeface="Calibri"/>
                <a:cs typeface="Calibri"/>
              </a:rPr>
              <a:t>(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1200" spc="-30" dirty="0">
                <a:solidFill>
                  <a:srgbClr val="4285F4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1200" spc="-34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200" spc="-23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200" spc="-15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200" spc="-34" dirty="0">
                <a:solidFill>
                  <a:srgbClr val="4285F4"/>
                </a:solidFill>
                <a:latin typeface="Calibri"/>
                <a:cs typeface="Calibri"/>
              </a:rPr>
              <a:t>f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200" spc="-23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z="1200" spc="-11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4285F4"/>
                </a:solidFill>
                <a:latin typeface="Calibri"/>
                <a:cs typeface="Calibri"/>
              </a:rPr>
              <a:t>)</a:t>
            </a:r>
            <a:r>
              <a:rPr sz="1200" spc="-3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200" spc="-23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1200" spc="-23" dirty="0">
                <a:solidFill>
                  <a:srgbClr val="4285F4"/>
                </a:solidFill>
                <a:latin typeface="Calibri"/>
                <a:cs typeface="Calibri"/>
              </a:rPr>
              <a:t>rg</a:t>
            </a:r>
            <a:r>
              <a:rPr sz="12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200" spc="-15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z="1200" spc="-23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z="1200" spc="-11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200" spc="-26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1200" spc="-15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z="1200" spc="-19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1200" spc="-26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h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200" spc="-26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d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200" spc="-23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1200" spc="4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d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200" spc="-109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200" spc="-23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200" spc="-34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1200" spc="-23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dl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1200" spc="-3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200" spc="4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4285F4"/>
                </a:solidFill>
                <a:latin typeface="Calibri"/>
                <a:cs typeface="Calibri"/>
              </a:rPr>
              <a:t>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399852" y="1913446"/>
            <a:ext cx="2125028" cy="207749"/>
          </a:xfrm>
          <a:prstGeom prst="rect">
            <a:avLst/>
          </a:prstGeom>
          <a:ln w="19049">
            <a:solidFill>
              <a:srgbClr val="BB57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436"/>
            <a:r>
              <a:rPr sz="1350" spc="-11" dirty="0">
                <a:solidFill>
                  <a:srgbClr val="BB57BE"/>
                </a:solidFill>
                <a:latin typeface="Calibri"/>
                <a:cs typeface="Calibri"/>
              </a:rPr>
              <a:t>P</a:t>
            </a:r>
            <a:r>
              <a:rPr sz="1350" spc="-34" dirty="0">
                <a:solidFill>
                  <a:srgbClr val="BB57BE"/>
                </a:solidFill>
                <a:latin typeface="Calibri"/>
                <a:cs typeface="Calibri"/>
              </a:rPr>
              <a:t>r</a:t>
            </a:r>
            <a:r>
              <a:rPr sz="1350" dirty="0">
                <a:solidFill>
                  <a:srgbClr val="BB57BE"/>
                </a:solidFill>
                <a:latin typeface="Calibri"/>
                <a:cs typeface="Calibri"/>
              </a:rPr>
              <a:t>ob</a:t>
            </a:r>
            <a:r>
              <a:rPr sz="1350" spc="-4" dirty="0">
                <a:solidFill>
                  <a:srgbClr val="BB57BE"/>
                </a:solidFill>
                <a:latin typeface="Calibri"/>
                <a:cs typeface="Calibri"/>
              </a:rPr>
              <a:t>a</a:t>
            </a:r>
            <a:r>
              <a:rPr sz="1350" dirty="0">
                <a:solidFill>
                  <a:srgbClr val="BB57BE"/>
                </a:solidFill>
                <a:latin typeface="Calibri"/>
                <a:cs typeface="Calibri"/>
              </a:rPr>
              <a:t>b</a:t>
            </a:r>
            <a:r>
              <a:rPr sz="1350" spc="-4" dirty="0">
                <a:solidFill>
                  <a:srgbClr val="BB57BE"/>
                </a:solidFill>
                <a:latin typeface="Calibri"/>
                <a:cs typeface="Calibri"/>
              </a:rPr>
              <a:t>ili</a:t>
            </a:r>
            <a:r>
              <a:rPr sz="1350" spc="-11" dirty="0">
                <a:solidFill>
                  <a:srgbClr val="BB57BE"/>
                </a:solidFill>
                <a:latin typeface="Calibri"/>
                <a:cs typeface="Calibri"/>
              </a:rPr>
              <a:t>t</a:t>
            </a:r>
            <a:r>
              <a:rPr sz="1350" spc="-8" dirty="0">
                <a:solidFill>
                  <a:srgbClr val="BB57BE"/>
                </a:solidFill>
                <a:latin typeface="Calibri"/>
                <a:cs typeface="Calibri"/>
              </a:rPr>
              <a:t>y</a:t>
            </a:r>
            <a:r>
              <a:rPr sz="1350" spc="-30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BB57BE"/>
                </a:solidFill>
                <a:latin typeface="Calibri"/>
                <a:cs typeface="Calibri"/>
              </a:rPr>
              <a:t>d</a:t>
            </a:r>
            <a:r>
              <a:rPr sz="1350" spc="-4" dirty="0">
                <a:solidFill>
                  <a:srgbClr val="BB57BE"/>
                </a:solidFill>
                <a:latin typeface="Calibri"/>
                <a:cs typeface="Calibri"/>
              </a:rPr>
              <a:t>i</a:t>
            </a:r>
            <a:r>
              <a:rPr sz="1350" spc="-19" dirty="0">
                <a:solidFill>
                  <a:srgbClr val="BB57BE"/>
                </a:solidFill>
                <a:latin typeface="Calibri"/>
                <a:cs typeface="Calibri"/>
              </a:rPr>
              <a:t>s</a:t>
            </a:r>
            <a:r>
              <a:rPr sz="1350" spc="-8" dirty="0">
                <a:solidFill>
                  <a:srgbClr val="BB57BE"/>
                </a:solidFill>
                <a:latin typeface="Calibri"/>
                <a:cs typeface="Calibri"/>
              </a:rPr>
              <a:t>t</a:t>
            </a:r>
            <a:r>
              <a:rPr sz="1350" spc="-30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BB57BE"/>
                </a:solidFill>
                <a:latin typeface="Calibri"/>
                <a:cs typeface="Calibri"/>
              </a:rPr>
              <a:t>of</a:t>
            </a:r>
            <a:r>
              <a:rPr sz="1350" spc="-30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BB57BE"/>
                </a:solidFill>
                <a:latin typeface="Calibri"/>
                <a:cs typeface="Calibri"/>
              </a:rPr>
              <a:t>n</a:t>
            </a:r>
            <a:r>
              <a:rPr sz="1350" spc="-26" dirty="0">
                <a:solidFill>
                  <a:srgbClr val="BB57BE"/>
                </a:solidFill>
                <a:latin typeface="Calibri"/>
                <a:cs typeface="Calibri"/>
              </a:rPr>
              <a:t>e</a:t>
            </a:r>
            <a:r>
              <a:rPr sz="1350" dirty="0">
                <a:solidFill>
                  <a:srgbClr val="BB57BE"/>
                </a:solidFill>
                <a:latin typeface="Calibri"/>
                <a:cs typeface="Calibri"/>
              </a:rPr>
              <a:t>xt</a:t>
            </a:r>
            <a:r>
              <a:rPr sz="1350" spc="-34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350" spc="-26" dirty="0">
                <a:solidFill>
                  <a:srgbClr val="BB57BE"/>
                </a:solidFill>
                <a:latin typeface="Calibri"/>
                <a:cs typeface="Calibri"/>
              </a:rPr>
              <a:t>w</a:t>
            </a:r>
            <a:r>
              <a:rPr sz="1350" spc="-8" dirty="0">
                <a:solidFill>
                  <a:srgbClr val="BB57BE"/>
                </a:solidFill>
                <a:latin typeface="Calibri"/>
                <a:cs typeface="Calibri"/>
              </a:rPr>
              <a:t>o</a:t>
            </a:r>
            <a:r>
              <a:rPr sz="1350" spc="-30" dirty="0">
                <a:solidFill>
                  <a:srgbClr val="BB57BE"/>
                </a:solidFill>
                <a:latin typeface="Calibri"/>
                <a:cs typeface="Calibri"/>
              </a:rPr>
              <a:t>r</a:t>
            </a:r>
            <a:r>
              <a:rPr sz="1350" dirty="0">
                <a:solidFill>
                  <a:srgbClr val="BB57BE"/>
                </a:solidFill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524555" y="2023384"/>
            <a:ext cx="600075" cy="57150"/>
          </a:xfrm>
          <a:custGeom>
            <a:avLst/>
            <a:gdLst/>
            <a:ahLst/>
            <a:cxnLst/>
            <a:rect l="l" t="t" r="r" b="b"/>
            <a:pathLst>
              <a:path w="800100" h="76200">
                <a:moveTo>
                  <a:pt x="723503" y="0"/>
                </a:moveTo>
                <a:lnTo>
                  <a:pt x="723503" y="76199"/>
                </a:lnTo>
                <a:lnTo>
                  <a:pt x="780684" y="47609"/>
                </a:lnTo>
                <a:lnTo>
                  <a:pt x="736174" y="47609"/>
                </a:lnTo>
                <a:lnTo>
                  <a:pt x="736174" y="28559"/>
                </a:lnTo>
                <a:lnTo>
                  <a:pt x="780623" y="28559"/>
                </a:lnTo>
                <a:lnTo>
                  <a:pt x="723503" y="0"/>
                </a:lnTo>
                <a:close/>
              </a:path>
              <a:path w="800100" h="76200">
                <a:moveTo>
                  <a:pt x="723503" y="28559"/>
                </a:moveTo>
                <a:lnTo>
                  <a:pt x="0" y="28559"/>
                </a:lnTo>
                <a:lnTo>
                  <a:pt x="0" y="47609"/>
                </a:lnTo>
                <a:lnTo>
                  <a:pt x="723503" y="47609"/>
                </a:lnTo>
                <a:lnTo>
                  <a:pt x="723503" y="28559"/>
                </a:lnTo>
                <a:close/>
              </a:path>
              <a:path w="800100" h="76200">
                <a:moveTo>
                  <a:pt x="780623" y="28559"/>
                </a:moveTo>
                <a:lnTo>
                  <a:pt x="736174" y="28559"/>
                </a:lnTo>
                <a:lnTo>
                  <a:pt x="736174" y="47609"/>
                </a:lnTo>
                <a:lnTo>
                  <a:pt x="780684" y="47609"/>
                </a:lnTo>
                <a:lnTo>
                  <a:pt x="799703" y="38099"/>
                </a:lnTo>
                <a:lnTo>
                  <a:pt x="780623" y="28559"/>
                </a:lnTo>
                <a:close/>
              </a:path>
            </a:pathLst>
          </a:custGeom>
          <a:solidFill>
            <a:srgbClr val="BB57B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 txBox="1"/>
          <p:nvPr/>
        </p:nvSpPr>
        <p:spPr>
          <a:xfrm>
            <a:off x="2460433" y="4852796"/>
            <a:ext cx="459057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spc="4" dirty="0">
                <a:solidFill>
                  <a:srgbClr val="4285F4"/>
                </a:solidFill>
                <a:latin typeface="Calibri"/>
                <a:cs typeface="Calibri"/>
              </a:rPr>
              <a:t>w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h</a:t>
            </a:r>
            <a:r>
              <a:rPr sz="1200" spc="-15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h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200" spc="-26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d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200" spc="-19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1200" spc="4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d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er</a:t>
            </a:r>
            <a:r>
              <a:rPr sz="1200" spc="-26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p</a:t>
            </a:r>
            <a:r>
              <a:rPr sz="1200" spc="-23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di</a:t>
            </a:r>
            <a:r>
              <a:rPr sz="1200" spc="-11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200" spc="-34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Thi</a:t>
            </a:r>
            <a:r>
              <a:rPr sz="1200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1200" spc="-3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ainin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z="1200" spc="-34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285F4"/>
                </a:solidFill>
                <a:latin typeface="Calibri"/>
                <a:cs typeface="Calibri"/>
              </a:rPr>
              <a:t>me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h</a:t>
            </a:r>
            <a:r>
              <a:rPr sz="1200" spc="4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4285F4"/>
                </a:solidFill>
                <a:latin typeface="Calibri"/>
                <a:cs typeface="Calibri"/>
              </a:rPr>
              <a:t>d</a:t>
            </a:r>
            <a:r>
              <a:rPr sz="1200" spc="-3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1200" spc="-3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200" spc="-19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1200" spc="-4" dirty="0">
                <a:solidFill>
                  <a:srgbClr val="4285F4"/>
                </a:solidFill>
                <a:latin typeface="Calibri"/>
                <a:cs typeface="Calibri"/>
              </a:rPr>
              <a:t>all</a:t>
            </a:r>
            <a:r>
              <a:rPr sz="120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4285F4"/>
                </a:solidFill>
                <a:latin typeface="Calibri"/>
                <a:cs typeface="Calibri"/>
              </a:rPr>
              <a:t>d</a:t>
            </a:r>
            <a:r>
              <a:rPr sz="1200" spc="-38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200" b="1" i="1" u="heavy" spc="-98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200" b="1" i="1" u="heavy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200" b="1" i="1" u="heavy" spc="-4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1200" b="1" i="1" u="heavy" spc="-8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1200" b="1" i="1" u="heavy" spc="4" dirty="0">
                <a:solidFill>
                  <a:srgbClr val="4285F4"/>
                </a:solidFill>
                <a:latin typeface="Calibri"/>
                <a:cs typeface="Calibri"/>
              </a:rPr>
              <a:t>h</a:t>
            </a:r>
            <a:r>
              <a:rPr sz="1200" b="1" i="1" u="heavy" dirty="0">
                <a:solidFill>
                  <a:srgbClr val="4285F4"/>
                </a:solidFill>
                <a:latin typeface="Calibri"/>
                <a:cs typeface="Calibri"/>
              </a:rPr>
              <a:t>er </a:t>
            </a:r>
            <a:r>
              <a:rPr sz="1200" b="1" i="1" u="heavy" spc="-26" dirty="0">
                <a:solidFill>
                  <a:srgbClr val="4285F4"/>
                </a:solidFill>
                <a:latin typeface="Calibri"/>
                <a:cs typeface="Calibri"/>
              </a:rPr>
              <a:t>F</a:t>
            </a:r>
            <a:r>
              <a:rPr sz="1200" b="1" i="1" u="heavy" spc="4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1200" b="1" i="1" u="heavy" spc="-4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200" b="1" i="1" u="heavy" spc="-8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1200" b="1" i="1" u="heavy" spc="-11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1200" b="1" i="1" u="heavy" spc="4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z="1200" b="1" i="1" u="heavy" spc="-4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z="1200" b="1" i="1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2404465" y="940919"/>
                <a:ext cx="1193147" cy="78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65" y="940919"/>
                <a:ext cx="1193147" cy="7847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04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400" spc="-19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ca</a:t>
            </a:r>
            <a:r>
              <a:rPr sz="2400" spc="-19" dirty="0">
                <a:latin typeface="Calibri"/>
                <a:cs typeface="Calibri"/>
              </a:rPr>
              <a:t>p</a:t>
            </a:r>
            <a:r>
              <a:rPr sz="2400" spc="-8" dirty="0">
                <a:latin typeface="Calibri"/>
                <a:cs typeface="Calibri"/>
              </a:rPr>
              <a:t>: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9" dirty="0">
                <a:latin typeface="Calibri"/>
                <a:cs typeface="Calibri"/>
              </a:rPr>
              <a:t>d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l</a:t>
            </a:r>
            <a:r>
              <a:rPr sz="2400" spc="-4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8" dirty="0">
                <a:latin typeface="Calibri"/>
                <a:cs typeface="Calibri"/>
              </a:rPr>
              <a:t>it</a:t>
            </a:r>
            <a:r>
              <a:rPr sz="2400" spc="-19" dirty="0">
                <a:latin typeface="Calibri"/>
                <a:cs typeface="Calibri"/>
              </a:rPr>
              <a:t>h</a:t>
            </a:r>
            <a:r>
              <a:rPr sz="2400" spc="-4" dirty="0">
                <a:latin typeface="Calibri"/>
                <a:cs typeface="Calibri"/>
              </a:rPr>
              <a:t>m</a:t>
            </a:r>
            <a:r>
              <a:rPr sz="2400" spc="-11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marR="3810" indent="-257175">
              <a:lnSpc>
                <a:spcPct val="100800"/>
              </a:lnSpc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lang="en-US" sz="2400" u="heavy" spc="-4" dirty="0">
                <a:cs typeface="Calibri"/>
              </a:rPr>
              <a:t>Q</a:t>
            </a:r>
            <a:r>
              <a:rPr lang="en-US" sz="2400" u="heavy" dirty="0">
                <a:cs typeface="Calibri"/>
              </a:rPr>
              <a:t>u</a:t>
            </a:r>
            <a:r>
              <a:rPr lang="en-US" sz="2400" u="heavy" spc="-8" dirty="0">
                <a:cs typeface="Calibri"/>
              </a:rPr>
              <a:t>e</a:t>
            </a:r>
            <a:r>
              <a:rPr lang="en-US" sz="2400" u="heavy" spc="-4" dirty="0">
                <a:cs typeface="Calibri"/>
              </a:rPr>
              <a:t>s</a:t>
            </a:r>
            <a:r>
              <a:rPr lang="en-US" sz="2400" u="heavy" spc="-11" dirty="0">
                <a:cs typeface="Calibri"/>
              </a:rPr>
              <a:t>t</a:t>
            </a:r>
            <a:r>
              <a:rPr lang="en-US" sz="2400" u="heavy" spc="-4" dirty="0">
                <a:cs typeface="Calibri"/>
              </a:rPr>
              <a:t>io</a:t>
            </a:r>
            <a:r>
              <a:rPr lang="en-US" sz="2400" u="heavy" dirty="0">
                <a:cs typeface="Calibri"/>
              </a:rPr>
              <a:t>n</a:t>
            </a:r>
            <a:r>
              <a:rPr lang="en-US" sz="2400" u="heavy" spc="-8" dirty="0">
                <a:cs typeface="Calibri"/>
              </a:rPr>
              <a:t>:</a:t>
            </a:r>
            <a:r>
              <a:rPr lang="en-US" sz="2400" spc="-49" dirty="0">
                <a:latin typeface="Times New Roman"/>
                <a:cs typeface="Times New Roman"/>
              </a:rPr>
              <a:t> </a:t>
            </a:r>
            <a:r>
              <a:rPr lang="en-US" sz="2400" spc="-4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n</a:t>
            </a:r>
            <a:r>
              <a:rPr lang="en-US" sz="2400" spc="-15" dirty="0">
                <a:cs typeface="Calibri"/>
              </a:rPr>
              <a:t>c</a:t>
            </a:r>
            <a:r>
              <a:rPr lang="en-US" sz="2400" spc="-11" dirty="0">
                <a:cs typeface="Calibri"/>
              </a:rPr>
              <a:t>e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-11" dirty="0">
                <a:cs typeface="Calibri"/>
              </a:rPr>
              <a:t>y</a:t>
            </a:r>
            <a:r>
              <a:rPr lang="en-US" sz="2400" spc="-4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u</a:t>
            </a:r>
            <a:r>
              <a:rPr lang="en-US" sz="2400" spc="-8" dirty="0">
                <a:cs typeface="Calibri"/>
              </a:rPr>
              <a:t>’ve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-11" dirty="0">
                <a:cs typeface="Calibri"/>
              </a:rPr>
              <a:t>t</a:t>
            </a:r>
            <a:r>
              <a:rPr lang="en-US" sz="2400" spc="-8" dirty="0">
                <a:cs typeface="Calibri"/>
              </a:rPr>
              <a:t>ra</a:t>
            </a:r>
            <a:r>
              <a:rPr lang="en-US" sz="2400" spc="-4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n</a:t>
            </a:r>
            <a:r>
              <a:rPr lang="en-US" sz="2400" spc="-8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d</a:t>
            </a:r>
            <a:r>
              <a:rPr lang="en-US" sz="2400" spc="-49" dirty="0">
                <a:latin typeface="Times New Roman"/>
                <a:cs typeface="Times New Roman"/>
              </a:rPr>
              <a:t> </a:t>
            </a:r>
            <a:r>
              <a:rPr lang="en-US" sz="2400" spc="-11" dirty="0">
                <a:cs typeface="Calibri"/>
              </a:rPr>
              <a:t>y</a:t>
            </a:r>
            <a:r>
              <a:rPr lang="en-US" sz="2400" spc="-4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u</a:t>
            </a:r>
            <a:r>
              <a:rPr lang="en-US" sz="2400" spc="-8" dirty="0">
                <a:cs typeface="Calibri"/>
              </a:rPr>
              <a:t>r</a:t>
            </a:r>
            <a:r>
              <a:rPr lang="en-US" sz="2400" spc="-49" dirty="0">
                <a:latin typeface="Times New Roman"/>
                <a:cs typeface="Times New Roman"/>
              </a:rPr>
              <a:t> </a:t>
            </a:r>
            <a:r>
              <a:rPr lang="en-US" sz="2400" spc="-4" dirty="0">
                <a:cs typeface="Calibri"/>
              </a:rPr>
              <a:t>(</a:t>
            </a:r>
            <a:r>
              <a:rPr lang="en-US" sz="2400" spc="-15" dirty="0">
                <a:cs typeface="Calibri"/>
              </a:rPr>
              <a:t>c</a:t>
            </a:r>
            <a:r>
              <a:rPr lang="en-US" sz="2400" spc="-4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nd</a:t>
            </a:r>
            <a:r>
              <a:rPr lang="en-US" sz="2400" spc="-4" dirty="0">
                <a:cs typeface="Calibri"/>
              </a:rPr>
              <a:t>i</a:t>
            </a:r>
            <a:r>
              <a:rPr lang="en-US" sz="2400" spc="-11" dirty="0">
                <a:cs typeface="Calibri"/>
              </a:rPr>
              <a:t>t</a:t>
            </a:r>
            <a:r>
              <a:rPr lang="en-US" sz="2400" spc="-4" dirty="0">
                <a:cs typeface="Calibri"/>
              </a:rPr>
              <a:t>io</a:t>
            </a:r>
            <a:r>
              <a:rPr lang="en-US" sz="2400" dirty="0">
                <a:cs typeface="Calibri"/>
              </a:rPr>
              <a:t>na</a:t>
            </a:r>
            <a:r>
              <a:rPr lang="en-US" sz="2400" spc="-4" dirty="0">
                <a:cs typeface="Calibri"/>
              </a:rPr>
              <a:t>l</a:t>
            </a:r>
            <a:r>
              <a:rPr lang="en-US" sz="2400" dirty="0">
                <a:cs typeface="Calibri"/>
              </a:rPr>
              <a:t>)</a:t>
            </a:r>
            <a:r>
              <a:rPr lang="en-US" sz="2400" spc="-53" dirty="0">
                <a:latin typeface="Times New Roman"/>
                <a:cs typeface="Times New Roman"/>
              </a:rPr>
              <a:t> </a:t>
            </a:r>
            <a:r>
              <a:rPr lang="en-US" sz="2400" spc="-4" dirty="0">
                <a:cs typeface="Calibri"/>
              </a:rPr>
              <a:t>l</a:t>
            </a:r>
            <a:r>
              <a:rPr lang="en-US" sz="2400" dirty="0">
                <a:cs typeface="Calibri"/>
              </a:rPr>
              <a:t>an</a:t>
            </a:r>
            <a:r>
              <a:rPr lang="en-US" sz="2400" spc="-15" dirty="0">
                <a:cs typeface="Calibri"/>
              </a:rPr>
              <a:t>g</a:t>
            </a:r>
            <a:r>
              <a:rPr lang="en-US" sz="2400" dirty="0">
                <a:cs typeface="Calibri"/>
              </a:rPr>
              <a:t>ua</a:t>
            </a:r>
            <a:r>
              <a:rPr lang="en-US" sz="2400" spc="-15" dirty="0">
                <a:cs typeface="Calibri"/>
              </a:rPr>
              <a:t>g</a:t>
            </a:r>
            <a:r>
              <a:rPr lang="en-US" sz="2400" spc="-11" dirty="0">
                <a:cs typeface="Calibri"/>
              </a:rPr>
              <a:t>e</a:t>
            </a:r>
            <a:r>
              <a:rPr lang="en-US" sz="2400" spc="-8" dirty="0">
                <a:latin typeface="Times New Roman"/>
                <a:cs typeface="Times New Roman"/>
              </a:rPr>
              <a:t> </a:t>
            </a:r>
            <a:r>
              <a:rPr lang="en-US" sz="2400" spc="-19" dirty="0">
                <a:cs typeface="Calibri"/>
              </a:rPr>
              <a:t>m</a:t>
            </a:r>
            <a:r>
              <a:rPr lang="en-US" sz="2400" spc="-4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d</a:t>
            </a:r>
            <a:r>
              <a:rPr lang="en-US" sz="2400" spc="-8" dirty="0">
                <a:cs typeface="Calibri"/>
              </a:rPr>
              <a:t>e</a:t>
            </a:r>
            <a:r>
              <a:rPr lang="en-US" sz="2400" spc="-4" dirty="0">
                <a:cs typeface="Calibri"/>
              </a:rPr>
              <a:t>l</a:t>
            </a:r>
            <a:r>
              <a:rPr lang="en-US" sz="2400" spc="-8" dirty="0">
                <a:cs typeface="Calibri"/>
              </a:rPr>
              <a:t>,</a:t>
            </a:r>
            <a:r>
              <a:rPr lang="en-US" sz="2400" spc="-49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h</a:t>
            </a:r>
            <a:r>
              <a:rPr lang="en-US" sz="2400" spc="-4" dirty="0">
                <a:cs typeface="Calibri"/>
              </a:rPr>
              <a:t>o</a:t>
            </a:r>
            <a:r>
              <a:rPr lang="en-US" sz="2400" spc="-15" dirty="0">
                <a:cs typeface="Calibri"/>
              </a:rPr>
              <a:t>w</a:t>
            </a:r>
            <a:r>
              <a:rPr lang="en-US" sz="2400" spc="-53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do</a:t>
            </a:r>
            <a:r>
              <a:rPr lang="en-US" sz="2400" spc="-53" dirty="0">
                <a:latin typeface="Times New Roman"/>
                <a:cs typeface="Times New Roman"/>
              </a:rPr>
              <a:t> </a:t>
            </a:r>
            <a:r>
              <a:rPr lang="en-US" sz="2400" spc="-11" dirty="0">
                <a:cs typeface="Calibri"/>
              </a:rPr>
              <a:t>y</a:t>
            </a:r>
            <a:r>
              <a:rPr lang="en-US" sz="2400" spc="-4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u</a:t>
            </a:r>
            <a:r>
              <a:rPr lang="en-US" sz="2400" spc="-49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u</a:t>
            </a:r>
            <a:r>
              <a:rPr lang="en-US" sz="2400" spc="-4" dirty="0">
                <a:cs typeface="Calibri"/>
              </a:rPr>
              <a:t>s</a:t>
            </a:r>
            <a:r>
              <a:rPr lang="en-US" sz="2400" spc="-11" dirty="0">
                <a:cs typeface="Calibri"/>
              </a:rPr>
              <a:t>e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-4" dirty="0">
                <a:cs typeface="Calibri"/>
              </a:rPr>
              <a:t>i</a:t>
            </a:r>
            <a:r>
              <a:rPr lang="en-US" sz="2400" spc="-8" dirty="0">
                <a:cs typeface="Calibri"/>
              </a:rPr>
              <a:t>t</a:t>
            </a:r>
            <a:r>
              <a:rPr lang="en-US" sz="2400" spc="-53" dirty="0">
                <a:latin typeface="Times New Roman"/>
                <a:cs typeface="Times New Roman"/>
              </a:rPr>
              <a:t> </a:t>
            </a:r>
            <a:r>
              <a:rPr lang="en-US" sz="2400" spc="-11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o</a:t>
            </a:r>
            <a:r>
              <a:rPr lang="en-US" sz="2400" spc="-53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g</a:t>
            </a:r>
            <a:r>
              <a:rPr lang="en-US" sz="2400" spc="-8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n</a:t>
            </a:r>
            <a:r>
              <a:rPr lang="en-US" sz="2400" spc="-8" dirty="0">
                <a:cs typeface="Calibri"/>
              </a:rPr>
              <a:t>era</a:t>
            </a:r>
            <a:r>
              <a:rPr lang="en-US" sz="2400" spc="-11" dirty="0">
                <a:cs typeface="Calibri"/>
              </a:rPr>
              <a:t>te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-11" dirty="0">
                <a:cs typeface="Calibri"/>
              </a:rPr>
              <a:t>t</a:t>
            </a:r>
            <a:r>
              <a:rPr lang="en-US" sz="2400" spc="-8" dirty="0">
                <a:cs typeface="Calibri"/>
              </a:rPr>
              <a:t>e</a:t>
            </a:r>
            <a:r>
              <a:rPr lang="en-US" sz="2400" spc="-4" dirty="0">
                <a:cs typeface="Calibri"/>
              </a:rPr>
              <a:t>x</a:t>
            </a:r>
            <a:r>
              <a:rPr lang="en-US" sz="2400" spc="-11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?</a:t>
            </a:r>
          </a:p>
          <a:p>
            <a:pPr>
              <a:spcBef>
                <a:spcPts val="13"/>
              </a:spcBef>
              <a:buClr>
                <a:srgbClr val="CC0000"/>
              </a:buClr>
              <a:buFont typeface="Times New Roman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66700" marR="187166" indent="-257175">
              <a:lnSpc>
                <a:spcPct val="100800"/>
              </a:lnSpc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lang="en-US" sz="2400" u="heavy" spc="-15" dirty="0">
                <a:cs typeface="Calibri"/>
              </a:rPr>
              <a:t>A</a:t>
            </a:r>
            <a:r>
              <a:rPr lang="en-US" sz="2400" u="heavy" dirty="0">
                <a:cs typeface="Calibri"/>
              </a:rPr>
              <a:t>n</a:t>
            </a:r>
            <a:r>
              <a:rPr lang="en-US" sz="2400" u="heavy" spc="-4" dirty="0">
                <a:cs typeface="Calibri"/>
              </a:rPr>
              <a:t>s</a:t>
            </a:r>
            <a:r>
              <a:rPr lang="en-US" sz="2400" u="heavy" spc="-19" dirty="0">
                <a:cs typeface="Calibri"/>
              </a:rPr>
              <a:t>w</a:t>
            </a:r>
            <a:r>
              <a:rPr lang="en-US" sz="2400" u="heavy" spc="-8" dirty="0">
                <a:cs typeface="Calibri"/>
              </a:rPr>
              <a:t>er:</a:t>
            </a:r>
            <a:r>
              <a:rPr lang="en-US" sz="2400" spc="-53" dirty="0">
                <a:latin typeface="Times New Roman"/>
                <a:cs typeface="Times New Roman"/>
              </a:rPr>
              <a:t> </a:t>
            </a:r>
            <a:r>
              <a:rPr lang="en-US" sz="2400" spc="-11" dirty="0">
                <a:cs typeface="Calibri"/>
              </a:rPr>
              <a:t>A</a:t>
            </a:r>
            <a:r>
              <a:rPr lang="en-US" sz="2400" spc="-49" dirty="0">
                <a:latin typeface="Times New Roman"/>
                <a:cs typeface="Times New Roman"/>
              </a:rPr>
              <a:t> </a:t>
            </a:r>
            <a:r>
              <a:rPr lang="en-US" sz="2400" i="1" spc="-11" dirty="0">
                <a:solidFill>
                  <a:srgbClr val="4285F4"/>
                </a:solidFill>
                <a:cs typeface="Calibri"/>
              </a:rPr>
              <a:t>dec</a:t>
            </a:r>
            <a:r>
              <a:rPr lang="en-US" sz="2400" i="1" spc="4" dirty="0">
                <a:solidFill>
                  <a:srgbClr val="4285F4"/>
                </a:solidFill>
                <a:cs typeface="Calibri"/>
              </a:rPr>
              <a:t>o</a:t>
            </a:r>
            <a:r>
              <a:rPr lang="en-US" sz="2400" i="1" dirty="0">
                <a:solidFill>
                  <a:srgbClr val="4285F4"/>
                </a:solidFill>
                <a:cs typeface="Calibri"/>
              </a:rPr>
              <a:t>ding</a:t>
            </a:r>
            <a:r>
              <a:rPr lang="en-US" sz="2400" i="1" spc="-4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rgbClr val="4285F4"/>
                </a:solidFill>
                <a:cs typeface="Calibri"/>
              </a:rPr>
              <a:t>alg</a:t>
            </a:r>
            <a:r>
              <a:rPr lang="en-US" sz="2400" i="1" spc="4" dirty="0">
                <a:solidFill>
                  <a:srgbClr val="4285F4"/>
                </a:solidFill>
                <a:cs typeface="Calibri"/>
              </a:rPr>
              <a:t>o</a:t>
            </a:r>
            <a:r>
              <a:rPr lang="en-US" sz="2400" i="1" spc="-8" dirty="0">
                <a:solidFill>
                  <a:srgbClr val="4285F4"/>
                </a:solidFill>
                <a:cs typeface="Calibri"/>
              </a:rPr>
              <a:t>r</a:t>
            </a:r>
            <a:r>
              <a:rPr lang="en-US" sz="2400" i="1" dirty="0">
                <a:solidFill>
                  <a:srgbClr val="4285F4"/>
                </a:solidFill>
                <a:cs typeface="Calibri"/>
              </a:rPr>
              <a:t>i</a:t>
            </a:r>
            <a:r>
              <a:rPr lang="en-US" sz="2400" i="1" spc="-11" dirty="0">
                <a:solidFill>
                  <a:srgbClr val="4285F4"/>
                </a:solidFill>
                <a:cs typeface="Calibri"/>
              </a:rPr>
              <a:t>t</a:t>
            </a:r>
            <a:r>
              <a:rPr lang="en-US" sz="2400" i="1" dirty="0">
                <a:solidFill>
                  <a:srgbClr val="4285F4"/>
                </a:solidFill>
                <a:cs typeface="Calibri"/>
              </a:rPr>
              <a:t>hm</a:t>
            </a:r>
            <a:r>
              <a:rPr lang="en-US" sz="2400" i="1" spc="-49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spc="-4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s</a:t>
            </a:r>
            <a:r>
              <a:rPr lang="en-US" sz="2400" spc="-49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an</a:t>
            </a:r>
            <a:r>
              <a:rPr lang="en-US" sz="2400" spc="-49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a</a:t>
            </a:r>
            <a:r>
              <a:rPr lang="en-US" sz="2400" spc="-4" dirty="0">
                <a:cs typeface="Calibri"/>
              </a:rPr>
              <a:t>l</a:t>
            </a:r>
            <a:r>
              <a:rPr lang="en-US" sz="2400" spc="-15" dirty="0">
                <a:cs typeface="Calibri"/>
              </a:rPr>
              <a:t>g</a:t>
            </a:r>
            <a:r>
              <a:rPr lang="en-US" sz="2400" spc="-4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r</a:t>
            </a:r>
            <a:r>
              <a:rPr lang="en-US" sz="2400" spc="-4" dirty="0">
                <a:cs typeface="Calibri"/>
              </a:rPr>
              <a:t>i</a:t>
            </a:r>
            <a:r>
              <a:rPr lang="en-US" sz="2400" spc="-11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h</a:t>
            </a:r>
            <a:r>
              <a:rPr lang="en-US" sz="2400" spc="-15" dirty="0">
                <a:cs typeface="Calibri"/>
              </a:rPr>
              <a:t>m</a:t>
            </a:r>
            <a:r>
              <a:rPr lang="en-US" sz="2400" spc="-53" dirty="0">
                <a:latin typeface="Times New Roman"/>
                <a:cs typeface="Times New Roman"/>
              </a:rPr>
              <a:t> </a:t>
            </a:r>
            <a:r>
              <a:rPr lang="en-US" sz="2400" spc="-11" dirty="0">
                <a:cs typeface="Calibri"/>
              </a:rPr>
              <a:t>y</a:t>
            </a:r>
            <a:r>
              <a:rPr lang="en-US" sz="2400" spc="-4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u</a:t>
            </a:r>
            <a:r>
              <a:rPr lang="en-US" sz="2400" spc="-49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u</a:t>
            </a:r>
            <a:r>
              <a:rPr lang="en-US" sz="2400" spc="-4" dirty="0">
                <a:cs typeface="Calibri"/>
              </a:rPr>
              <a:t>s</a:t>
            </a:r>
            <a:r>
              <a:rPr lang="en-US" sz="2400" spc="-11" dirty="0">
                <a:cs typeface="Calibri"/>
              </a:rPr>
              <a:t>e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-11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g</a:t>
            </a:r>
            <a:r>
              <a:rPr lang="en-US" sz="2400" spc="-8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n</a:t>
            </a:r>
            <a:r>
              <a:rPr lang="en-US" sz="2400" spc="-8" dirty="0">
                <a:cs typeface="Calibri"/>
              </a:rPr>
              <a:t>era</a:t>
            </a:r>
            <a:r>
              <a:rPr lang="en-US" sz="2400" spc="-11" dirty="0">
                <a:cs typeface="Calibri"/>
              </a:rPr>
              <a:t>te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-11" dirty="0">
                <a:cs typeface="Calibri"/>
              </a:rPr>
              <a:t>t</a:t>
            </a:r>
            <a:r>
              <a:rPr lang="en-US" sz="2400" spc="-8" dirty="0">
                <a:cs typeface="Calibri"/>
              </a:rPr>
              <a:t>e</a:t>
            </a:r>
            <a:r>
              <a:rPr lang="en-US" sz="2400" spc="-4" dirty="0">
                <a:cs typeface="Calibri"/>
              </a:rPr>
              <a:t>x</a:t>
            </a:r>
            <a:r>
              <a:rPr lang="en-US" sz="2400" spc="-8" dirty="0">
                <a:cs typeface="Calibri"/>
              </a:rPr>
              <a:t>t</a:t>
            </a:r>
            <a:r>
              <a:rPr lang="en-US" sz="2400" spc="-53" dirty="0">
                <a:latin typeface="Times New Roman"/>
                <a:cs typeface="Times New Roman"/>
              </a:rPr>
              <a:t> </a:t>
            </a:r>
            <a:r>
              <a:rPr lang="en-US" sz="2400" spc="4" dirty="0">
                <a:cs typeface="Calibri"/>
              </a:rPr>
              <a:t>f</a:t>
            </a:r>
            <a:r>
              <a:rPr lang="en-US" sz="2400" spc="-8" dirty="0">
                <a:cs typeface="Calibri"/>
              </a:rPr>
              <a:t>r</a:t>
            </a:r>
            <a:r>
              <a:rPr lang="en-US" sz="2400" spc="-15" dirty="0">
                <a:cs typeface="Calibri"/>
              </a:rPr>
              <a:t>om</a:t>
            </a:r>
            <a:r>
              <a:rPr lang="en-US" sz="2400" spc="-53" dirty="0">
                <a:latin typeface="Times New Roman"/>
                <a:cs typeface="Times New Roman"/>
              </a:rPr>
              <a:t> </a:t>
            </a:r>
            <a:r>
              <a:rPr lang="en-US" sz="2400" spc="-11" dirty="0">
                <a:cs typeface="Calibri"/>
              </a:rPr>
              <a:t>y</a:t>
            </a:r>
            <a:r>
              <a:rPr lang="en-US" sz="2400" spc="-4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u</a:t>
            </a:r>
            <a:r>
              <a:rPr lang="en-US" sz="2400" spc="-8" dirty="0">
                <a:cs typeface="Calibri"/>
              </a:rPr>
              <a:t>r</a:t>
            </a:r>
            <a:r>
              <a:rPr lang="en-US" sz="2400" spc="-49" dirty="0">
                <a:latin typeface="Times New Roman"/>
                <a:cs typeface="Times New Roman"/>
              </a:rPr>
              <a:t> </a:t>
            </a:r>
            <a:r>
              <a:rPr lang="en-US" sz="2400" spc="-4" dirty="0">
                <a:cs typeface="Calibri"/>
              </a:rPr>
              <a:t>l</a:t>
            </a:r>
            <a:r>
              <a:rPr lang="en-US" sz="2400" dirty="0">
                <a:cs typeface="Calibri"/>
              </a:rPr>
              <a:t>an</a:t>
            </a:r>
            <a:r>
              <a:rPr lang="en-US" sz="2400" spc="-15" dirty="0">
                <a:cs typeface="Calibri"/>
              </a:rPr>
              <a:t>g</a:t>
            </a:r>
            <a:r>
              <a:rPr lang="en-US" sz="2400" dirty="0">
                <a:cs typeface="Calibri"/>
              </a:rPr>
              <a:t>ua</a:t>
            </a:r>
            <a:r>
              <a:rPr lang="en-US" sz="2400" spc="-15" dirty="0">
                <a:cs typeface="Calibri"/>
              </a:rPr>
              <a:t>g</a:t>
            </a:r>
            <a:r>
              <a:rPr lang="en-US" sz="2400" spc="-11" dirty="0">
                <a:cs typeface="Calibri"/>
              </a:rPr>
              <a:t>e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-19" dirty="0">
                <a:cs typeface="Calibri"/>
              </a:rPr>
              <a:t>m</a:t>
            </a:r>
            <a:r>
              <a:rPr lang="en-US" sz="2400" spc="-4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d</a:t>
            </a:r>
            <a:r>
              <a:rPr lang="en-US" sz="2400" spc="-8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l</a:t>
            </a:r>
          </a:p>
          <a:p>
            <a:pPr>
              <a:spcBef>
                <a:spcPts val="5"/>
              </a:spcBef>
              <a:buClr>
                <a:srgbClr val="CC0000"/>
              </a:buClr>
              <a:buFont typeface="Times New Roman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66700" indent="-257175"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lang="en-US" sz="2400" spc="-19" dirty="0">
                <a:cs typeface="Calibri"/>
              </a:rPr>
              <a:t>W</a:t>
            </a:r>
            <a:r>
              <a:rPr lang="en-US" sz="2400" spc="-8" dirty="0">
                <a:cs typeface="Calibri"/>
              </a:rPr>
              <a:t>e’ve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-4" dirty="0">
                <a:cs typeface="Calibri"/>
              </a:rPr>
              <a:t>l</a:t>
            </a:r>
            <a:r>
              <a:rPr lang="en-US" sz="2400" spc="-8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arn</a:t>
            </a:r>
            <a:r>
              <a:rPr lang="en-US" sz="2400" spc="-8" dirty="0">
                <a:cs typeface="Calibri"/>
              </a:rPr>
              <a:t>t</a:t>
            </a:r>
            <a:r>
              <a:rPr lang="en-US" sz="2400" spc="-53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ab</a:t>
            </a:r>
            <a:r>
              <a:rPr lang="en-US" sz="2400" spc="-4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u</a:t>
            </a:r>
            <a:r>
              <a:rPr lang="en-US" sz="2400" spc="-8" dirty="0">
                <a:cs typeface="Calibri"/>
              </a:rPr>
              <a:t>t</a:t>
            </a:r>
            <a:r>
              <a:rPr lang="en-US" sz="2400" spc="-53" dirty="0">
                <a:latin typeface="Times New Roman"/>
                <a:cs typeface="Times New Roman"/>
              </a:rPr>
              <a:t> </a:t>
            </a:r>
            <a:r>
              <a:rPr lang="en-US" sz="2400" spc="-11" dirty="0">
                <a:cs typeface="Calibri"/>
              </a:rPr>
              <a:t>t</a:t>
            </a:r>
            <a:r>
              <a:rPr lang="en-US" sz="2400" spc="-19" dirty="0">
                <a:cs typeface="Calibri"/>
              </a:rPr>
              <a:t>w</a:t>
            </a:r>
            <a:r>
              <a:rPr lang="en-US" sz="2400" dirty="0">
                <a:cs typeface="Calibri"/>
              </a:rPr>
              <a:t>o</a:t>
            </a:r>
            <a:r>
              <a:rPr lang="en-US" sz="2400" spc="-53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d</a:t>
            </a:r>
            <a:r>
              <a:rPr lang="en-US" sz="2400" spc="-8" dirty="0">
                <a:cs typeface="Calibri"/>
              </a:rPr>
              <a:t>e</a:t>
            </a:r>
            <a:r>
              <a:rPr lang="en-US" sz="2400" spc="-15" dirty="0">
                <a:cs typeface="Calibri"/>
              </a:rPr>
              <a:t>c</a:t>
            </a:r>
            <a:r>
              <a:rPr lang="en-US" sz="2400" spc="-4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d</a:t>
            </a:r>
            <a:r>
              <a:rPr lang="en-US" sz="2400" spc="-4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n</a:t>
            </a:r>
            <a:r>
              <a:rPr lang="en-US" sz="2400" spc="-11" dirty="0">
                <a:cs typeface="Calibri"/>
              </a:rPr>
              <a:t>g</a:t>
            </a:r>
            <a:r>
              <a:rPr lang="en-US" sz="2400" spc="-53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a</a:t>
            </a:r>
            <a:r>
              <a:rPr lang="en-US" sz="2400" spc="-4" dirty="0">
                <a:cs typeface="Calibri"/>
              </a:rPr>
              <a:t>l</a:t>
            </a:r>
            <a:r>
              <a:rPr lang="en-US" sz="2400" spc="-15" dirty="0">
                <a:cs typeface="Calibri"/>
              </a:rPr>
              <a:t>g</a:t>
            </a:r>
            <a:r>
              <a:rPr lang="en-US" sz="2400" spc="-4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r</a:t>
            </a:r>
            <a:r>
              <a:rPr lang="en-US" sz="2400" spc="-4" dirty="0">
                <a:cs typeface="Calibri"/>
              </a:rPr>
              <a:t>i</a:t>
            </a:r>
            <a:r>
              <a:rPr lang="en-US" sz="2400" spc="-11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h</a:t>
            </a:r>
            <a:r>
              <a:rPr lang="en-US" sz="2400" spc="-19" dirty="0">
                <a:cs typeface="Calibri"/>
              </a:rPr>
              <a:t>m</a:t>
            </a:r>
            <a:r>
              <a:rPr lang="en-US" sz="2400" spc="-4" dirty="0">
                <a:cs typeface="Calibri"/>
              </a:rPr>
              <a:t>s</a:t>
            </a:r>
            <a:r>
              <a:rPr lang="en-US" sz="2400" spc="-8" dirty="0">
                <a:cs typeface="Calibri"/>
              </a:rPr>
              <a:t>:</a:t>
            </a:r>
            <a:endParaRPr lang="en-US" sz="2400" dirty="0">
              <a:cs typeface="Calibri"/>
            </a:endParaRPr>
          </a:p>
          <a:p>
            <a:pPr marL="523875" lvl="1" indent="-171450">
              <a:spcBef>
                <a:spcPts val="450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lang="en-US" sz="2000" spc="-19" dirty="0">
                <a:cs typeface="Calibri"/>
              </a:rPr>
              <a:t>G</a:t>
            </a:r>
            <a:r>
              <a:rPr lang="en-US" sz="2000" spc="-8" dirty="0">
                <a:cs typeface="Calibri"/>
              </a:rPr>
              <a:t>ree</a:t>
            </a:r>
            <a:r>
              <a:rPr lang="en-US" sz="2000" dirty="0">
                <a:cs typeface="Calibri"/>
              </a:rPr>
              <a:t>d</a:t>
            </a:r>
            <a:r>
              <a:rPr lang="en-US" sz="2000" spc="-11" dirty="0">
                <a:cs typeface="Calibri"/>
              </a:rPr>
              <a:t>y</a:t>
            </a:r>
            <a:r>
              <a:rPr lang="en-US" sz="2000" spc="-49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d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spc="-15" dirty="0">
                <a:cs typeface="Calibri"/>
              </a:rPr>
              <a:t>c</a:t>
            </a:r>
            <a:r>
              <a:rPr lang="en-US" sz="2000" spc="-4" dirty="0">
                <a:cs typeface="Calibri"/>
              </a:rPr>
              <a:t>o</a:t>
            </a:r>
            <a:r>
              <a:rPr lang="en-US" sz="2000" dirty="0">
                <a:cs typeface="Calibri"/>
              </a:rPr>
              <a:t>d</a:t>
            </a:r>
            <a:r>
              <a:rPr lang="en-US" sz="2000" spc="-4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</a:t>
            </a:r>
            <a:r>
              <a:rPr lang="en-US" sz="2000" spc="-11" dirty="0">
                <a:cs typeface="Calibri"/>
              </a:rPr>
              <a:t>g</a:t>
            </a:r>
            <a:endParaRPr lang="en-US" sz="2000" dirty="0">
              <a:cs typeface="Calibri"/>
            </a:endParaRPr>
          </a:p>
          <a:p>
            <a:pPr marL="523875" lvl="1" indent="-171450">
              <a:spcBef>
                <a:spcPts val="394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lang="en-US" sz="2000" spc="-19" dirty="0">
                <a:cs typeface="Calibri"/>
              </a:rPr>
              <a:t>B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a</a:t>
            </a:r>
            <a:r>
              <a:rPr lang="en-US" sz="2000" spc="-15" dirty="0">
                <a:cs typeface="Calibri"/>
              </a:rPr>
              <a:t>m</a:t>
            </a:r>
            <a:r>
              <a:rPr lang="en-US" sz="2000" spc="-53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cs typeface="Calibri"/>
              </a:rPr>
              <a:t>s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a</a:t>
            </a:r>
            <a:r>
              <a:rPr lang="en-US" sz="2000" spc="-8" dirty="0">
                <a:cs typeface="Calibri"/>
              </a:rPr>
              <a:t>r</a:t>
            </a:r>
            <a:r>
              <a:rPr lang="en-US" sz="2000" spc="-15" dirty="0">
                <a:cs typeface="Calibri"/>
              </a:rPr>
              <a:t>c</a:t>
            </a:r>
            <a:r>
              <a:rPr lang="en-US" sz="2000" dirty="0">
                <a:cs typeface="Calibri"/>
              </a:rPr>
              <a:t>h</a:t>
            </a:r>
          </a:p>
          <a:p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r>
              <a:rPr spc="-8" dirty="0">
                <a:latin typeface="Calibri"/>
                <a:cs typeface="Calibri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16550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400" spc="-19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ca</a:t>
            </a:r>
            <a:r>
              <a:rPr sz="2400" spc="-19" dirty="0">
                <a:latin typeface="Calibri"/>
                <a:cs typeface="Calibri"/>
              </a:rPr>
              <a:t>p</a:t>
            </a:r>
            <a:r>
              <a:rPr sz="2400" spc="-8" dirty="0">
                <a:latin typeface="Calibri"/>
                <a:cs typeface="Calibri"/>
              </a:rPr>
              <a:t>: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ree</a:t>
            </a:r>
            <a:r>
              <a:rPr sz="2400" spc="-19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9" dirty="0">
                <a:latin typeface="Calibri"/>
                <a:cs typeface="Calibri"/>
              </a:rPr>
              <a:t>d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idx="1"/>
          </p:nvPr>
        </p:nvSpPr>
        <p:spPr>
          <a:xfrm>
            <a:off x="457200" y="971550"/>
            <a:ext cx="800100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indent="-257175"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sz="1800" spc="-11" dirty="0"/>
              <a:t>A</a:t>
            </a:r>
            <a:r>
              <a:rPr sz="1800" spc="-49" dirty="0">
                <a:latin typeface="Times New Roman"/>
                <a:cs typeface="Times New Roman"/>
              </a:rPr>
              <a:t> </a:t>
            </a:r>
            <a:r>
              <a:rPr sz="1800" spc="-4" dirty="0"/>
              <a:t>si</a:t>
            </a:r>
            <a:r>
              <a:rPr sz="1800" spc="-19" dirty="0"/>
              <a:t>m</a:t>
            </a:r>
            <a:r>
              <a:rPr sz="1800" dirty="0"/>
              <a:t>p</a:t>
            </a:r>
            <a:r>
              <a:rPr sz="1800" spc="-4" dirty="0"/>
              <a:t>l</a:t>
            </a:r>
            <a:r>
              <a:rPr sz="1800" spc="-11" dirty="0"/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/>
              <a:t>a</a:t>
            </a:r>
            <a:r>
              <a:rPr sz="1800" spc="-4" dirty="0"/>
              <a:t>l</a:t>
            </a:r>
            <a:r>
              <a:rPr sz="1800" spc="-15" dirty="0"/>
              <a:t>g</a:t>
            </a:r>
            <a:r>
              <a:rPr sz="1800" spc="-4" dirty="0"/>
              <a:t>o</a:t>
            </a:r>
            <a:r>
              <a:rPr sz="1800" dirty="0"/>
              <a:t>r</a:t>
            </a:r>
            <a:r>
              <a:rPr sz="1800" spc="-4" dirty="0"/>
              <a:t>i</a:t>
            </a:r>
            <a:r>
              <a:rPr sz="1800" spc="-11" dirty="0"/>
              <a:t>t</a:t>
            </a:r>
            <a:r>
              <a:rPr sz="1800" dirty="0"/>
              <a:t>h</a:t>
            </a:r>
            <a:r>
              <a:rPr sz="1800" spc="-15" dirty="0"/>
              <a:t>m</a:t>
            </a:r>
          </a:p>
          <a:p>
            <a:pPr marL="266700" indent="-257175">
              <a:spcBef>
                <a:spcPts val="469"/>
              </a:spcBef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sz="1800" spc="-4" dirty="0"/>
              <a:t>O</a:t>
            </a:r>
            <a:r>
              <a:rPr sz="1800" dirty="0"/>
              <a:t>n</a:t>
            </a:r>
            <a:r>
              <a:rPr sz="1800" spc="-49" dirty="0">
                <a:latin typeface="Times New Roman"/>
                <a:cs typeface="Times New Roman"/>
              </a:rPr>
              <a:t> </a:t>
            </a:r>
            <a:r>
              <a:rPr sz="1800" spc="-8" dirty="0"/>
              <a:t>e</a:t>
            </a:r>
            <a:r>
              <a:rPr sz="1800" dirty="0"/>
              <a:t>a</a:t>
            </a:r>
            <a:r>
              <a:rPr sz="1800" spc="-15" dirty="0"/>
              <a:t>c</a:t>
            </a:r>
            <a:r>
              <a:rPr sz="1800" dirty="0"/>
              <a:t>h</a:t>
            </a:r>
            <a:r>
              <a:rPr sz="1800" spc="-49" dirty="0">
                <a:latin typeface="Times New Roman"/>
                <a:cs typeface="Times New Roman"/>
              </a:rPr>
              <a:t> </a:t>
            </a:r>
            <a:r>
              <a:rPr sz="1800" spc="-4" dirty="0"/>
              <a:t>s</a:t>
            </a:r>
            <a:r>
              <a:rPr sz="1800" spc="-11" dirty="0"/>
              <a:t>t</a:t>
            </a:r>
            <a:r>
              <a:rPr sz="1800" spc="-8" dirty="0"/>
              <a:t>e</a:t>
            </a:r>
            <a:r>
              <a:rPr sz="1800" dirty="0"/>
              <a:t>p</a:t>
            </a:r>
            <a:r>
              <a:rPr sz="1800" spc="-8" dirty="0"/>
              <a:t>,</a:t>
            </a:r>
            <a:r>
              <a:rPr sz="1800" spc="-49" dirty="0">
                <a:latin typeface="Times New Roman"/>
                <a:cs typeface="Times New Roman"/>
              </a:rPr>
              <a:t> </a:t>
            </a:r>
            <a:r>
              <a:rPr sz="1800" spc="-11" dirty="0"/>
              <a:t>t</a:t>
            </a:r>
            <a:r>
              <a:rPr sz="1800" dirty="0"/>
              <a:t>a</a:t>
            </a:r>
            <a:r>
              <a:rPr sz="1800" spc="-15" dirty="0"/>
              <a:t>k</a:t>
            </a:r>
            <a:r>
              <a:rPr sz="1800" spc="-11" dirty="0"/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1" dirty="0"/>
              <a:t>t</a:t>
            </a:r>
            <a:r>
              <a:rPr sz="1800" dirty="0"/>
              <a:t>h</a:t>
            </a:r>
            <a:r>
              <a:rPr sz="1800" spc="-11" dirty="0"/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9" dirty="0">
                <a:solidFill>
                  <a:srgbClr val="BB57BE"/>
                </a:solidFill>
              </a:rPr>
              <a:t>m</a:t>
            </a:r>
            <a:r>
              <a:rPr sz="1800" spc="-4" dirty="0">
                <a:solidFill>
                  <a:srgbClr val="BB57BE"/>
                </a:solidFill>
              </a:rPr>
              <a:t>os</a:t>
            </a:r>
            <a:r>
              <a:rPr sz="1800" spc="-8" dirty="0">
                <a:solidFill>
                  <a:srgbClr val="BB57BE"/>
                </a:solidFill>
              </a:rPr>
              <a:t>t</a:t>
            </a:r>
            <a:r>
              <a:rPr sz="1800" spc="-53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B57BE"/>
                </a:solidFill>
              </a:rPr>
              <a:t>p</a:t>
            </a:r>
            <a:r>
              <a:rPr sz="1800" spc="-8" dirty="0">
                <a:solidFill>
                  <a:srgbClr val="BB57BE"/>
                </a:solidFill>
              </a:rPr>
              <a:t>r</a:t>
            </a:r>
            <a:r>
              <a:rPr sz="1800" spc="-15" dirty="0">
                <a:solidFill>
                  <a:srgbClr val="BB57BE"/>
                </a:solidFill>
              </a:rPr>
              <a:t>o</a:t>
            </a:r>
            <a:r>
              <a:rPr sz="1800" dirty="0">
                <a:solidFill>
                  <a:srgbClr val="BB57BE"/>
                </a:solidFill>
              </a:rPr>
              <a:t>bab</a:t>
            </a:r>
            <a:r>
              <a:rPr sz="1800" spc="-4" dirty="0">
                <a:solidFill>
                  <a:srgbClr val="BB57BE"/>
                </a:solidFill>
              </a:rPr>
              <a:t>l</a:t>
            </a:r>
            <a:r>
              <a:rPr sz="1800" spc="-11" dirty="0">
                <a:solidFill>
                  <a:srgbClr val="BB57BE"/>
                </a:solidFill>
              </a:rPr>
              <a:t>e</a:t>
            </a:r>
            <a:r>
              <a:rPr sz="1800" spc="-45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800" spc="-19" dirty="0"/>
              <a:t>w</a:t>
            </a:r>
            <a:r>
              <a:rPr sz="1800" spc="-4" dirty="0"/>
              <a:t>o</a:t>
            </a:r>
            <a:r>
              <a:rPr sz="1800" dirty="0"/>
              <a:t>rd</a:t>
            </a:r>
            <a:r>
              <a:rPr sz="1800" spc="-49" dirty="0">
                <a:latin typeface="Times New Roman"/>
                <a:cs typeface="Times New Roman"/>
              </a:rPr>
              <a:t> </a:t>
            </a:r>
            <a:r>
              <a:rPr sz="1800" spc="-4" dirty="0"/>
              <a:t>(i</a:t>
            </a:r>
            <a:r>
              <a:rPr sz="1800" spc="-8" dirty="0"/>
              <a:t>.e</a:t>
            </a:r>
            <a:r>
              <a:rPr sz="1800" dirty="0"/>
              <a:t>.</a:t>
            </a:r>
            <a:r>
              <a:rPr sz="1800" spc="-53" dirty="0">
                <a:latin typeface="Times New Roman"/>
                <a:cs typeface="Times New Roman"/>
              </a:rPr>
              <a:t> </a:t>
            </a:r>
            <a:r>
              <a:rPr sz="1800" dirty="0"/>
              <a:t>a</a:t>
            </a:r>
            <a:r>
              <a:rPr sz="1800" spc="-8" dirty="0"/>
              <a:t>r</a:t>
            </a:r>
            <a:r>
              <a:rPr sz="1800" spc="-15" dirty="0"/>
              <a:t>g</a:t>
            </a:r>
            <a:r>
              <a:rPr sz="1800" spc="-19" dirty="0"/>
              <a:t>m</a:t>
            </a:r>
            <a:r>
              <a:rPr sz="1800" dirty="0"/>
              <a:t>a</a:t>
            </a:r>
            <a:r>
              <a:rPr sz="1800" spc="-4" dirty="0"/>
              <a:t>x</a:t>
            </a:r>
            <a:r>
              <a:rPr sz="1800" dirty="0"/>
              <a:t>)</a:t>
            </a:r>
          </a:p>
          <a:p>
            <a:pPr marL="266700" indent="-257175">
              <a:spcBef>
                <a:spcPts val="469"/>
              </a:spcBef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sz="1800" spc="-19" dirty="0"/>
              <a:t>U</a:t>
            </a:r>
            <a:r>
              <a:rPr sz="1800" spc="-4" dirty="0"/>
              <a:t>s</a:t>
            </a:r>
            <a:r>
              <a:rPr sz="1800" spc="-11" dirty="0"/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1" dirty="0"/>
              <a:t>t</a:t>
            </a:r>
            <a:r>
              <a:rPr sz="1800" dirty="0"/>
              <a:t>ha</a:t>
            </a:r>
            <a:r>
              <a:rPr sz="1800" spc="-8" dirty="0"/>
              <a:t>t</a:t>
            </a:r>
            <a:r>
              <a:rPr sz="1800" spc="-53" dirty="0">
                <a:latin typeface="Times New Roman"/>
                <a:cs typeface="Times New Roman"/>
              </a:rPr>
              <a:t> </a:t>
            </a:r>
            <a:r>
              <a:rPr sz="1800" dirty="0"/>
              <a:t>as</a:t>
            </a:r>
            <a:r>
              <a:rPr sz="1800" spc="-49" dirty="0">
                <a:latin typeface="Times New Roman"/>
                <a:cs typeface="Times New Roman"/>
              </a:rPr>
              <a:t> </a:t>
            </a:r>
            <a:r>
              <a:rPr sz="1800" spc="-11" dirty="0"/>
              <a:t>t</a:t>
            </a:r>
            <a:r>
              <a:rPr sz="1800" dirty="0"/>
              <a:t>h</a:t>
            </a:r>
            <a:r>
              <a:rPr sz="1800" spc="-11" dirty="0"/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/>
              <a:t>n</a:t>
            </a:r>
            <a:r>
              <a:rPr sz="1800" spc="-8" dirty="0"/>
              <a:t>e</a:t>
            </a:r>
            <a:r>
              <a:rPr sz="1800" spc="-4" dirty="0"/>
              <a:t>x</a:t>
            </a:r>
            <a:r>
              <a:rPr sz="1800" spc="-8" dirty="0"/>
              <a:t>t</a:t>
            </a:r>
            <a:r>
              <a:rPr sz="1800" spc="-53" dirty="0">
                <a:latin typeface="Times New Roman"/>
                <a:cs typeface="Times New Roman"/>
              </a:rPr>
              <a:t> </a:t>
            </a:r>
            <a:r>
              <a:rPr sz="1800" spc="-19" dirty="0"/>
              <a:t>w</a:t>
            </a:r>
            <a:r>
              <a:rPr sz="1800" spc="-4" dirty="0"/>
              <a:t>o</a:t>
            </a:r>
            <a:r>
              <a:rPr sz="1800" dirty="0"/>
              <a:t>rd</a:t>
            </a:r>
            <a:r>
              <a:rPr sz="1800" spc="-8" dirty="0"/>
              <a:t>,</a:t>
            </a:r>
            <a:r>
              <a:rPr sz="1800" spc="-49" dirty="0">
                <a:latin typeface="Times New Roman"/>
                <a:cs typeface="Times New Roman"/>
              </a:rPr>
              <a:t> </a:t>
            </a:r>
            <a:r>
              <a:rPr sz="1800" dirty="0"/>
              <a:t>and</a:t>
            </a:r>
            <a:r>
              <a:rPr sz="1800" spc="-49" dirty="0">
                <a:latin typeface="Times New Roman"/>
                <a:cs typeface="Times New Roman"/>
              </a:rPr>
              <a:t> </a:t>
            </a:r>
            <a:r>
              <a:rPr sz="1800" spc="4" dirty="0"/>
              <a:t>f</a:t>
            </a:r>
            <a:r>
              <a:rPr sz="1800" spc="-8" dirty="0"/>
              <a:t>ee</a:t>
            </a:r>
            <a:r>
              <a:rPr sz="1800" dirty="0"/>
              <a:t>d</a:t>
            </a:r>
            <a:r>
              <a:rPr sz="1800" spc="-49" dirty="0">
                <a:latin typeface="Times New Roman"/>
                <a:cs typeface="Times New Roman"/>
              </a:rPr>
              <a:t> </a:t>
            </a:r>
            <a:r>
              <a:rPr sz="1800" spc="-4" dirty="0"/>
              <a:t>i</a:t>
            </a:r>
            <a:r>
              <a:rPr sz="1800" spc="-8" dirty="0"/>
              <a:t>t</a:t>
            </a:r>
            <a:r>
              <a:rPr sz="1800" spc="-53" dirty="0">
                <a:latin typeface="Times New Roman"/>
                <a:cs typeface="Times New Roman"/>
              </a:rPr>
              <a:t> </a:t>
            </a:r>
            <a:r>
              <a:rPr sz="1800" dirty="0"/>
              <a:t>as</a:t>
            </a:r>
            <a:r>
              <a:rPr sz="1800" spc="-49" dirty="0">
                <a:latin typeface="Times New Roman"/>
                <a:cs typeface="Times New Roman"/>
              </a:rPr>
              <a:t> </a:t>
            </a:r>
            <a:r>
              <a:rPr sz="1800" spc="-4" dirty="0"/>
              <a:t>i</a:t>
            </a:r>
            <a:r>
              <a:rPr sz="1800" dirty="0"/>
              <a:t>npu</a:t>
            </a:r>
            <a:r>
              <a:rPr sz="1800" spc="-8" dirty="0"/>
              <a:t>t</a:t>
            </a:r>
            <a:r>
              <a:rPr sz="1800" spc="-53" dirty="0">
                <a:latin typeface="Times New Roman"/>
                <a:cs typeface="Times New Roman"/>
              </a:rPr>
              <a:t> </a:t>
            </a:r>
            <a:r>
              <a:rPr sz="1800" spc="-4" dirty="0"/>
              <a:t>o</a:t>
            </a:r>
            <a:r>
              <a:rPr sz="1800" dirty="0"/>
              <a:t>n</a:t>
            </a:r>
            <a:r>
              <a:rPr sz="1800" spc="-49" dirty="0">
                <a:latin typeface="Times New Roman"/>
                <a:cs typeface="Times New Roman"/>
              </a:rPr>
              <a:t> </a:t>
            </a:r>
            <a:r>
              <a:rPr sz="1800" spc="-11" dirty="0"/>
              <a:t>t</a:t>
            </a:r>
            <a:r>
              <a:rPr sz="1800" dirty="0"/>
              <a:t>h</a:t>
            </a:r>
            <a:r>
              <a:rPr sz="1800" spc="-11" dirty="0"/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/>
              <a:t>n</a:t>
            </a:r>
            <a:r>
              <a:rPr sz="1800" spc="-8" dirty="0"/>
              <a:t>e</a:t>
            </a:r>
            <a:r>
              <a:rPr sz="1800" spc="-4" dirty="0"/>
              <a:t>x</a:t>
            </a:r>
            <a:r>
              <a:rPr sz="1800" spc="-8" dirty="0"/>
              <a:t>t</a:t>
            </a:r>
            <a:r>
              <a:rPr sz="1800" spc="-53" dirty="0">
                <a:latin typeface="Times New Roman"/>
                <a:cs typeface="Times New Roman"/>
              </a:rPr>
              <a:t> </a:t>
            </a:r>
            <a:r>
              <a:rPr sz="1800" spc="-4" dirty="0"/>
              <a:t>s</a:t>
            </a:r>
            <a:r>
              <a:rPr sz="1800" spc="-11" dirty="0"/>
              <a:t>t</a:t>
            </a:r>
            <a:r>
              <a:rPr sz="1800" spc="-8" dirty="0"/>
              <a:t>e</a:t>
            </a:r>
            <a:r>
              <a:rPr sz="1800" dirty="0"/>
              <a:t>p</a:t>
            </a:r>
          </a:p>
          <a:p>
            <a:pPr marL="266700" indent="-257175">
              <a:spcBef>
                <a:spcPts val="379"/>
              </a:spcBef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sz="1800" spc="-11" dirty="0"/>
              <a:t>K</a:t>
            </a:r>
            <a:r>
              <a:rPr sz="1800" spc="-8" dirty="0"/>
              <a:t>ee</a:t>
            </a:r>
            <a:r>
              <a:rPr sz="1800" dirty="0"/>
              <a:t>p</a:t>
            </a:r>
            <a:r>
              <a:rPr sz="1800" spc="-49" dirty="0">
                <a:latin typeface="Times New Roman"/>
                <a:cs typeface="Times New Roman"/>
              </a:rPr>
              <a:t> </a:t>
            </a:r>
            <a:r>
              <a:rPr sz="1800" spc="-15" dirty="0"/>
              <a:t>g</a:t>
            </a:r>
            <a:r>
              <a:rPr sz="1800" spc="-4" dirty="0"/>
              <a:t>oi</a:t>
            </a:r>
            <a:r>
              <a:rPr sz="1800" dirty="0"/>
              <a:t>n</a:t>
            </a:r>
            <a:r>
              <a:rPr sz="1800" spc="-11" dirty="0"/>
              <a:t>g</a:t>
            </a:r>
            <a:r>
              <a:rPr sz="1800" spc="-53" dirty="0">
                <a:latin typeface="Times New Roman"/>
                <a:cs typeface="Times New Roman"/>
              </a:rPr>
              <a:t> </a:t>
            </a:r>
            <a:r>
              <a:rPr sz="1800" dirty="0"/>
              <a:t>un</a:t>
            </a:r>
            <a:r>
              <a:rPr sz="1800" spc="-11" dirty="0"/>
              <a:t>t</a:t>
            </a:r>
            <a:r>
              <a:rPr sz="1800" spc="-4" dirty="0"/>
              <a:t>i</a:t>
            </a:r>
            <a:r>
              <a:rPr sz="1800" dirty="0"/>
              <a:t>l</a:t>
            </a:r>
            <a:r>
              <a:rPr sz="1800" spc="-49" dirty="0">
                <a:latin typeface="Times New Roman"/>
                <a:cs typeface="Times New Roman"/>
              </a:rPr>
              <a:t> </a:t>
            </a:r>
            <a:r>
              <a:rPr sz="1800" spc="-11" dirty="0"/>
              <a:t>y</a:t>
            </a:r>
            <a:r>
              <a:rPr sz="1800" spc="-4" dirty="0"/>
              <a:t>o</a:t>
            </a:r>
            <a:r>
              <a:rPr sz="1800" dirty="0"/>
              <a:t>u</a:t>
            </a:r>
            <a:r>
              <a:rPr sz="1800" spc="-49" dirty="0">
                <a:latin typeface="Times New Roman"/>
                <a:cs typeface="Times New Roman"/>
              </a:rPr>
              <a:t> </a:t>
            </a:r>
            <a:r>
              <a:rPr sz="1800" dirty="0"/>
              <a:t>p</a:t>
            </a:r>
            <a:r>
              <a:rPr sz="1800" spc="-8" dirty="0"/>
              <a:t>r</a:t>
            </a:r>
            <a:r>
              <a:rPr sz="1800" spc="-15" dirty="0"/>
              <a:t>o</a:t>
            </a:r>
            <a:r>
              <a:rPr sz="1800" dirty="0"/>
              <a:t>du</a:t>
            </a:r>
            <a:r>
              <a:rPr sz="1800" spc="-15" dirty="0"/>
              <a:t>c</a:t>
            </a:r>
            <a:r>
              <a:rPr sz="1800" spc="-11" dirty="0"/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/>
              <a:t>&lt;E</a:t>
            </a:r>
            <a:r>
              <a:rPr sz="1800" spc="-15" dirty="0"/>
              <a:t>N</a:t>
            </a:r>
            <a:r>
              <a:rPr sz="1800" spc="-4" dirty="0"/>
              <a:t>D</a:t>
            </a:r>
            <a:r>
              <a:rPr sz="1800" dirty="0"/>
              <a:t>&gt;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4" dirty="0"/>
              <a:t>(o</a:t>
            </a:r>
            <a:r>
              <a:rPr sz="1800" spc="-8" dirty="0"/>
              <a:t>r</a:t>
            </a:r>
            <a:r>
              <a:rPr sz="1800" spc="-49" dirty="0">
                <a:latin typeface="Times New Roman"/>
                <a:cs typeface="Times New Roman"/>
              </a:rPr>
              <a:t> </a:t>
            </a:r>
            <a:r>
              <a:rPr sz="1800" spc="-8" dirty="0"/>
              <a:t>re</a:t>
            </a:r>
            <a:r>
              <a:rPr sz="1800" dirty="0"/>
              <a:t>a</a:t>
            </a:r>
            <a:r>
              <a:rPr sz="1800" spc="-15" dirty="0"/>
              <a:t>c</a:t>
            </a:r>
            <a:r>
              <a:rPr sz="1800" dirty="0"/>
              <a:t>h</a:t>
            </a:r>
            <a:r>
              <a:rPr sz="1800" spc="-49" dirty="0">
                <a:latin typeface="Times New Roman"/>
                <a:cs typeface="Times New Roman"/>
              </a:rPr>
              <a:t> </a:t>
            </a:r>
            <a:r>
              <a:rPr sz="1800" spc="-4" dirty="0"/>
              <a:t>so</a:t>
            </a:r>
            <a:r>
              <a:rPr sz="1800" spc="-23" dirty="0"/>
              <a:t>m</a:t>
            </a:r>
            <a:r>
              <a:rPr sz="1800" spc="-11" dirty="0"/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3" dirty="0"/>
              <a:t>m</a:t>
            </a:r>
            <a:r>
              <a:rPr sz="1800" dirty="0"/>
              <a:t>ax</a:t>
            </a:r>
            <a:r>
              <a:rPr sz="1800" spc="-49" dirty="0">
                <a:latin typeface="Times New Roman"/>
                <a:cs typeface="Times New Roman"/>
              </a:rPr>
              <a:t> </a:t>
            </a:r>
            <a:r>
              <a:rPr sz="1800" dirty="0" smtClean="0"/>
              <a:t>l</a:t>
            </a:r>
            <a:r>
              <a:rPr sz="1800" spc="-8" dirty="0" smtClean="0"/>
              <a:t>e</a:t>
            </a:r>
            <a:r>
              <a:rPr sz="1800" dirty="0" smtClean="0"/>
              <a:t>n</a:t>
            </a:r>
            <a:r>
              <a:rPr sz="1800" spc="-15" dirty="0" smtClean="0"/>
              <a:t>g</a:t>
            </a:r>
            <a:r>
              <a:rPr sz="1800" spc="-11" dirty="0" smtClean="0"/>
              <a:t>t</a:t>
            </a:r>
            <a:r>
              <a:rPr sz="1800" spc="4" dirty="0" smtClean="0"/>
              <a:t>h</a:t>
            </a:r>
            <a:r>
              <a:rPr lang="en-US" sz="1800" dirty="0" smtClean="0"/>
              <a:t>  </a:t>
            </a:r>
          </a:p>
          <a:p>
            <a:pPr marL="9525" indent="0">
              <a:spcBef>
                <a:spcPts val="379"/>
              </a:spcBef>
              <a:buClr>
                <a:srgbClr val="CC0000"/>
              </a:buClr>
              <a:buNone/>
              <a:tabLst>
                <a:tab pos="266700" algn="l"/>
              </a:tabLst>
            </a:pPr>
            <a:r>
              <a:rPr lang="en-US" sz="1800" i="1" spc="-8" dirty="0" smtClean="0">
                <a:latin typeface="Calibri"/>
                <a:cs typeface="Calibri"/>
              </a:rPr>
              <a:t>                                                 </a:t>
            </a:r>
            <a:r>
              <a:rPr sz="1400" i="1" spc="-8" dirty="0" smtClean="0">
                <a:latin typeface="Calibri"/>
                <a:cs typeface="Calibri"/>
              </a:rPr>
              <a:t>he</a:t>
            </a:r>
            <a:r>
              <a:rPr sz="1400" i="1" spc="-8" dirty="0">
                <a:latin typeface="Times New Roman"/>
                <a:cs typeface="Times New Roman"/>
              </a:rPr>
              <a:t>	</a:t>
            </a:r>
            <a:r>
              <a:rPr lang="en-US" sz="1400" i="1" spc="-8" dirty="0" smtClean="0">
                <a:latin typeface="Times New Roman"/>
                <a:cs typeface="Times New Roman"/>
              </a:rPr>
              <a:t>       </a:t>
            </a:r>
            <a:r>
              <a:rPr sz="1400" i="1" spc="-8" dirty="0" smtClean="0">
                <a:latin typeface="Calibri"/>
                <a:cs typeface="Calibri"/>
              </a:rPr>
              <a:t>h</a:t>
            </a:r>
            <a:r>
              <a:rPr sz="1400" i="1" spc="-4" dirty="0" smtClean="0">
                <a:latin typeface="Calibri"/>
                <a:cs typeface="Calibri"/>
              </a:rPr>
              <a:t>i</a:t>
            </a:r>
            <a:r>
              <a:rPr sz="1400" i="1" spc="-8" dirty="0" smtClean="0">
                <a:latin typeface="Calibri"/>
                <a:cs typeface="Calibri"/>
              </a:rPr>
              <a:t>t</a:t>
            </a:r>
            <a:r>
              <a:rPr lang="en-US" sz="1400" i="1" dirty="0">
                <a:latin typeface="Times New Roman"/>
                <a:cs typeface="Times New Roman"/>
              </a:rPr>
              <a:t> </a:t>
            </a:r>
            <a:r>
              <a:rPr lang="en-US" sz="1400" i="1" dirty="0" smtClean="0">
                <a:latin typeface="Times New Roman"/>
                <a:cs typeface="Times New Roman"/>
              </a:rPr>
              <a:t>    </a:t>
            </a:r>
            <a:r>
              <a:rPr sz="1400" i="1" spc="-15" dirty="0" smtClean="0">
                <a:latin typeface="Calibri"/>
                <a:cs typeface="Calibri"/>
              </a:rPr>
              <a:t>m</a:t>
            </a:r>
            <a:r>
              <a:rPr sz="1400" i="1" spc="-8" dirty="0" smtClean="0">
                <a:latin typeface="Calibri"/>
                <a:cs typeface="Calibri"/>
              </a:rPr>
              <a:t>e</a:t>
            </a:r>
            <a:r>
              <a:rPr lang="en-US" sz="1400" i="1" dirty="0" smtClean="0">
                <a:latin typeface="Times New Roman"/>
                <a:cs typeface="Times New Roman"/>
              </a:rPr>
              <a:t>    </a:t>
            </a:r>
            <a:r>
              <a:rPr sz="1400" i="1" spc="5" dirty="0" smtClean="0">
                <a:latin typeface="Calibri"/>
                <a:cs typeface="Calibri"/>
              </a:rPr>
              <a:t>w</a:t>
            </a:r>
            <a:r>
              <a:rPr sz="1400" i="1" spc="-5" dirty="0" smtClean="0">
                <a:latin typeface="Calibri"/>
                <a:cs typeface="Calibri"/>
              </a:rPr>
              <a:t>i</a:t>
            </a:r>
            <a:r>
              <a:rPr lang="en-US" sz="1400" i="1" spc="-11" dirty="0" smtClean="0">
                <a:latin typeface="Calibri"/>
                <a:cs typeface="Calibri"/>
              </a:rPr>
              <a:t>th      </a:t>
            </a:r>
            <a:r>
              <a:rPr sz="1400" i="1" dirty="0" smtClean="0">
                <a:latin typeface="Calibri"/>
                <a:cs typeface="Calibri"/>
              </a:rPr>
              <a:t>a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lang="en-US" sz="1400" i="1" dirty="0" smtClean="0">
                <a:latin typeface="Times New Roman"/>
                <a:cs typeface="Times New Roman"/>
              </a:rPr>
              <a:t>     </a:t>
            </a:r>
            <a:r>
              <a:rPr sz="1400" i="1" dirty="0" smtClean="0">
                <a:latin typeface="Calibri"/>
                <a:cs typeface="Calibri"/>
              </a:rPr>
              <a:t>p</a:t>
            </a:r>
            <a:r>
              <a:rPr sz="1400" i="1" spc="-5" dirty="0" smtClean="0">
                <a:latin typeface="Calibri"/>
                <a:cs typeface="Calibri"/>
              </a:rPr>
              <a:t>i</a:t>
            </a:r>
            <a:r>
              <a:rPr lang="en-US" sz="1400" i="1" spc="-11" dirty="0" smtClean="0">
                <a:latin typeface="Calibri"/>
                <a:cs typeface="Calibri"/>
              </a:rPr>
              <a:t>e     </a:t>
            </a:r>
            <a:r>
              <a:rPr sz="1200" i="1" dirty="0" smtClean="0">
                <a:latin typeface="Calibri"/>
                <a:cs typeface="Calibri"/>
              </a:rPr>
              <a:t>&lt;</a:t>
            </a:r>
            <a:r>
              <a:rPr sz="1200" i="1" spc="5" dirty="0" smtClean="0">
                <a:latin typeface="Calibri"/>
                <a:cs typeface="Calibri"/>
              </a:rPr>
              <a:t>E</a:t>
            </a:r>
            <a:r>
              <a:rPr sz="1200" i="1" spc="-11" dirty="0" smtClean="0">
                <a:latin typeface="Calibri"/>
                <a:cs typeface="Calibri"/>
              </a:rPr>
              <a:t>ND</a:t>
            </a:r>
            <a:r>
              <a:rPr sz="1200" i="1" dirty="0">
                <a:latin typeface="Calibri"/>
                <a:cs typeface="Calibri"/>
              </a:rPr>
              <a:t>&gt;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0655" y="4503039"/>
            <a:ext cx="46767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indent="-257175"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spc="-4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k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ba</a:t>
            </a:r>
            <a:r>
              <a:rPr spc="-15" dirty="0">
                <a:latin typeface="Calibri"/>
                <a:cs typeface="Calibri"/>
              </a:rPr>
              <a:t>ck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ra</a:t>
            </a:r>
            <a:r>
              <a:rPr spc="-15" dirty="0">
                <a:latin typeface="Calibri"/>
                <a:cs typeface="Calibri"/>
              </a:rPr>
              <a:t>ck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pc="-1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pu</a:t>
            </a:r>
            <a:r>
              <a:rPr spc="-8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pc="-53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spc="-4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pc="-4" dirty="0">
                <a:solidFill>
                  <a:srgbClr val="C00000"/>
                </a:solidFill>
                <a:latin typeface="Calibri"/>
                <a:cs typeface="Calibri"/>
              </a:rPr>
              <a:t>oo</a:t>
            </a:r>
            <a:r>
              <a:rPr spc="-8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7684" y="2522783"/>
            <a:ext cx="1133150" cy="1546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142134" y="2533368"/>
            <a:ext cx="380048" cy="1544003"/>
          </a:xfrm>
          <a:custGeom>
            <a:avLst/>
            <a:gdLst/>
            <a:ahLst/>
            <a:cxnLst/>
            <a:rect l="l" t="t" r="r" b="b"/>
            <a:pathLst>
              <a:path w="506730" h="2058670">
                <a:moveTo>
                  <a:pt x="27907" y="0"/>
                </a:moveTo>
                <a:lnTo>
                  <a:pt x="0" y="6156"/>
                </a:lnTo>
                <a:lnTo>
                  <a:pt x="6141" y="34076"/>
                </a:lnTo>
                <a:lnTo>
                  <a:pt x="34040" y="27919"/>
                </a:lnTo>
                <a:lnTo>
                  <a:pt x="27907" y="0"/>
                </a:lnTo>
                <a:close/>
              </a:path>
              <a:path w="506730" h="2058670">
                <a:moveTo>
                  <a:pt x="40181" y="55839"/>
                </a:moveTo>
                <a:lnTo>
                  <a:pt x="12274" y="61965"/>
                </a:lnTo>
                <a:lnTo>
                  <a:pt x="18419" y="89885"/>
                </a:lnTo>
                <a:lnTo>
                  <a:pt x="46326" y="83728"/>
                </a:lnTo>
                <a:lnTo>
                  <a:pt x="40181" y="55839"/>
                </a:lnTo>
                <a:close/>
              </a:path>
              <a:path w="506730" h="2058670">
                <a:moveTo>
                  <a:pt x="52471" y="111648"/>
                </a:moveTo>
                <a:lnTo>
                  <a:pt x="24560" y="117774"/>
                </a:lnTo>
                <a:lnTo>
                  <a:pt x="30705" y="145694"/>
                </a:lnTo>
                <a:lnTo>
                  <a:pt x="58613" y="139567"/>
                </a:lnTo>
                <a:lnTo>
                  <a:pt x="52471" y="111648"/>
                </a:lnTo>
                <a:close/>
              </a:path>
              <a:path w="506730" h="2058670">
                <a:moveTo>
                  <a:pt x="64745" y="167457"/>
                </a:moveTo>
                <a:lnTo>
                  <a:pt x="36850" y="173583"/>
                </a:lnTo>
                <a:lnTo>
                  <a:pt x="42979" y="201503"/>
                </a:lnTo>
                <a:lnTo>
                  <a:pt x="70890" y="195346"/>
                </a:lnTo>
                <a:lnTo>
                  <a:pt x="64745" y="167457"/>
                </a:lnTo>
                <a:close/>
              </a:path>
              <a:path w="506730" h="2058670">
                <a:moveTo>
                  <a:pt x="77032" y="223265"/>
                </a:moveTo>
                <a:lnTo>
                  <a:pt x="49124" y="229422"/>
                </a:lnTo>
                <a:lnTo>
                  <a:pt x="55269" y="257312"/>
                </a:lnTo>
                <a:lnTo>
                  <a:pt x="83176" y="251185"/>
                </a:lnTo>
                <a:lnTo>
                  <a:pt x="77032" y="223265"/>
                </a:lnTo>
                <a:close/>
              </a:path>
              <a:path w="506730" h="2058670">
                <a:moveTo>
                  <a:pt x="89318" y="279074"/>
                </a:moveTo>
                <a:lnTo>
                  <a:pt x="61411" y="285231"/>
                </a:lnTo>
                <a:lnTo>
                  <a:pt x="67555" y="313151"/>
                </a:lnTo>
                <a:lnTo>
                  <a:pt x="95463" y="306994"/>
                </a:lnTo>
                <a:lnTo>
                  <a:pt x="89318" y="279074"/>
                </a:lnTo>
                <a:close/>
              </a:path>
              <a:path w="506730" h="2058670">
                <a:moveTo>
                  <a:pt x="101595" y="334914"/>
                </a:moveTo>
                <a:lnTo>
                  <a:pt x="73697" y="341040"/>
                </a:lnTo>
                <a:lnTo>
                  <a:pt x="79830" y="368960"/>
                </a:lnTo>
                <a:lnTo>
                  <a:pt x="107737" y="362803"/>
                </a:lnTo>
                <a:lnTo>
                  <a:pt x="101595" y="334914"/>
                </a:lnTo>
                <a:close/>
              </a:path>
              <a:path w="506730" h="2058670">
                <a:moveTo>
                  <a:pt x="113882" y="390723"/>
                </a:moveTo>
                <a:lnTo>
                  <a:pt x="85974" y="396849"/>
                </a:lnTo>
                <a:lnTo>
                  <a:pt x="92116" y="424769"/>
                </a:lnTo>
                <a:lnTo>
                  <a:pt x="120027" y="418612"/>
                </a:lnTo>
                <a:lnTo>
                  <a:pt x="113882" y="390723"/>
                </a:lnTo>
                <a:close/>
              </a:path>
              <a:path w="506730" h="2058670">
                <a:moveTo>
                  <a:pt x="126168" y="446535"/>
                </a:moveTo>
                <a:lnTo>
                  <a:pt x="98261" y="452679"/>
                </a:lnTo>
                <a:lnTo>
                  <a:pt x="104406" y="480575"/>
                </a:lnTo>
                <a:lnTo>
                  <a:pt x="132313" y="474442"/>
                </a:lnTo>
                <a:lnTo>
                  <a:pt x="126168" y="446535"/>
                </a:lnTo>
                <a:close/>
              </a:path>
              <a:path w="506730" h="2058670">
                <a:moveTo>
                  <a:pt x="138446" y="502340"/>
                </a:moveTo>
                <a:lnTo>
                  <a:pt x="110535" y="508482"/>
                </a:lnTo>
                <a:lnTo>
                  <a:pt x="116680" y="536390"/>
                </a:lnTo>
                <a:lnTo>
                  <a:pt x="144587" y="530248"/>
                </a:lnTo>
                <a:lnTo>
                  <a:pt x="138446" y="502340"/>
                </a:lnTo>
                <a:close/>
              </a:path>
              <a:path w="506730" h="2058670">
                <a:moveTo>
                  <a:pt x="150732" y="558155"/>
                </a:moveTo>
                <a:lnTo>
                  <a:pt x="122825" y="564300"/>
                </a:lnTo>
                <a:lnTo>
                  <a:pt x="128966" y="592208"/>
                </a:lnTo>
                <a:lnTo>
                  <a:pt x="156874" y="586063"/>
                </a:lnTo>
                <a:lnTo>
                  <a:pt x="150732" y="558155"/>
                </a:lnTo>
                <a:close/>
              </a:path>
              <a:path w="506730" h="2058670">
                <a:moveTo>
                  <a:pt x="163019" y="613973"/>
                </a:moveTo>
                <a:lnTo>
                  <a:pt x="135111" y="620115"/>
                </a:lnTo>
                <a:lnTo>
                  <a:pt x="141253" y="648023"/>
                </a:lnTo>
                <a:lnTo>
                  <a:pt x="169151" y="641881"/>
                </a:lnTo>
                <a:lnTo>
                  <a:pt x="163019" y="613973"/>
                </a:lnTo>
                <a:close/>
              </a:path>
              <a:path w="506730" h="2058670">
                <a:moveTo>
                  <a:pt x="175293" y="669788"/>
                </a:moveTo>
                <a:lnTo>
                  <a:pt x="147386" y="675933"/>
                </a:lnTo>
                <a:lnTo>
                  <a:pt x="153530" y="703841"/>
                </a:lnTo>
                <a:lnTo>
                  <a:pt x="181438" y="697696"/>
                </a:lnTo>
                <a:lnTo>
                  <a:pt x="175293" y="669788"/>
                </a:lnTo>
                <a:close/>
              </a:path>
              <a:path w="506730" h="2058670">
                <a:moveTo>
                  <a:pt x="187583" y="725606"/>
                </a:moveTo>
                <a:lnTo>
                  <a:pt x="159672" y="731748"/>
                </a:lnTo>
                <a:lnTo>
                  <a:pt x="165817" y="759643"/>
                </a:lnTo>
                <a:lnTo>
                  <a:pt x="193724" y="753514"/>
                </a:lnTo>
                <a:lnTo>
                  <a:pt x="187583" y="725606"/>
                </a:lnTo>
                <a:close/>
              </a:path>
              <a:path w="506730" h="2058670">
                <a:moveTo>
                  <a:pt x="199869" y="781421"/>
                </a:moveTo>
                <a:lnTo>
                  <a:pt x="171962" y="787554"/>
                </a:lnTo>
                <a:lnTo>
                  <a:pt x="178091" y="815461"/>
                </a:lnTo>
                <a:lnTo>
                  <a:pt x="206002" y="809317"/>
                </a:lnTo>
                <a:lnTo>
                  <a:pt x="199869" y="781421"/>
                </a:lnTo>
                <a:close/>
              </a:path>
              <a:path w="506730" h="2058670">
                <a:moveTo>
                  <a:pt x="212143" y="837227"/>
                </a:moveTo>
                <a:lnTo>
                  <a:pt x="184236" y="843369"/>
                </a:lnTo>
                <a:lnTo>
                  <a:pt x="190381" y="871276"/>
                </a:lnTo>
                <a:lnTo>
                  <a:pt x="218288" y="865135"/>
                </a:lnTo>
                <a:lnTo>
                  <a:pt x="212143" y="837227"/>
                </a:lnTo>
                <a:close/>
              </a:path>
              <a:path w="506730" h="2058670">
                <a:moveTo>
                  <a:pt x="224433" y="893042"/>
                </a:moveTo>
                <a:lnTo>
                  <a:pt x="196522" y="899187"/>
                </a:lnTo>
                <a:lnTo>
                  <a:pt x="202667" y="927094"/>
                </a:lnTo>
                <a:lnTo>
                  <a:pt x="230575" y="920950"/>
                </a:lnTo>
                <a:lnTo>
                  <a:pt x="224433" y="893042"/>
                </a:lnTo>
                <a:close/>
              </a:path>
              <a:path w="506730" h="2058670">
                <a:moveTo>
                  <a:pt x="236707" y="948860"/>
                </a:moveTo>
                <a:lnTo>
                  <a:pt x="208812" y="955002"/>
                </a:lnTo>
                <a:lnTo>
                  <a:pt x="214941" y="982909"/>
                </a:lnTo>
                <a:lnTo>
                  <a:pt x="242852" y="976768"/>
                </a:lnTo>
                <a:lnTo>
                  <a:pt x="236707" y="948860"/>
                </a:lnTo>
                <a:close/>
              </a:path>
              <a:path w="506730" h="2058670">
                <a:moveTo>
                  <a:pt x="248994" y="1004675"/>
                </a:moveTo>
                <a:lnTo>
                  <a:pt x="221086" y="1010820"/>
                </a:lnTo>
                <a:lnTo>
                  <a:pt x="227231" y="1038727"/>
                </a:lnTo>
                <a:lnTo>
                  <a:pt x="255138" y="1032583"/>
                </a:lnTo>
                <a:lnTo>
                  <a:pt x="248994" y="1004675"/>
                </a:lnTo>
                <a:close/>
              </a:path>
              <a:path w="506730" h="2058670">
                <a:moveTo>
                  <a:pt x="261280" y="1060493"/>
                </a:moveTo>
                <a:lnTo>
                  <a:pt x="233373" y="1066623"/>
                </a:lnTo>
                <a:lnTo>
                  <a:pt x="239517" y="1094533"/>
                </a:lnTo>
                <a:lnTo>
                  <a:pt x="267425" y="1088401"/>
                </a:lnTo>
                <a:lnTo>
                  <a:pt x="261280" y="1060493"/>
                </a:lnTo>
                <a:close/>
              </a:path>
              <a:path w="506730" h="2058670">
                <a:moveTo>
                  <a:pt x="273557" y="1116308"/>
                </a:moveTo>
                <a:lnTo>
                  <a:pt x="245659" y="1122441"/>
                </a:lnTo>
                <a:lnTo>
                  <a:pt x="251792" y="1150348"/>
                </a:lnTo>
                <a:lnTo>
                  <a:pt x="279699" y="1144203"/>
                </a:lnTo>
                <a:lnTo>
                  <a:pt x="273557" y="1116308"/>
                </a:lnTo>
                <a:close/>
              </a:path>
              <a:path w="506730" h="2058670">
                <a:moveTo>
                  <a:pt x="285844" y="1172114"/>
                </a:moveTo>
                <a:lnTo>
                  <a:pt x="257936" y="1178256"/>
                </a:lnTo>
                <a:lnTo>
                  <a:pt x="264078" y="1206166"/>
                </a:lnTo>
                <a:lnTo>
                  <a:pt x="291989" y="1200021"/>
                </a:lnTo>
                <a:lnTo>
                  <a:pt x="285844" y="1172114"/>
                </a:lnTo>
                <a:close/>
              </a:path>
              <a:path w="506730" h="2058670">
                <a:moveTo>
                  <a:pt x="298130" y="1227929"/>
                </a:moveTo>
                <a:lnTo>
                  <a:pt x="270223" y="1234074"/>
                </a:lnTo>
                <a:lnTo>
                  <a:pt x="276368" y="1261981"/>
                </a:lnTo>
                <a:lnTo>
                  <a:pt x="304275" y="1255836"/>
                </a:lnTo>
                <a:lnTo>
                  <a:pt x="298130" y="1227929"/>
                </a:lnTo>
                <a:close/>
              </a:path>
              <a:path w="506730" h="2058670">
                <a:moveTo>
                  <a:pt x="310408" y="1283747"/>
                </a:moveTo>
                <a:lnTo>
                  <a:pt x="282497" y="1289889"/>
                </a:lnTo>
                <a:lnTo>
                  <a:pt x="288642" y="1317799"/>
                </a:lnTo>
                <a:lnTo>
                  <a:pt x="316550" y="1311654"/>
                </a:lnTo>
                <a:lnTo>
                  <a:pt x="310408" y="1283747"/>
                </a:lnTo>
                <a:close/>
              </a:path>
              <a:path w="506730" h="2058670">
                <a:moveTo>
                  <a:pt x="322694" y="1339562"/>
                </a:moveTo>
                <a:lnTo>
                  <a:pt x="294787" y="1345707"/>
                </a:lnTo>
                <a:lnTo>
                  <a:pt x="300929" y="1373614"/>
                </a:lnTo>
                <a:lnTo>
                  <a:pt x="328836" y="1367469"/>
                </a:lnTo>
                <a:lnTo>
                  <a:pt x="322694" y="1339562"/>
                </a:lnTo>
                <a:close/>
              </a:path>
              <a:path w="506730" h="2058670">
                <a:moveTo>
                  <a:pt x="334981" y="1395380"/>
                </a:moveTo>
                <a:lnTo>
                  <a:pt x="307073" y="1401522"/>
                </a:lnTo>
                <a:lnTo>
                  <a:pt x="313215" y="1429420"/>
                </a:lnTo>
                <a:lnTo>
                  <a:pt x="341126" y="1423287"/>
                </a:lnTo>
                <a:lnTo>
                  <a:pt x="334981" y="1395380"/>
                </a:lnTo>
                <a:close/>
              </a:path>
              <a:path w="506730" h="2058670">
                <a:moveTo>
                  <a:pt x="347255" y="1451183"/>
                </a:moveTo>
                <a:lnTo>
                  <a:pt x="319348" y="1457328"/>
                </a:lnTo>
                <a:lnTo>
                  <a:pt x="325492" y="1485235"/>
                </a:lnTo>
                <a:lnTo>
                  <a:pt x="353400" y="1479093"/>
                </a:lnTo>
                <a:lnTo>
                  <a:pt x="347255" y="1451183"/>
                </a:lnTo>
                <a:close/>
              </a:path>
              <a:path w="506730" h="2058670">
                <a:moveTo>
                  <a:pt x="359545" y="1507001"/>
                </a:moveTo>
                <a:lnTo>
                  <a:pt x="331634" y="1513142"/>
                </a:lnTo>
                <a:lnTo>
                  <a:pt x="337779" y="1541053"/>
                </a:lnTo>
                <a:lnTo>
                  <a:pt x="365686" y="1534908"/>
                </a:lnTo>
                <a:lnTo>
                  <a:pt x="359545" y="1507001"/>
                </a:lnTo>
                <a:close/>
              </a:path>
              <a:path w="506730" h="2058670">
                <a:moveTo>
                  <a:pt x="371831" y="1562816"/>
                </a:moveTo>
                <a:lnTo>
                  <a:pt x="343924" y="1568961"/>
                </a:lnTo>
                <a:lnTo>
                  <a:pt x="350065" y="1596868"/>
                </a:lnTo>
                <a:lnTo>
                  <a:pt x="377964" y="1590726"/>
                </a:lnTo>
                <a:lnTo>
                  <a:pt x="371831" y="1562816"/>
                </a:lnTo>
                <a:close/>
              </a:path>
              <a:path w="506730" h="2058670">
                <a:moveTo>
                  <a:pt x="384102" y="1618634"/>
                </a:moveTo>
                <a:lnTo>
                  <a:pt x="356198" y="1624775"/>
                </a:lnTo>
                <a:lnTo>
                  <a:pt x="362343" y="1652686"/>
                </a:lnTo>
                <a:lnTo>
                  <a:pt x="390259" y="1646541"/>
                </a:lnTo>
                <a:lnTo>
                  <a:pt x="384102" y="1618634"/>
                </a:lnTo>
                <a:close/>
              </a:path>
              <a:path w="506730" h="2058670">
                <a:moveTo>
                  <a:pt x="396386" y="1674449"/>
                </a:moveTo>
                <a:lnTo>
                  <a:pt x="368484" y="1680594"/>
                </a:lnTo>
                <a:lnTo>
                  <a:pt x="374629" y="1708501"/>
                </a:lnTo>
                <a:lnTo>
                  <a:pt x="402543" y="1702359"/>
                </a:lnTo>
                <a:lnTo>
                  <a:pt x="396386" y="1674449"/>
                </a:lnTo>
                <a:close/>
              </a:path>
              <a:path w="506730" h="2058670">
                <a:moveTo>
                  <a:pt x="408669" y="1730267"/>
                </a:moveTo>
                <a:lnTo>
                  <a:pt x="380774" y="1736399"/>
                </a:lnTo>
                <a:lnTo>
                  <a:pt x="386907" y="1764307"/>
                </a:lnTo>
                <a:lnTo>
                  <a:pt x="414826" y="1758162"/>
                </a:lnTo>
                <a:lnTo>
                  <a:pt x="408669" y="1730267"/>
                </a:lnTo>
                <a:close/>
              </a:path>
              <a:path w="506730" h="2058670">
                <a:moveTo>
                  <a:pt x="420953" y="1786070"/>
                </a:moveTo>
                <a:lnTo>
                  <a:pt x="393033" y="1792214"/>
                </a:lnTo>
                <a:lnTo>
                  <a:pt x="399190" y="1820122"/>
                </a:lnTo>
                <a:lnTo>
                  <a:pt x="427110" y="1813980"/>
                </a:lnTo>
                <a:lnTo>
                  <a:pt x="420953" y="1786070"/>
                </a:lnTo>
                <a:close/>
              </a:path>
              <a:path w="506730" h="2058670">
                <a:moveTo>
                  <a:pt x="433236" y="1841888"/>
                </a:moveTo>
                <a:lnTo>
                  <a:pt x="405347" y="1848032"/>
                </a:lnTo>
                <a:lnTo>
                  <a:pt x="411473" y="1875940"/>
                </a:lnTo>
                <a:lnTo>
                  <a:pt x="439393" y="1869795"/>
                </a:lnTo>
                <a:lnTo>
                  <a:pt x="433236" y="1841888"/>
                </a:lnTo>
                <a:close/>
              </a:path>
              <a:path w="506730" h="2058670">
                <a:moveTo>
                  <a:pt x="389040" y="1941984"/>
                </a:moveTo>
                <a:lnTo>
                  <a:pt x="377439" y="1952676"/>
                </a:lnTo>
                <a:lnTo>
                  <a:pt x="377071" y="1961711"/>
                </a:lnTo>
                <a:lnTo>
                  <a:pt x="466276" y="2058497"/>
                </a:lnTo>
                <a:lnTo>
                  <a:pt x="474199" y="2033887"/>
                </a:lnTo>
                <a:lnTo>
                  <a:pt x="446221" y="2033887"/>
                </a:lnTo>
                <a:lnTo>
                  <a:pt x="442197" y="2015480"/>
                </a:lnTo>
                <a:lnTo>
                  <a:pt x="450718" y="2013603"/>
                </a:lnTo>
                <a:lnTo>
                  <a:pt x="454095" y="2003116"/>
                </a:lnTo>
                <a:lnTo>
                  <a:pt x="439767" y="1987573"/>
                </a:lnTo>
                <a:lnTo>
                  <a:pt x="436040" y="1987573"/>
                </a:lnTo>
                <a:lnTo>
                  <a:pt x="434868" y="1982258"/>
                </a:lnTo>
                <a:lnTo>
                  <a:pt x="398093" y="1942353"/>
                </a:lnTo>
                <a:lnTo>
                  <a:pt x="389040" y="1941984"/>
                </a:lnTo>
                <a:close/>
              </a:path>
              <a:path w="506730" h="2058670">
                <a:moveTo>
                  <a:pt x="450718" y="2013603"/>
                </a:moveTo>
                <a:lnTo>
                  <a:pt x="442197" y="2015480"/>
                </a:lnTo>
                <a:lnTo>
                  <a:pt x="446221" y="2033887"/>
                </a:lnTo>
                <a:lnTo>
                  <a:pt x="474140" y="2027755"/>
                </a:lnTo>
                <a:lnTo>
                  <a:pt x="473850" y="2026435"/>
                </a:lnTo>
                <a:lnTo>
                  <a:pt x="446586" y="2026435"/>
                </a:lnTo>
                <a:lnTo>
                  <a:pt x="450718" y="2013603"/>
                </a:lnTo>
                <a:close/>
              </a:path>
              <a:path w="506730" h="2058670">
                <a:moveTo>
                  <a:pt x="482104" y="2009336"/>
                </a:moveTo>
                <a:lnTo>
                  <a:pt x="470086" y="2009336"/>
                </a:lnTo>
                <a:lnTo>
                  <a:pt x="474140" y="2027755"/>
                </a:lnTo>
                <a:lnTo>
                  <a:pt x="446221" y="2033887"/>
                </a:lnTo>
                <a:lnTo>
                  <a:pt x="474199" y="2033887"/>
                </a:lnTo>
                <a:lnTo>
                  <a:pt x="482104" y="2009336"/>
                </a:lnTo>
                <a:close/>
              </a:path>
              <a:path w="506730" h="2058670">
                <a:moveTo>
                  <a:pt x="461560" y="2011214"/>
                </a:moveTo>
                <a:lnTo>
                  <a:pt x="450718" y="2013603"/>
                </a:lnTo>
                <a:lnTo>
                  <a:pt x="446586" y="2026435"/>
                </a:lnTo>
                <a:lnTo>
                  <a:pt x="470696" y="2021125"/>
                </a:lnTo>
                <a:lnTo>
                  <a:pt x="461560" y="2011214"/>
                </a:lnTo>
                <a:close/>
              </a:path>
              <a:path w="506730" h="2058670">
                <a:moveTo>
                  <a:pt x="470086" y="2009336"/>
                </a:moveTo>
                <a:lnTo>
                  <a:pt x="461560" y="2011214"/>
                </a:lnTo>
                <a:lnTo>
                  <a:pt x="470696" y="2021125"/>
                </a:lnTo>
                <a:lnTo>
                  <a:pt x="446586" y="2026435"/>
                </a:lnTo>
                <a:lnTo>
                  <a:pt x="473850" y="2026435"/>
                </a:lnTo>
                <a:lnTo>
                  <a:pt x="470086" y="2009336"/>
                </a:lnTo>
                <a:close/>
              </a:path>
              <a:path w="506730" h="2058670">
                <a:moveTo>
                  <a:pt x="454095" y="2003116"/>
                </a:moveTo>
                <a:lnTo>
                  <a:pt x="450718" y="2013603"/>
                </a:lnTo>
                <a:lnTo>
                  <a:pt x="461560" y="2011214"/>
                </a:lnTo>
                <a:lnTo>
                  <a:pt x="454095" y="2003116"/>
                </a:lnTo>
                <a:close/>
              </a:path>
              <a:path w="506730" h="2058670">
                <a:moveTo>
                  <a:pt x="487460" y="1920325"/>
                </a:moveTo>
                <a:lnTo>
                  <a:pt x="479413" y="1924446"/>
                </a:lnTo>
                <a:lnTo>
                  <a:pt x="477005" y="1931959"/>
                </a:lnTo>
                <a:lnTo>
                  <a:pt x="462788" y="1976116"/>
                </a:lnTo>
                <a:lnTo>
                  <a:pt x="463960" y="1981428"/>
                </a:lnTo>
                <a:lnTo>
                  <a:pt x="460858" y="1982111"/>
                </a:lnTo>
                <a:lnTo>
                  <a:pt x="454095" y="2003116"/>
                </a:lnTo>
                <a:lnTo>
                  <a:pt x="461560" y="2011214"/>
                </a:lnTo>
                <a:lnTo>
                  <a:pt x="470086" y="2009336"/>
                </a:lnTo>
                <a:lnTo>
                  <a:pt x="482104" y="2009336"/>
                </a:lnTo>
                <a:lnTo>
                  <a:pt x="504194" y="1940722"/>
                </a:lnTo>
                <a:lnTo>
                  <a:pt x="506632" y="1933209"/>
                </a:lnTo>
                <a:lnTo>
                  <a:pt x="502487" y="1925159"/>
                </a:lnTo>
                <a:lnTo>
                  <a:pt x="487460" y="1920325"/>
                </a:lnTo>
                <a:close/>
              </a:path>
              <a:path w="506730" h="2058670">
                <a:moveTo>
                  <a:pt x="434868" y="1982258"/>
                </a:moveTo>
                <a:lnTo>
                  <a:pt x="436040" y="1987573"/>
                </a:lnTo>
                <a:lnTo>
                  <a:pt x="439139" y="1986891"/>
                </a:lnTo>
                <a:lnTo>
                  <a:pt x="434868" y="1982258"/>
                </a:lnTo>
                <a:close/>
              </a:path>
              <a:path w="506730" h="2058670">
                <a:moveTo>
                  <a:pt x="439139" y="1986891"/>
                </a:moveTo>
                <a:lnTo>
                  <a:pt x="436040" y="1987573"/>
                </a:lnTo>
                <a:lnTo>
                  <a:pt x="439767" y="1987573"/>
                </a:lnTo>
                <a:lnTo>
                  <a:pt x="439139" y="1986891"/>
                </a:lnTo>
                <a:close/>
              </a:path>
              <a:path w="506730" h="2058670">
                <a:moveTo>
                  <a:pt x="457803" y="1953521"/>
                </a:moveTo>
                <a:lnTo>
                  <a:pt x="429883" y="1959665"/>
                </a:lnTo>
                <a:lnTo>
                  <a:pt x="434868" y="1982258"/>
                </a:lnTo>
                <a:lnTo>
                  <a:pt x="439139" y="1986891"/>
                </a:lnTo>
                <a:lnTo>
                  <a:pt x="460858" y="1982111"/>
                </a:lnTo>
                <a:lnTo>
                  <a:pt x="462788" y="1976116"/>
                </a:lnTo>
                <a:lnTo>
                  <a:pt x="457803" y="1953521"/>
                </a:lnTo>
                <a:close/>
              </a:path>
              <a:path w="506730" h="2058670">
                <a:moveTo>
                  <a:pt x="462788" y="1976116"/>
                </a:moveTo>
                <a:lnTo>
                  <a:pt x="460858" y="1982111"/>
                </a:lnTo>
                <a:lnTo>
                  <a:pt x="463960" y="1981428"/>
                </a:lnTo>
                <a:lnTo>
                  <a:pt x="462788" y="1976116"/>
                </a:lnTo>
                <a:close/>
              </a:path>
              <a:path w="506730" h="2058670">
                <a:moveTo>
                  <a:pt x="445520" y="1897703"/>
                </a:moveTo>
                <a:lnTo>
                  <a:pt x="417630" y="1903847"/>
                </a:lnTo>
                <a:lnTo>
                  <a:pt x="423757" y="1931755"/>
                </a:lnTo>
                <a:lnTo>
                  <a:pt x="451677" y="1925613"/>
                </a:lnTo>
                <a:lnTo>
                  <a:pt x="445520" y="1897703"/>
                </a:lnTo>
                <a:close/>
              </a:path>
            </a:pathLst>
          </a:custGeom>
          <a:solidFill>
            <a:srgbClr val="FF8A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500803" y="2529367"/>
            <a:ext cx="83344" cy="498158"/>
          </a:xfrm>
          <a:custGeom>
            <a:avLst/>
            <a:gdLst/>
            <a:ahLst/>
            <a:cxnLst/>
            <a:rect l="l" t="t" r="r" b="b"/>
            <a:pathLst>
              <a:path w="111125" h="664210">
                <a:moveTo>
                  <a:pt x="55323" y="37788"/>
                </a:moveTo>
                <a:lnTo>
                  <a:pt x="45811" y="54098"/>
                </a:lnTo>
                <a:lnTo>
                  <a:pt x="45811" y="663811"/>
                </a:lnTo>
                <a:lnTo>
                  <a:pt x="64861" y="663811"/>
                </a:lnTo>
                <a:lnTo>
                  <a:pt x="64842" y="54098"/>
                </a:lnTo>
                <a:lnTo>
                  <a:pt x="55323" y="37788"/>
                </a:lnTo>
                <a:close/>
              </a:path>
              <a:path w="111125" h="664210">
                <a:moveTo>
                  <a:pt x="55321" y="0"/>
                </a:moveTo>
                <a:lnTo>
                  <a:pt x="0" y="94823"/>
                </a:lnTo>
                <a:lnTo>
                  <a:pt x="1523" y="100675"/>
                </a:lnTo>
                <a:lnTo>
                  <a:pt x="10607" y="105978"/>
                </a:lnTo>
                <a:lnTo>
                  <a:pt x="16459" y="104424"/>
                </a:lnTo>
                <a:lnTo>
                  <a:pt x="45792" y="54130"/>
                </a:lnTo>
                <a:lnTo>
                  <a:pt x="45811" y="18897"/>
                </a:lnTo>
                <a:lnTo>
                  <a:pt x="66345" y="18897"/>
                </a:lnTo>
                <a:lnTo>
                  <a:pt x="55321" y="0"/>
                </a:lnTo>
                <a:close/>
              </a:path>
              <a:path w="111125" h="664210">
                <a:moveTo>
                  <a:pt x="66345" y="18897"/>
                </a:moveTo>
                <a:lnTo>
                  <a:pt x="64861" y="18897"/>
                </a:lnTo>
                <a:lnTo>
                  <a:pt x="64861" y="54130"/>
                </a:lnTo>
                <a:lnTo>
                  <a:pt x="94213" y="104424"/>
                </a:lnTo>
                <a:lnTo>
                  <a:pt x="100035" y="105978"/>
                </a:lnTo>
                <a:lnTo>
                  <a:pt x="109118" y="100675"/>
                </a:lnTo>
                <a:lnTo>
                  <a:pt x="110642" y="94823"/>
                </a:lnTo>
                <a:lnTo>
                  <a:pt x="66345" y="18897"/>
                </a:lnTo>
                <a:close/>
              </a:path>
              <a:path w="111125" h="664210">
                <a:moveTo>
                  <a:pt x="64861" y="23682"/>
                </a:moveTo>
                <a:lnTo>
                  <a:pt x="63550" y="23682"/>
                </a:lnTo>
                <a:lnTo>
                  <a:pt x="55323" y="37788"/>
                </a:lnTo>
                <a:lnTo>
                  <a:pt x="64861" y="54130"/>
                </a:lnTo>
                <a:lnTo>
                  <a:pt x="64861" y="23682"/>
                </a:lnTo>
                <a:close/>
              </a:path>
              <a:path w="111125" h="664210">
                <a:moveTo>
                  <a:pt x="64861" y="18897"/>
                </a:moveTo>
                <a:lnTo>
                  <a:pt x="45811" y="18897"/>
                </a:lnTo>
                <a:lnTo>
                  <a:pt x="45811" y="54098"/>
                </a:lnTo>
                <a:lnTo>
                  <a:pt x="55323" y="37788"/>
                </a:lnTo>
                <a:lnTo>
                  <a:pt x="47091" y="23682"/>
                </a:lnTo>
                <a:lnTo>
                  <a:pt x="64861" y="23682"/>
                </a:lnTo>
                <a:lnTo>
                  <a:pt x="64861" y="18897"/>
                </a:lnTo>
                <a:close/>
              </a:path>
              <a:path w="111125" h="664210">
                <a:moveTo>
                  <a:pt x="63550" y="23682"/>
                </a:moveTo>
                <a:lnTo>
                  <a:pt x="47091" y="23682"/>
                </a:lnTo>
                <a:lnTo>
                  <a:pt x="55323" y="37788"/>
                </a:lnTo>
                <a:lnTo>
                  <a:pt x="63550" y="2368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3364851" y="2593318"/>
            <a:ext cx="161583" cy="41814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050" spc="-19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1050" spc="-8" dirty="0">
                <a:solidFill>
                  <a:srgbClr val="7F7F7F"/>
                </a:solidFill>
                <a:latin typeface="Calibri"/>
                <a:cs typeface="Calibri"/>
              </a:rPr>
              <a:t>ma</a:t>
            </a: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9114" y="2527081"/>
            <a:ext cx="380048" cy="1544003"/>
          </a:xfrm>
          <a:custGeom>
            <a:avLst/>
            <a:gdLst/>
            <a:ahLst/>
            <a:cxnLst/>
            <a:rect l="l" t="t" r="r" b="b"/>
            <a:pathLst>
              <a:path w="506729" h="2058670">
                <a:moveTo>
                  <a:pt x="27889" y="0"/>
                </a:moveTo>
                <a:lnTo>
                  <a:pt x="0" y="6156"/>
                </a:lnTo>
                <a:lnTo>
                  <a:pt x="6126" y="34046"/>
                </a:lnTo>
                <a:lnTo>
                  <a:pt x="34015" y="27919"/>
                </a:lnTo>
                <a:lnTo>
                  <a:pt x="27889" y="0"/>
                </a:lnTo>
                <a:close/>
              </a:path>
              <a:path w="506729" h="2058670">
                <a:moveTo>
                  <a:pt x="40172" y="55808"/>
                </a:moveTo>
                <a:lnTo>
                  <a:pt x="12252" y="61965"/>
                </a:lnTo>
                <a:lnTo>
                  <a:pt x="18409" y="89885"/>
                </a:lnTo>
                <a:lnTo>
                  <a:pt x="46299" y="83728"/>
                </a:lnTo>
                <a:lnTo>
                  <a:pt x="40172" y="55808"/>
                </a:lnTo>
                <a:close/>
              </a:path>
              <a:path w="506729" h="2058670">
                <a:moveTo>
                  <a:pt x="52456" y="111648"/>
                </a:moveTo>
                <a:lnTo>
                  <a:pt x="24536" y="117774"/>
                </a:lnTo>
                <a:lnTo>
                  <a:pt x="30693" y="145694"/>
                </a:lnTo>
                <a:lnTo>
                  <a:pt x="58613" y="139537"/>
                </a:lnTo>
                <a:lnTo>
                  <a:pt x="52456" y="111648"/>
                </a:lnTo>
                <a:close/>
              </a:path>
              <a:path w="506729" h="2058670">
                <a:moveTo>
                  <a:pt x="64739" y="167457"/>
                </a:moveTo>
                <a:lnTo>
                  <a:pt x="36850" y="173583"/>
                </a:lnTo>
                <a:lnTo>
                  <a:pt x="42976" y="201503"/>
                </a:lnTo>
                <a:lnTo>
                  <a:pt x="70865" y="195346"/>
                </a:lnTo>
                <a:lnTo>
                  <a:pt x="64739" y="167457"/>
                </a:lnTo>
                <a:close/>
              </a:path>
              <a:path w="506729" h="2058670">
                <a:moveTo>
                  <a:pt x="77022" y="223265"/>
                </a:moveTo>
                <a:lnTo>
                  <a:pt x="49103" y="229422"/>
                </a:lnTo>
                <a:lnTo>
                  <a:pt x="55260" y="257312"/>
                </a:lnTo>
                <a:lnTo>
                  <a:pt x="83149" y="251185"/>
                </a:lnTo>
                <a:lnTo>
                  <a:pt x="77022" y="223265"/>
                </a:lnTo>
                <a:close/>
              </a:path>
              <a:path w="506729" h="2058670">
                <a:moveTo>
                  <a:pt x="89306" y="279074"/>
                </a:moveTo>
                <a:lnTo>
                  <a:pt x="61386" y="285231"/>
                </a:lnTo>
                <a:lnTo>
                  <a:pt x="67543" y="313121"/>
                </a:lnTo>
                <a:lnTo>
                  <a:pt x="95463" y="306994"/>
                </a:lnTo>
                <a:lnTo>
                  <a:pt x="89306" y="279074"/>
                </a:lnTo>
                <a:close/>
              </a:path>
              <a:path w="506729" h="2058670">
                <a:moveTo>
                  <a:pt x="101589" y="334914"/>
                </a:moveTo>
                <a:lnTo>
                  <a:pt x="73670" y="341040"/>
                </a:lnTo>
                <a:lnTo>
                  <a:pt x="79827" y="368929"/>
                </a:lnTo>
                <a:lnTo>
                  <a:pt x="107716" y="362803"/>
                </a:lnTo>
                <a:lnTo>
                  <a:pt x="101589" y="334914"/>
                </a:lnTo>
                <a:close/>
              </a:path>
              <a:path w="506729" h="2058670">
                <a:moveTo>
                  <a:pt x="113873" y="390692"/>
                </a:moveTo>
                <a:lnTo>
                  <a:pt x="85953" y="396849"/>
                </a:lnTo>
                <a:lnTo>
                  <a:pt x="92110" y="424769"/>
                </a:lnTo>
                <a:lnTo>
                  <a:pt x="119999" y="418612"/>
                </a:lnTo>
                <a:lnTo>
                  <a:pt x="113873" y="390692"/>
                </a:lnTo>
                <a:close/>
              </a:path>
              <a:path w="506729" h="2058670">
                <a:moveTo>
                  <a:pt x="126156" y="446522"/>
                </a:moveTo>
                <a:lnTo>
                  <a:pt x="98237" y="452667"/>
                </a:lnTo>
                <a:lnTo>
                  <a:pt x="104393" y="480575"/>
                </a:lnTo>
                <a:lnTo>
                  <a:pt x="132313" y="474430"/>
                </a:lnTo>
                <a:lnTo>
                  <a:pt x="126156" y="446522"/>
                </a:lnTo>
                <a:close/>
              </a:path>
              <a:path w="506729" h="2058670">
                <a:moveTo>
                  <a:pt x="138440" y="502340"/>
                </a:moveTo>
                <a:lnTo>
                  <a:pt x="110520" y="508482"/>
                </a:lnTo>
                <a:lnTo>
                  <a:pt x="116677" y="536390"/>
                </a:lnTo>
                <a:lnTo>
                  <a:pt x="144566" y="530248"/>
                </a:lnTo>
                <a:lnTo>
                  <a:pt x="138440" y="502340"/>
                </a:lnTo>
                <a:close/>
              </a:path>
              <a:path w="506729" h="2058670">
                <a:moveTo>
                  <a:pt x="150723" y="558155"/>
                </a:moveTo>
                <a:lnTo>
                  <a:pt x="122803" y="564300"/>
                </a:lnTo>
                <a:lnTo>
                  <a:pt x="128960" y="592208"/>
                </a:lnTo>
                <a:lnTo>
                  <a:pt x="156850" y="586063"/>
                </a:lnTo>
                <a:lnTo>
                  <a:pt x="150723" y="558155"/>
                </a:lnTo>
                <a:close/>
              </a:path>
              <a:path w="506729" h="2058670">
                <a:moveTo>
                  <a:pt x="163007" y="613973"/>
                </a:moveTo>
                <a:lnTo>
                  <a:pt x="135087" y="620115"/>
                </a:lnTo>
                <a:lnTo>
                  <a:pt x="141244" y="648010"/>
                </a:lnTo>
                <a:lnTo>
                  <a:pt x="169163" y="641881"/>
                </a:lnTo>
                <a:lnTo>
                  <a:pt x="163007" y="613973"/>
                </a:lnTo>
                <a:close/>
              </a:path>
              <a:path w="506729" h="2058670">
                <a:moveTo>
                  <a:pt x="175290" y="669776"/>
                </a:moveTo>
                <a:lnTo>
                  <a:pt x="147370" y="675921"/>
                </a:lnTo>
                <a:lnTo>
                  <a:pt x="153527" y="703828"/>
                </a:lnTo>
                <a:lnTo>
                  <a:pt x="181416" y="697684"/>
                </a:lnTo>
                <a:lnTo>
                  <a:pt x="175290" y="669776"/>
                </a:lnTo>
                <a:close/>
              </a:path>
              <a:path w="506729" h="2058670">
                <a:moveTo>
                  <a:pt x="187573" y="725594"/>
                </a:moveTo>
                <a:lnTo>
                  <a:pt x="159654" y="731736"/>
                </a:lnTo>
                <a:lnTo>
                  <a:pt x="165811" y="759643"/>
                </a:lnTo>
                <a:lnTo>
                  <a:pt x="193700" y="753502"/>
                </a:lnTo>
                <a:lnTo>
                  <a:pt x="187573" y="725594"/>
                </a:lnTo>
                <a:close/>
              </a:path>
              <a:path w="506729" h="2058670">
                <a:moveTo>
                  <a:pt x="199857" y="781409"/>
                </a:moveTo>
                <a:lnTo>
                  <a:pt x="171937" y="787554"/>
                </a:lnTo>
                <a:lnTo>
                  <a:pt x="178094" y="815461"/>
                </a:lnTo>
                <a:lnTo>
                  <a:pt x="206014" y="809317"/>
                </a:lnTo>
                <a:lnTo>
                  <a:pt x="199857" y="781409"/>
                </a:lnTo>
                <a:close/>
              </a:path>
              <a:path w="506729" h="2058670">
                <a:moveTo>
                  <a:pt x="212140" y="837227"/>
                </a:moveTo>
                <a:lnTo>
                  <a:pt x="184221" y="843369"/>
                </a:lnTo>
                <a:lnTo>
                  <a:pt x="190378" y="871276"/>
                </a:lnTo>
                <a:lnTo>
                  <a:pt x="218267" y="865135"/>
                </a:lnTo>
                <a:lnTo>
                  <a:pt x="212140" y="837227"/>
                </a:lnTo>
                <a:close/>
              </a:path>
              <a:path w="506729" h="2058670">
                <a:moveTo>
                  <a:pt x="224424" y="893042"/>
                </a:moveTo>
                <a:lnTo>
                  <a:pt x="196504" y="899187"/>
                </a:lnTo>
                <a:lnTo>
                  <a:pt x="202661" y="927094"/>
                </a:lnTo>
                <a:lnTo>
                  <a:pt x="230550" y="920950"/>
                </a:lnTo>
                <a:lnTo>
                  <a:pt x="224424" y="893042"/>
                </a:lnTo>
                <a:close/>
              </a:path>
              <a:path w="506729" h="2058670">
                <a:moveTo>
                  <a:pt x="236707" y="948860"/>
                </a:moveTo>
                <a:lnTo>
                  <a:pt x="208787" y="954990"/>
                </a:lnTo>
                <a:lnTo>
                  <a:pt x="214914" y="982900"/>
                </a:lnTo>
                <a:lnTo>
                  <a:pt x="242834" y="976768"/>
                </a:lnTo>
                <a:lnTo>
                  <a:pt x="236707" y="948860"/>
                </a:lnTo>
                <a:close/>
              </a:path>
              <a:path w="506729" h="2058670">
                <a:moveTo>
                  <a:pt x="248991" y="1004663"/>
                </a:moveTo>
                <a:lnTo>
                  <a:pt x="221071" y="1010808"/>
                </a:lnTo>
                <a:lnTo>
                  <a:pt x="227228" y="1038715"/>
                </a:lnTo>
                <a:lnTo>
                  <a:pt x="255117" y="1032570"/>
                </a:lnTo>
                <a:lnTo>
                  <a:pt x="248991" y="1004663"/>
                </a:lnTo>
                <a:close/>
              </a:path>
              <a:path w="506729" h="2058670">
                <a:moveTo>
                  <a:pt x="261274" y="1060481"/>
                </a:moveTo>
                <a:lnTo>
                  <a:pt x="233354" y="1066623"/>
                </a:lnTo>
                <a:lnTo>
                  <a:pt x="239511" y="1094533"/>
                </a:lnTo>
                <a:lnTo>
                  <a:pt x="267401" y="1088388"/>
                </a:lnTo>
                <a:lnTo>
                  <a:pt x="261274" y="1060481"/>
                </a:lnTo>
                <a:close/>
              </a:path>
              <a:path w="506729" h="2058670">
                <a:moveTo>
                  <a:pt x="273557" y="1116296"/>
                </a:moveTo>
                <a:lnTo>
                  <a:pt x="245638" y="1122441"/>
                </a:lnTo>
                <a:lnTo>
                  <a:pt x="251795" y="1150348"/>
                </a:lnTo>
                <a:lnTo>
                  <a:pt x="279684" y="1144203"/>
                </a:lnTo>
                <a:lnTo>
                  <a:pt x="273557" y="1116296"/>
                </a:lnTo>
                <a:close/>
              </a:path>
              <a:path w="506729" h="2058670">
                <a:moveTo>
                  <a:pt x="285841" y="1172114"/>
                </a:moveTo>
                <a:lnTo>
                  <a:pt x="257921" y="1178256"/>
                </a:lnTo>
                <a:lnTo>
                  <a:pt x="264078" y="1206166"/>
                </a:lnTo>
                <a:lnTo>
                  <a:pt x="291967" y="1200021"/>
                </a:lnTo>
                <a:lnTo>
                  <a:pt x="285841" y="1172114"/>
                </a:lnTo>
                <a:close/>
              </a:path>
              <a:path w="506729" h="2058670">
                <a:moveTo>
                  <a:pt x="298124" y="1227929"/>
                </a:moveTo>
                <a:lnTo>
                  <a:pt x="270205" y="1234074"/>
                </a:lnTo>
                <a:lnTo>
                  <a:pt x="276362" y="1261981"/>
                </a:lnTo>
                <a:lnTo>
                  <a:pt x="304251" y="1255836"/>
                </a:lnTo>
                <a:lnTo>
                  <a:pt x="298124" y="1227929"/>
                </a:lnTo>
                <a:close/>
              </a:path>
              <a:path w="506729" h="2058670">
                <a:moveTo>
                  <a:pt x="310408" y="1283747"/>
                </a:moveTo>
                <a:lnTo>
                  <a:pt x="282488" y="1289876"/>
                </a:lnTo>
                <a:lnTo>
                  <a:pt x="288615" y="1317787"/>
                </a:lnTo>
                <a:lnTo>
                  <a:pt x="316534" y="1311654"/>
                </a:lnTo>
                <a:lnTo>
                  <a:pt x="310408" y="1283747"/>
                </a:lnTo>
                <a:close/>
              </a:path>
              <a:path w="506729" h="2058670">
                <a:moveTo>
                  <a:pt x="322691" y="1339550"/>
                </a:moveTo>
                <a:lnTo>
                  <a:pt x="294772" y="1345695"/>
                </a:lnTo>
                <a:lnTo>
                  <a:pt x="300929" y="1373602"/>
                </a:lnTo>
                <a:lnTo>
                  <a:pt x="328818" y="1367460"/>
                </a:lnTo>
                <a:lnTo>
                  <a:pt x="322691" y="1339550"/>
                </a:lnTo>
                <a:close/>
              </a:path>
              <a:path w="506729" h="2058670">
                <a:moveTo>
                  <a:pt x="334975" y="1395368"/>
                </a:moveTo>
                <a:lnTo>
                  <a:pt x="307055" y="1401509"/>
                </a:lnTo>
                <a:lnTo>
                  <a:pt x="313212" y="1429420"/>
                </a:lnTo>
                <a:lnTo>
                  <a:pt x="341101" y="1423275"/>
                </a:lnTo>
                <a:lnTo>
                  <a:pt x="334975" y="1395368"/>
                </a:lnTo>
                <a:close/>
              </a:path>
              <a:path w="506729" h="2058670">
                <a:moveTo>
                  <a:pt x="347228" y="1451183"/>
                </a:moveTo>
                <a:lnTo>
                  <a:pt x="319338" y="1457328"/>
                </a:lnTo>
                <a:lnTo>
                  <a:pt x="325465" y="1485235"/>
                </a:lnTo>
                <a:lnTo>
                  <a:pt x="353385" y="1479093"/>
                </a:lnTo>
                <a:lnTo>
                  <a:pt x="347228" y="1451183"/>
                </a:lnTo>
                <a:close/>
              </a:path>
              <a:path w="506729" h="2058670">
                <a:moveTo>
                  <a:pt x="359542" y="1507001"/>
                </a:moveTo>
                <a:lnTo>
                  <a:pt x="331622" y="1513142"/>
                </a:lnTo>
                <a:lnTo>
                  <a:pt x="337779" y="1541053"/>
                </a:lnTo>
                <a:lnTo>
                  <a:pt x="365668" y="1534908"/>
                </a:lnTo>
                <a:lnTo>
                  <a:pt x="359542" y="1507001"/>
                </a:lnTo>
                <a:close/>
              </a:path>
              <a:path w="506729" h="2058670">
                <a:moveTo>
                  <a:pt x="371825" y="1562816"/>
                </a:moveTo>
                <a:lnTo>
                  <a:pt x="343905" y="1568961"/>
                </a:lnTo>
                <a:lnTo>
                  <a:pt x="350062" y="1596856"/>
                </a:lnTo>
                <a:lnTo>
                  <a:pt x="377951" y="1590726"/>
                </a:lnTo>
                <a:lnTo>
                  <a:pt x="371825" y="1562816"/>
                </a:lnTo>
                <a:close/>
              </a:path>
              <a:path w="506729" h="2058670">
                <a:moveTo>
                  <a:pt x="384078" y="1618634"/>
                </a:moveTo>
                <a:lnTo>
                  <a:pt x="356189" y="1624766"/>
                </a:lnTo>
                <a:lnTo>
                  <a:pt x="362315" y="1652674"/>
                </a:lnTo>
                <a:lnTo>
                  <a:pt x="390235" y="1646529"/>
                </a:lnTo>
                <a:lnTo>
                  <a:pt x="384078" y="1618634"/>
                </a:lnTo>
                <a:close/>
              </a:path>
              <a:path w="506729" h="2058670">
                <a:moveTo>
                  <a:pt x="396392" y="1674437"/>
                </a:moveTo>
                <a:lnTo>
                  <a:pt x="368472" y="1680581"/>
                </a:lnTo>
                <a:lnTo>
                  <a:pt x="374629" y="1708489"/>
                </a:lnTo>
                <a:lnTo>
                  <a:pt x="402518" y="1702347"/>
                </a:lnTo>
                <a:lnTo>
                  <a:pt x="396392" y="1674437"/>
                </a:lnTo>
                <a:close/>
              </a:path>
              <a:path w="506729" h="2058670">
                <a:moveTo>
                  <a:pt x="408675" y="1730255"/>
                </a:moveTo>
                <a:lnTo>
                  <a:pt x="380756" y="1736399"/>
                </a:lnTo>
                <a:lnTo>
                  <a:pt x="386913" y="1764307"/>
                </a:lnTo>
                <a:lnTo>
                  <a:pt x="414802" y="1758162"/>
                </a:lnTo>
                <a:lnTo>
                  <a:pt x="408675" y="1730255"/>
                </a:lnTo>
                <a:close/>
              </a:path>
              <a:path w="506729" h="2058670">
                <a:moveTo>
                  <a:pt x="420928" y="1786070"/>
                </a:moveTo>
                <a:lnTo>
                  <a:pt x="393039" y="1792214"/>
                </a:lnTo>
                <a:lnTo>
                  <a:pt x="399166" y="1820122"/>
                </a:lnTo>
                <a:lnTo>
                  <a:pt x="427085" y="1813980"/>
                </a:lnTo>
                <a:lnTo>
                  <a:pt x="420928" y="1786070"/>
                </a:lnTo>
                <a:close/>
              </a:path>
              <a:path w="506729" h="2058670">
                <a:moveTo>
                  <a:pt x="433242" y="1841888"/>
                </a:moveTo>
                <a:lnTo>
                  <a:pt x="405323" y="1848032"/>
                </a:lnTo>
                <a:lnTo>
                  <a:pt x="411479" y="1875940"/>
                </a:lnTo>
                <a:lnTo>
                  <a:pt x="439369" y="1869795"/>
                </a:lnTo>
                <a:lnTo>
                  <a:pt x="433242" y="1841888"/>
                </a:lnTo>
                <a:close/>
              </a:path>
              <a:path w="506729" h="2058670">
                <a:moveTo>
                  <a:pt x="389046" y="1941984"/>
                </a:moveTo>
                <a:lnTo>
                  <a:pt x="377433" y="1952676"/>
                </a:lnTo>
                <a:lnTo>
                  <a:pt x="377068" y="1961711"/>
                </a:lnTo>
                <a:lnTo>
                  <a:pt x="466283" y="2058497"/>
                </a:lnTo>
                <a:lnTo>
                  <a:pt x="474205" y="2033887"/>
                </a:lnTo>
                <a:lnTo>
                  <a:pt x="446227" y="2033887"/>
                </a:lnTo>
                <a:lnTo>
                  <a:pt x="442173" y="2015468"/>
                </a:lnTo>
                <a:lnTo>
                  <a:pt x="450693" y="2013593"/>
                </a:lnTo>
                <a:lnTo>
                  <a:pt x="454068" y="2003113"/>
                </a:lnTo>
                <a:lnTo>
                  <a:pt x="439731" y="1987561"/>
                </a:lnTo>
                <a:lnTo>
                  <a:pt x="436016" y="1987561"/>
                </a:lnTo>
                <a:lnTo>
                  <a:pt x="434854" y="1982270"/>
                </a:lnTo>
                <a:lnTo>
                  <a:pt x="398068" y="1942353"/>
                </a:lnTo>
                <a:lnTo>
                  <a:pt x="389046" y="1941984"/>
                </a:lnTo>
                <a:close/>
              </a:path>
              <a:path w="506729" h="2058670">
                <a:moveTo>
                  <a:pt x="450693" y="2013593"/>
                </a:moveTo>
                <a:lnTo>
                  <a:pt x="442173" y="2015468"/>
                </a:lnTo>
                <a:lnTo>
                  <a:pt x="446227" y="2033887"/>
                </a:lnTo>
                <a:lnTo>
                  <a:pt x="474116" y="2027742"/>
                </a:lnTo>
                <a:lnTo>
                  <a:pt x="473828" y="2026423"/>
                </a:lnTo>
                <a:lnTo>
                  <a:pt x="446562" y="2026423"/>
                </a:lnTo>
                <a:lnTo>
                  <a:pt x="450693" y="2013593"/>
                </a:lnTo>
                <a:close/>
              </a:path>
              <a:path w="506729" h="2058670">
                <a:moveTo>
                  <a:pt x="482112" y="2009323"/>
                </a:moveTo>
                <a:lnTo>
                  <a:pt x="470093" y="2009323"/>
                </a:lnTo>
                <a:lnTo>
                  <a:pt x="474116" y="2027742"/>
                </a:lnTo>
                <a:lnTo>
                  <a:pt x="446227" y="2033887"/>
                </a:lnTo>
                <a:lnTo>
                  <a:pt x="474205" y="2033887"/>
                </a:lnTo>
                <a:lnTo>
                  <a:pt x="482112" y="2009323"/>
                </a:lnTo>
                <a:close/>
              </a:path>
              <a:path w="506729" h="2058670">
                <a:moveTo>
                  <a:pt x="461530" y="2011208"/>
                </a:moveTo>
                <a:lnTo>
                  <a:pt x="450693" y="2013593"/>
                </a:lnTo>
                <a:lnTo>
                  <a:pt x="446562" y="2026423"/>
                </a:lnTo>
                <a:lnTo>
                  <a:pt x="470672" y="2021125"/>
                </a:lnTo>
                <a:lnTo>
                  <a:pt x="461530" y="2011208"/>
                </a:lnTo>
                <a:close/>
              </a:path>
              <a:path w="506729" h="2058670">
                <a:moveTo>
                  <a:pt x="470093" y="2009323"/>
                </a:moveTo>
                <a:lnTo>
                  <a:pt x="461530" y="2011208"/>
                </a:lnTo>
                <a:lnTo>
                  <a:pt x="470672" y="2021125"/>
                </a:lnTo>
                <a:lnTo>
                  <a:pt x="446562" y="2026423"/>
                </a:lnTo>
                <a:lnTo>
                  <a:pt x="473828" y="2026423"/>
                </a:lnTo>
                <a:lnTo>
                  <a:pt x="470093" y="2009323"/>
                </a:lnTo>
                <a:close/>
              </a:path>
              <a:path w="506729" h="2058670">
                <a:moveTo>
                  <a:pt x="454068" y="2003113"/>
                </a:moveTo>
                <a:lnTo>
                  <a:pt x="450693" y="2013593"/>
                </a:lnTo>
                <a:lnTo>
                  <a:pt x="461530" y="2011208"/>
                </a:lnTo>
                <a:lnTo>
                  <a:pt x="454068" y="2003113"/>
                </a:lnTo>
                <a:close/>
              </a:path>
              <a:path w="506729" h="2058670">
                <a:moveTo>
                  <a:pt x="487436" y="1920313"/>
                </a:moveTo>
                <a:lnTo>
                  <a:pt x="479389" y="1924446"/>
                </a:lnTo>
                <a:lnTo>
                  <a:pt x="476981" y="1931959"/>
                </a:lnTo>
                <a:lnTo>
                  <a:pt x="462764" y="1976108"/>
                </a:lnTo>
                <a:lnTo>
                  <a:pt x="463936" y="1981416"/>
                </a:lnTo>
                <a:lnTo>
                  <a:pt x="460835" y="1982098"/>
                </a:lnTo>
                <a:lnTo>
                  <a:pt x="454068" y="2003113"/>
                </a:lnTo>
                <a:lnTo>
                  <a:pt x="461530" y="2011208"/>
                </a:lnTo>
                <a:lnTo>
                  <a:pt x="470093" y="2009323"/>
                </a:lnTo>
                <a:lnTo>
                  <a:pt x="482112" y="2009323"/>
                </a:lnTo>
                <a:lnTo>
                  <a:pt x="506608" y="1933209"/>
                </a:lnTo>
                <a:lnTo>
                  <a:pt x="502462" y="1925159"/>
                </a:lnTo>
                <a:lnTo>
                  <a:pt x="487436" y="1920313"/>
                </a:lnTo>
                <a:close/>
              </a:path>
              <a:path w="506729" h="2058670">
                <a:moveTo>
                  <a:pt x="434854" y="1982270"/>
                </a:moveTo>
                <a:lnTo>
                  <a:pt x="436016" y="1987561"/>
                </a:lnTo>
                <a:lnTo>
                  <a:pt x="439105" y="1986881"/>
                </a:lnTo>
                <a:lnTo>
                  <a:pt x="434854" y="1982270"/>
                </a:lnTo>
                <a:close/>
              </a:path>
              <a:path w="506729" h="2058670">
                <a:moveTo>
                  <a:pt x="439105" y="1986881"/>
                </a:moveTo>
                <a:lnTo>
                  <a:pt x="436016" y="1987561"/>
                </a:lnTo>
                <a:lnTo>
                  <a:pt x="439731" y="1987561"/>
                </a:lnTo>
                <a:lnTo>
                  <a:pt x="439105" y="1986881"/>
                </a:lnTo>
                <a:close/>
              </a:path>
              <a:path w="506729" h="2058670">
                <a:moveTo>
                  <a:pt x="457779" y="1953521"/>
                </a:moveTo>
                <a:lnTo>
                  <a:pt x="429889" y="1959653"/>
                </a:lnTo>
                <a:lnTo>
                  <a:pt x="434854" y="1982270"/>
                </a:lnTo>
                <a:lnTo>
                  <a:pt x="439105" y="1986881"/>
                </a:lnTo>
                <a:lnTo>
                  <a:pt x="460835" y="1982098"/>
                </a:lnTo>
                <a:lnTo>
                  <a:pt x="462764" y="1976108"/>
                </a:lnTo>
                <a:lnTo>
                  <a:pt x="457779" y="1953521"/>
                </a:lnTo>
                <a:close/>
              </a:path>
              <a:path w="506729" h="2058670">
                <a:moveTo>
                  <a:pt x="462764" y="1976108"/>
                </a:moveTo>
                <a:lnTo>
                  <a:pt x="460835" y="1982098"/>
                </a:lnTo>
                <a:lnTo>
                  <a:pt x="463936" y="1981416"/>
                </a:lnTo>
                <a:lnTo>
                  <a:pt x="462764" y="1976108"/>
                </a:lnTo>
                <a:close/>
              </a:path>
              <a:path w="506729" h="2058670">
                <a:moveTo>
                  <a:pt x="445526" y="1897703"/>
                </a:moveTo>
                <a:lnTo>
                  <a:pt x="417606" y="1903835"/>
                </a:lnTo>
                <a:lnTo>
                  <a:pt x="423763" y="1931743"/>
                </a:lnTo>
                <a:lnTo>
                  <a:pt x="451652" y="1925613"/>
                </a:lnTo>
                <a:lnTo>
                  <a:pt x="445526" y="1897703"/>
                </a:lnTo>
                <a:close/>
              </a:path>
            </a:pathLst>
          </a:custGeom>
          <a:solidFill>
            <a:srgbClr val="FF8A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966438" y="2525275"/>
            <a:ext cx="83344" cy="498158"/>
          </a:xfrm>
          <a:custGeom>
            <a:avLst/>
            <a:gdLst/>
            <a:ahLst/>
            <a:cxnLst/>
            <a:rect l="l" t="t" r="r" b="b"/>
            <a:pathLst>
              <a:path w="111125" h="664210">
                <a:moveTo>
                  <a:pt x="55323" y="37819"/>
                </a:moveTo>
                <a:lnTo>
                  <a:pt x="45811" y="54128"/>
                </a:lnTo>
                <a:lnTo>
                  <a:pt x="45811" y="663823"/>
                </a:lnTo>
                <a:lnTo>
                  <a:pt x="64861" y="663823"/>
                </a:lnTo>
                <a:lnTo>
                  <a:pt x="64841" y="54128"/>
                </a:lnTo>
                <a:lnTo>
                  <a:pt x="55323" y="37819"/>
                </a:lnTo>
                <a:close/>
              </a:path>
              <a:path w="111125" h="664210">
                <a:moveTo>
                  <a:pt x="55321" y="0"/>
                </a:moveTo>
                <a:lnTo>
                  <a:pt x="0" y="94853"/>
                </a:lnTo>
                <a:lnTo>
                  <a:pt x="1523" y="100675"/>
                </a:lnTo>
                <a:lnTo>
                  <a:pt x="10637" y="105978"/>
                </a:lnTo>
                <a:lnTo>
                  <a:pt x="16459" y="104454"/>
                </a:lnTo>
                <a:lnTo>
                  <a:pt x="45791" y="54162"/>
                </a:lnTo>
                <a:lnTo>
                  <a:pt x="45811" y="18897"/>
                </a:lnTo>
                <a:lnTo>
                  <a:pt x="66348" y="18897"/>
                </a:lnTo>
                <a:lnTo>
                  <a:pt x="55321" y="0"/>
                </a:lnTo>
                <a:close/>
              </a:path>
              <a:path w="111125" h="664210">
                <a:moveTo>
                  <a:pt x="66348" y="18897"/>
                </a:moveTo>
                <a:lnTo>
                  <a:pt x="64861" y="18897"/>
                </a:lnTo>
                <a:lnTo>
                  <a:pt x="64861" y="54162"/>
                </a:lnTo>
                <a:lnTo>
                  <a:pt x="91561" y="99913"/>
                </a:lnTo>
                <a:lnTo>
                  <a:pt x="94183" y="104454"/>
                </a:lnTo>
                <a:lnTo>
                  <a:pt x="100035" y="105978"/>
                </a:lnTo>
                <a:lnTo>
                  <a:pt x="109118" y="100675"/>
                </a:lnTo>
                <a:lnTo>
                  <a:pt x="110672" y="94853"/>
                </a:lnTo>
                <a:lnTo>
                  <a:pt x="66348" y="18897"/>
                </a:lnTo>
                <a:close/>
              </a:path>
              <a:path w="111125" h="664210">
                <a:moveTo>
                  <a:pt x="64861" y="23713"/>
                </a:moveTo>
                <a:lnTo>
                  <a:pt x="63550" y="23713"/>
                </a:lnTo>
                <a:lnTo>
                  <a:pt x="55323" y="37819"/>
                </a:lnTo>
                <a:lnTo>
                  <a:pt x="64861" y="54162"/>
                </a:lnTo>
                <a:lnTo>
                  <a:pt x="64861" y="23713"/>
                </a:lnTo>
                <a:close/>
              </a:path>
              <a:path w="111125" h="664210">
                <a:moveTo>
                  <a:pt x="64861" y="18897"/>
                </a:moveTo>
                <a:lnTo>
                  <a:pt x="45811" y="18897"/>
                </a:lnTo>
                <a:lnTo>
                  <a:pt x="45811" y="54128"/>
                </a:lnTo>
                <a:lnTo>
                  <a:pt x="55323" y="37819"/>
                </a:lnTo>
                <a:lnTo>
                  <a:pt x="47091" y="23713"/>
                </a:lnTo>
                <a:lnTo>
                  <a:pt x="64861" y="23713"/>
                </a:lnTo>
                <a:lnTo>
                  <a:pt x="64861" y="18897"/>
                </a:lnTo>
                <a:close/>
              </a:path>
              <a:path w="111125" h="664210">
                <a:moveTo>
                  <a:pt x="63550" y="23713"/>
                </a:moveTo>
                <a:lnTo>
                  <a:pt x="47091" y="23713"/>
                </a:lnTo>
                <a:lnTo>
                  <a:pt x="55323" y="37819"/>
                </a:lnTo>
                <a:lnTo>
                  <a:pt x="63550" y="2371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3830491" y="2588746"/>
            <a:ext cx="161583" cy="41814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050" spc="-19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1050" spc="-8" dirty="0">
                <a:solidFill>
                  <a:srgbClr val="7F7F7F"/>
                </a:solidFill>
                <a:latin typeface="Calibri"/>
                <a:cs typeface="Calibri"/>
              </a:rPr>
              <a:t>ma</a:t>
            </a: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03689" y="2522783"/>
            <a:ext cx="1824674" cy="1546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081675" y="2518669"/>
            <a:ext cx="380048" cy="1544003"/>
          </a:xfrm>
          <a:custGeom>
            <a:avLst/>
            <a:gdLst/>
            <a:ahLst/>
            <a:cxnLst/>
            <a:rect l="l" t="t" r="r" b="b"/>
            <a:pathLst>
              <a:path w="506729" h="2058670">
                <a:moveTo>
                  <a:pt x="27889" y="0"/>
                </a:moveTo>
                <a:lnTo>
                  <a:pt x="0" y="6126"/>
                </a:lnTo>
                <a:lnTo>
                  <a:pt x="6126" y="34046"/>
                </a:lnTo>
                <a:lnTo>
                  <a:pt x="34046" y="27889"/>
                </a:lnTo>
                <a:lnTo>
                  <a:pt x="27889" y="0"/>
                </a:lnTo>
                <a:close/>
              </a:path>
              <a:path w="506729" h="2058670">
                <a:moveTo>
                  <a:pt x="40203" y="55808"/>
                </a:moveTo>
                <a:lnTo>
                  <a:pt x="12283" y="61965"/>
                </a:lnTo>
                <a:lnTo>
                  <a:pt x="18409" y="89855"/>
                </a:lnTo>
                <a:lnTo>
                  <a:pt x="46329" y="83728"/>
                </a:lnTo>
                <a:lnTo>
                  <a:pt x="40203" y="55808"/>
                </a:lnTo>
                <a:close/>
              </a:path>
              <a:path w="506729" h="2058670">
                <a:moveTo>
                  <a:pt x="52486" y="111617"/>
                </a:moveTo>
                <a:lnTo>
                  <a:pt x="24566" y="117774"/>
                </a:lnTo>
                <a:lnTo>
                  <a:pt x="30723" y="145663"/>
                </a:lnTo>
                <a:lnTo>
                  <a:pt x="58613" y="139537"/>
                </a:lnTo>
                <a:lnTo>
                  <a:pt x="52486" y="111617"/>
                </a:lnTo>
                <a:close/>
              </a:path>
              <a:path w="506729" h="2058670">
                <a:moveTo>
                  <a:pt x="64739" y="167426"/>
                </a:moveTo>
                <a:lnTo>
                  <a:pt x="36850" y="173583"/>
                </a:lnTo>
                <a:lnTo>
                  <a:pt x="42976" y="201503"/>
                </a:lnTo>
                <a:lnTo>
                  <a:pt x="70896" y="195346"/>
                </a:lnTo>
                <a:lnTo>
                  <a:pt x="64739" y="167426"/>
                </a:lnTo>
                <a:close/>
              </a:path>
              <a:path w="506729" h="2058670">
                <a:moveTo>
                  <a:pt x="77053" y="223265"/>
                </a:moveTo>
                <a:lnTo>
                  <a:pt x="49133" y="229392"/>
                </a:lnTo>
                <a:lnTo>
                  <a:pt x="55260" y="257312"/>
                </a:lnTo>
                <a:lnTo>
                  <a:pt x="83179" y="251155"/>
                </a:lnTo>
                <a:lnTo>
                  <a:pt x="77053" y="223265"/>
                </a:lnTo>
                <a:close/>
              </a:path>
              <a:path w="506729" h="2058670">
                <a:moveTo>
                  <a:pt x="89336" y="279074"/>
                </a:moveTo>
                <a:lnTo>
                  <a:pt x="61417" y="285231"/>
                </a:lnTo>
                <a:lnTo>
                  <a:pt x="67543" y="313121"/>
                </a:lnTo>
                <a:lnTo>
                  <a:pt x="95463" y="306994"/>
                </a:lnTo>
                <a:lnTo>
                  <a:pt x="89336" y="279074"/>
                </a:lnTo>
                <a:close/>
              </a:path>
              <a:path w="506729" h="2058670">
                <a:moveTo>
                  <a:pt x="101589" y="334883"/>
                </a:moveTo>
                <a:lnTo>
                  <a:pt x="73700" y="341010"/>
                </a:lnTo>
                <a:lnTo>
                  <a:pt x="79827" y="368929"/>
                </a:lnTo>
                <a:lnTo>
                  <a:pt x="107746" y="362772"/>
                </a:lnTo>
                <a:lnTo>
                  <a:pt x="101589" y="334883"/>
                </a:lnTo>
                <a:close/>
              </a:path>
              <a:path w="506729" h="2058670">
                <a:moveTo>
                  <a:pt x="113903" y="390692"/>
                </a:moveTo>
                <a:lnTo>
                  <a:pt x="85984" y="396849"/>
                </a:lnTo>
                <a:lnTo>
                  <a:pt x="92110" y="424738"/>
                </a:lnTo>
                <a:lnTo>
                  <a:pt x="120030" y="418612"/>
                </a:lnTo>
                <a:lnTo>
                  <a:pt x="113903" y="390692"/>
                </a:lnTo>
                <a:close/>
              </a:path>
              <a:path w="506729" h="2058670">
                <a:moveTo>
                  <a:pt x="126187" y="446501"/>
                </a:moveTo>
                <a:lnTo>
                  <a:pt x="98267" y="452655"/>
                </a:lnTo>
                <a:lnTo>
                  <a:pt x="104393" y="480562"/>
                </a:lnTo>
                <a:lnTo>
                  <a:pt x="132313" y="474421"/>
                </a:lnTo>
                <a:lnTo>
                  <a:pt x="126187" y="446501"/>
                </a:lnTo>
                <a:close/>
              </a:path>
              <a:path w="506729" h="2058670">
                <a:moveTo>
                  <a:pt x="138440" y="502328"/>
                </a:moveTo>
                <a:lnTo>
                  <a:pt x="110550" y="508473"/>
                </a:lnTo>
                <a:lnTo>
                  <a:pt x="116677" y="536380"/>
                </a:lnTo>
                <a:lnTo>
                  <a:pt x="144597" y="530236"/>
                </a:lnTo>
                <a:lnTo>
                  <a:pt x="138440" y="502328"/>
                </a:lnTo>
                <a:close/>
              </a:path>
              <a:path w="506729" h="2058670">
                <a:moveTo>
                  <a:pt x="150723" y="558143"/>
                </a:moveTo>
                <a:lnTo>
                  <a:pt x="122834" y="564288"/>
                </a:lnTo>
                <a:lnTo>
                  <a:pt x="128960" y="592195"/>
                </a:lnTo>
                <a:lnTo>
                  <a:pt x="156880" y="586054"/>
                </a:lnTo>
                <a:lnTo>
                  <a:pt x="150723" y="558143"/>
                </a:lnTo>
                <a:close/>
              </a:path>
              <a:path w="506729" h="2058670">
                <a:moveTo>
                  <a:pt x="163037" y="613961"/>
                </a:moveTo>
                <a:lnTo>
                  <a:pt x="135117" y="620106"/>
                </a:lnTo>
                <a:lnTo>
                  <a:pt x="141244" y="648001"/>
                </a:lnTo>
                <a:lnTo>
                  <a:pt x="169163" y="641869"/>
                </a:lnTo>
                <a:lnTo>
                  <a:pt x="163037" y="613961"/>
                </a:lnTo>
                <a:close/>
              </a:path>
              <a:path w="506729" h="2058670">
                <a:moveTo>
                  <a:pt x="175290" y="669767"/>
                </a:moveTo>
                <a:lnTo>
                  <a:pt x="147401" y="675909"/>
                </a:lnTo>
                <a:lnTo>
                  <a:pt x="153527" y="703816"/>
                </a:lnTo>
                <a:lnTo>
                  <a:pt x="181447" y="697674"/>
                </a:lnTo>
                <a:lnTo>
                  <a:pt x="175290" y="669767"/>
                </a:lnTo>
                <a:close/>
              </a:path>
              <a:path w="506729" h="2058670">
                <a:moveTo>
                  <a:pt x="187573" y="725582"/>
                </a:moveTo>
                <a:lnTo>
                  <a:pt x="159684" y="731727"/>
                </a:lnTo>
                <a:lnTo>
                  <a:pt x="165811" y="759634"/>
                </a:lnTo>
                <a:lnTo>
                  <a:pt x="193730" y="753489"/>
                </a:lnTo>
                <a:lnTo>
                  <a:pt x="187573" y="725582"/>
                </a:lnTo>
                <a:close/>
              </a:path>
              <a:path w="506729" h="2058670">
                <a:moveTo>
                  <a:pt x="199857" y="781400"/>
                </a:moveTo>
                <a:lnTo>
                  <a:pt x="171968" y="787542"/>
                </a:lnTo>
                <a:lnTo>
                  <a:pt x="178094" y="815449"/>
                </a:lnTo>
                <a:lnTo>
                  <a:pt x="206014" y="809307"/>
                </a:lnTo>
                <a:lnTo>
                  <a:pt x="199857" y="781400"/>
                </a:lnTo>
                <a:close/>
              </a:path>
              <a:path w="506729" h="2058670">
                <a:moveTo>
                  <a:pt x="212140" y="837215"/>
                </a:moveTo>
                <a:lnTo>
                  <a:pt x="184251" y="843360"/>
                </a:lnTo>
                <a:lnTo>
                  <a:pt x="190378" y="871267"/>
                </a:lnTo>
                <a:lnTo>
                  <a:pt x="218297" y="865122"/>
                </a:lnTo>
                <a:lnTo>
                  <a:pt x="212140" y="837215"/>
                </a:lnTo>
                <a:close/>
              </a:path>
              <a:path w="506729" h="2058670">
                <a:moveTo>
                  <a:pt x="224424" y="893033"/>
                </a:moveTo>
                <a:lnTo>
                  <a:pt x="196535" y="899175"/>
                </a:lnTo>
                <a:lnTo>
                  <a:pt x="202661" y="927082"/>
                </a:lnTo>
                <a:lnTo>
                  <a:pt x="230581" y="920940"/>
                </a:lnTo>
                <a:lnTo>
                  <a:pt x="224424" y="893033"/>
                </a:lnTo>
                <a:close/>
              </a:path>
              <a:path w="506729" h="2058670">
                <a:moveTo>
                  <a:pt x="236707" y="948848"/>
                </a:moveTo>
                <a:lnTo>
                  <a:pt x="208818" y="954981"/>
                </a:lnTo>
                <a:lnTo>
                  <a:pt x="214944" y="982888"/>
                </a:lnTo>
                <a:lnTo>
                  <a:pt x="242864" y="976743"/>
                </a:lnTo>
                <a:lnTo>
                  <a:pt x="236707" y="948848"/>
                </a:lnTo>
                <a:close/>
              </a:path>
              <a:path w="506729" h="2058670">
                <a:moveTo>
                  <a:pt x="248991" y="1004654"/>
                </a:moveTo>
                <a:lnTo>
                  <a:pt x="221101" y="1010796"/>
                </a:lnTo>
                <a:lnTo>
                  <a:pt x="227228" y="1038703"/>
                </a:lnTo>
                <a:lnTo>
                  <a:pt x="255148" y="1032561"/>
                </a:lnTo>
                <a:lnTo>
                  <a:pt x="248991" y="1004654"/>
                </a:lnTo>
                <a:close/>
              </a:path>
              <a:path w="506729" h="2058670">
                <a:moveTo>
                  <a:pt x="261274" y="1060469"/>
                </a:moveTo>
                <a:lnTo>
                  <a:pt x="233385" y="1066614"/>
                </a:lnTo>
                <a:lnTo>
                  <a:pt x="239511" y="1094521"/>
                </a:lnTo>
                <a:lnTo>
                  <a:pt x="267431" y="1088376"/>
                </a:lnTo>
                <a:lnTo>
                  <a:pt x="261274" y="1060469"/>
                </a:lnTo>
                <a:close/>
              </a:path>
              <a:path w="506729" h="2058670">
                <a:moveTo>
                  <a:pt x="273557" y="1116287"/>
                </a:moveTo>
                <a:lnTo>
                  <a:pt x="245668" y="1122429"/>
                </a:lnTo>
                <a:lnTo>
                  <a:pt x="251795" y="1150336"/>
                </a:lnTo>
                <a:lnTo>
                  <a:pt x="279714" y="1144194"/>
                </a:lnTo>
                <a:lnTo>
                  <a:pt x="273557" y="1116287"/>
                </a:lnTo>
                <a:close/>
              </a:path>
              <a:path w="506729" h="2058670">
                <a:moveTo>
                  <a:pt x="285841" y="1172102"/>
                </a:moveTo>
                <a:lnTo>
                  <a:pt x="257952" y="1178247"/>
                </a:lnTo>
                <a:lnTo>
                  <a:pt x="264078" y="1206154"/>
                </a:lnTo>
                <a:lnTo>
                  <a:pt x="291998" y="1200009"/>
                </a:lnTo>
                <a:lnTo>
                  <a:pt x="285841" y="1172102"/>
                </a:lnTo>
                <a:close/>
              </a:path>
              <a:path w="506729" h="2058670">
                <a:moveTo>
                  <a:pt x="298124" y="1227920"/>
                </a:moveTo>
                <a:lnTo>
                  <a:pt x="270235" y="1234062"/>
                </a:lnTo>
                <a:lnTo>
                  <a:pt x="276362" y="1261960"/>
                </a:lnTo>
                <a:lnTo>
                  <a:pt x="304281" y="1255827"/>
                </a:lnTo>
                <a:lnTo>
                  <a:pt x="298124" y="1227920"/>
                </a:lnTo>
                <a:close/>
              </a:path>
              <a:path w="506729" h="2058670">
                <a:moveTo>
                  <a:pt x="310408" y="1283735"/>
                </a:moveTo>
                <a:lnTo>
                  <a:pt x="282519" y="1289867"/>
                </a:lnTo>
                <a:lnTo>
                  <a:pt x="288645" y="1317775"/>
                </a:lnTo>
                <a:lnTo>
                  <a:pt x="316565" y="1311642"/>
                </a:lnTo>
                <a:lnTo>
                  <a:pt x="310408" y="1283735"/>
                </a:lnTo>
                <a:close/>
              </a:path>
              <a:path w="506729" h="2058670">
                <a:moveTo>
                  <a:pt x="322691" y="1339541"/>
                </a:moveTo>
                <a:lnTo>
                  <a:pt x="294802" y="1345682"/>
                </a:lnTo>
                <a:lnTo>
                  <a:pt x="300929" y="1373593"/>
                </a:lnTo>
                <a:lnTo>
                  <a:pt x="328848" y="1367448"/>
                </a:lnTo>
                <a:lnTo>
                  <a:pt x="322691" y="1339541"/>
                </a:lnTo>
                <a:close/>
              </a:path>
              <a:path w="506729" h="2058670">
                <a:moveTo>
                  <a:pt x="334975" y="1395356"/>
                </a:moveTo>
                <a:lnTo>
                  <a:pt x="307085" y="1401500"/>
                </a:lnTo>
                <a:lnTo>
                  <a:pt x="313212" y="1429408"/>
                </a:lnTo>
                <a:lnTo>
                  <a:pt x="341132" y="1423263"/>
                </a:lnTo>
                <a:lnTo>
                  <a:pt x="334975" y="1395356"/>
                </a:lnTo>
                <a:close/>
              </a:path>
              <a:path w="506729" h="2058670">
                <a:moveTo>
                  <a:pt x="347258" y="1451174"/>
                </a:moveTo>
                <a:lnTo>
                  <a:pt x="319369" y="1457315"/>
                </a:lnTo>
                <a:lnTo>
                  <a:pt x="325495" y="1485226"/>
                </a:lnTo>
                <a:lnTo>
                  <a:pt x="353415" y="1479081"/>
                </a:lnTo>
                <a:lnTo>
                  <a:pt x="347258" y="1451174"/>
                </a:lnTo>
                <a:close/>
              </a:path>
              <a:path w="506729" h="2058670">
                <a:moveTo>
                  <a:pt x="359542" y="1506989"/>
                </a:moveTo>
                <a:lnTo>
                  <a:pt x="331652" y="1513133"/>
                </a:lnTo>
                <a:lnTo>
                  <a:pt x="337779" y="1541041"/>
                </a:lnTo>
                <a:lnTo>
                  <a:pt x="365699" y="1534896"/>
                </a:lnTo>
                <a:lnTo>
                  <a:pt x="359542" y="1506989"/>
                </a:lnTo>
                <a:close/>
              </a:path>
              <a:path w="506729" h="2058670">
                <a:moveTo>
                  <a:pt x="371825" y="1562807"/>
                </a:moveTo>
                <a:lnTo>
                  <a:pt x="343936" y="1568936"/>
                </a:lnTo>
                <a:lnTo>
                  <a:pt x="350062" y="1596847"/>
                </a:lnTo>
                <a:lnTo>
                  <a:pt x="377982" y="1590714"/>
                </a:lnTo>
                <a:lnTo>
                  <a:pt x="371825" y="1562807"/>
                </a:lnTo>
                <a:close/>
              </a:path>
              <a:path w="506729" h="2058670">
                <a:moveTo>
                  <a:pt x="384108" y="1618622"/>
                </a:moveTo>
                <a:lnTo>
                  <a:pt x="356219" y="1624754"/>
                </a:lnTo>
                <a:lnTo>
                  <a:pt x="362346" y="1652662"/>
                </a:lnTo>
                <a:lnTo>
                  <a:pt x="390265" y="1646520"/>
                </a:lnTo>
                <a:lnTo>
                  <a:pt x="384108" y="1618622"/>
                </a:lnTo>
                <a:close/>
              </a:path>
              <a:path w="506729" h="2058670">
                <a:moveTo>
                  <a:pt x="396392" y="1674427"/>
                </a:moveTo>
                <a:lnTo>
                  <a:pt x="368503" y="1680569"/>
                </a:lnTo>
                <a:lnTo>
                  <a:pt x="374629" y="1708480"/>
                </a:lnTo>
                <a:lnTo>
                  <a:pt x="402549" y="1702335"/>
                </a:lnTo>
                <a:lnTo>
                  <a:pt x="396392" y="1674427"/>
                </a:lnTo>
                <a:close/>
              </a:path>
              <a:path w="506729" h="2058670">
                <a:moveTo>
                  <a:pt x="408675" y="1730242"/>
                </a:moveTo>
                <a:lnTo>
                  <a:pt x="380756" y="1736387"/>
                </a:lnTo>
                <a:lnTo>
                  <a:pt x="386913" y="1764295"/>
                </a:lnTo>
                <a:lnTo>
                  <a:pt x="414832" y="1758153"/>
                </a:lnTo>
                <a:lnTo>
                  <a:pt x="408675" y="1730242"/>
                </a:lnTo>
                <a:close/>
              </a:path>
              <a:path w="506729" h="2058670">
                <a:moveTo>
                  <a:pt x="420959" y="1786060"/>
                </a:moveTo>
                <a:lnTo>
                  <a:pt x="393039" y="1792202"/>
                </a:lnTo>
                <a:lnTo>
                  <a:pt x="399196" y="1820113"/>
                </a:lnTo>
                <a:lnTo>
                  <a:pt x="427116" y="1813968"/>
                </a:lnTo>
                <a:lnTo>
                  <a:pt x="420959" y="1786060"/>
                </a:lnTo>
                <a:close/>
              </a:path>
              <a:path w="506729" h="2058670">
                <a:moveTo>
                  <a:pt x="433242" y="1841875"/>
                </a:moveTo>
                <a:lnTo>
                  <a:pt x="405353" y="1848020"/>
                </a:lnTo>
                <a:lnTo>
                  <a:pt x="411479" y="1875928"/>
                </a:lnTo>
                <a:lnTo>
                  <a:pt x="439399" y="1869786"/>
                </a:lnTo>
                <a:lnTo>
                  <a:pt x="433242" y="1841875"/>
                </a:lnTo>
                <a:close/>
              </a:path>
              <a:path w="506729" h="2058670">
                <a:moveTo>
                  <a:pt x="389046" y="1941972"/>
                </a:moveTo>
                <a:lnTo>
                  <a:pt x="377433" y="1952664"/>
                </a:lnTo>
                <a:lnTo>
                  <a:pt x="377068" y="1961701"/>
                </a:lnTo>
                <a:lnTo>
                  <a:pt x="466283" y="2058488"/>
                </a:lnTo>
                <a:lnTo>
                  <a:pt x="474205" y="2033875"/>
                </a:lnTo>
                <a:lnTo>
                  <a:pt x="446227" y="2033875"/>
                </a:lnTo>
                <a:lnTo>
                  <a:pt x="442203" y="2015459"/>
                </a:lnTo>
                <a:lnTo>
                  <a:pt x="450724" y="2013582"/>
                </a:lnTo>
                <a:lnTo>
                  <a:pt x="454098" y="2003102"/>
                </a:lnTo>
                <a:lnTo>
                  <a:pt x="439761" y="1987548"/>
                </a:lnTo>
                <a:lnTo>
                  <a:pt x="436046" y="1987548"/>
                </a:lnTo>
                <a:lnTo>
                  <a:pt x="434878" y="1982252"/>
                </a:lnTo>
                <a:lnTo>
                  <a:pt x="398099" y="1942328"/>
                </a:lnTo>
                <a:lnTo>
                  <a:pt x="389046" y="1941972"/>
                </a:lnTo>
                <a:close/>
              </a:path>
              <a:path w="506729" h="2058670">
                <a:moveTo>
                  <a:pt x="450724" y="2013582"/>
                </a:moveTo>
                <a:lnTo>
                  <a:pt x="442203" y="2015459"/>
                </a:lnTo>
                <a:lnTo>
                  <a:pt x="446227" y="2033875"/>
                </a:lnTo>
                <a:lnTo>
                  <a:pt x="474146" y="2027733"/>
                </a:lnTo>
                <a:lnTo>
                  <a:pt x="473855" y="2026410"/>
                </a:lnTo>
                <a:lnTo>
                  <a:pt x="446592" y="2026410"/>
                </a:lnTo>
                <a:lnTo>
                  <a:pt x="450724" y="2013582"/>
                </a:lnTo>
                <a:close/>
              </a:path>
              <a:path w="506729" h="2058670">
                <a:moveTo>
                  <a:pt x="482112" y="2009314"/>
                </a:moveTo>
                <a:lnTo>
                  <a:pt x="470093" y="2009314"/>
                </a:lnTo>
                <a:lnTo>
                  <a:pt x="474146" y="2027733"/>
                </a:lnTo>
                <a:lnTo>
                  <a:pt x="446227" y="2033875"/>
                </a:lnTo>
                <a:lnTo>
                  <a:pt x="474205" y="2033875"/>
                </a:lnTo>
                <a:lnTo>
                  <a:pt x="482112" y="2009314"/>
                </a:lnTo>
                <a:close/>
              </a:path>
              <a:path w="506729" h="2058670">
                <a:moveTo>
                  <a:pt x="461559" y="2011194"/>
                </a:moveTo>
                <a:lnTo>
                  <a:pt x="450724" y="2013582"/>
                </a:lnTo>
                <a:lnTo>
                  <a:pt x="446592" y="2026410"/>
                </a:lnTo>
                <a:lnTo>
                  <a:pt x="470702" y="2021113"/>
                </a:lnTo>
                <a:lnTo>
                  <a:pt x="461559" y="2011194"/>
                </a:lnTo>
                <a:close/>
              </a:path>
              <a:path w="506729" h="2058670">
                <a:moveTo>
                  <a:pt x="470093" y="2009314"/>
                </a:moveTo>
                <a:lnTo>
                  <a:pt x="461559" y="2011194"/>
                </a:lnTo>
                <a:lnTo>
                  <a:pt x="470702" y="2021113"/>
                </a:lnTo>
                <a:lnTo>
                  <a:pt x="446592" y="2026410"/>
                </a:lnTo>
                <a:lnTo>
                  <a:pt x="473855" y="2026410"/>
                </a:lnTo>
                <a:lnTo>
                  <a:pt x="470093" y="2009314"/>
                </a:lnTo>
                <a:close/>
              </a:path>
              <a:path w="506729" h="2058670">
                <a:moveTo>
                  <a:pt x="454098" y="2003102"/>
                </a:moveTo>
                <a:lnTo>
                  <a:pt x="450724" y="2013582"/>
                </a:lnTo>
                <a:lnTo>
                  <a:pt x="461559" y="2011194"/>
                </a:lnTo>
                <a:lnTo>
                  <a:pt x="454098" y="2003102"/>
                </a:lnTo>
                <a:close/>
              </a:path>
              <a:path w="506729" h="2058670">
                <a:moveTo>
                  <a:pt x="487466" y="1920303"/>
                </a:moveTo>
                <a:lnTo>
                  <a:pt x="479419" y="1924434"/>
                </a:lnTo>
                <a:lnTo>
                  <a:pt x="477011" y="1931947"/>
                </a:lnTo>
                <a:lnTo>
                  <a:pt x="462795" y="1976096"/>
                </a:lnTo>
                <a:lnTo>
                  <a:pt x="463966" y="1981407"/>
                </a:lnTo>
                <a:lnTo>
                  <a:pt x="460865" y="1982089"/>
                </a:lnTo>
                <a:lnTo>
                  <a:pt x="454098" y="2003102"/>
                </a:lnTo>
                <a:lnTo>
                  <a:pt x="461559" y="2011194"/>
                </a:lnTo>
                <a:lnTo>
                  <a:pt x="470093" y="2009314"/>
                </a:lnTo>
                <a:lnTo>
                  <a:pt x="482112" y="2009314"/>
                </a:lnTo>
                <a:lnTo>
                  <a:pt x="504200" y="1940698"/>
                </a:lnTo>
                <a:lnTo>
                  <a:pt x="506638" y="1933197"/>
                </a:lnTo>
                <a:lnTo>
                  <a:pt x="502493" y="1925150"/>
                </a:lnTo>
                <a:lnTo>
                  <a:pt x="487466" y="1920303"/>
                </a:lnTo>
                <a:close/>
              </a:path>
              <a:path w="506729" h="2058670">
                <a:moveTo>
                  <a:pt x="434878" y="1982252"/>
                </a:moveTo>
                <a:lnTo>
                  <a:pt x="436046" y="1987548"/>
                </a:lnTo>
                <a:lnTo>
                  <a:pt x="439134" y="1986869"/>
                </a:lnTo>
                <a:lnTo>
                  <a:pt x="434878" y="1982252"/>
                </a:lnTo>
                <a:close/>
              </a:path>
              <a:path w="506729" h="2058670">
                <a:moveTo>
                  <a:pt x="439134" y="1986869"/>
                </a:moveTo>
                <a:lnTo>
                  <a:pt x="436046" y="1987548"/>
                </a:lnTo>
                <a:lnTo>
                  <a:pt x="439761" y="1987548"/>
                </a:lnTo>
                <a:lnTo>
                  <a:pt x="439134" y="1986869"/>
                </a:lnTo>
                <a:close/>
              </a:path>
              <a:path w="506729" h="2058670">
                <a:moveTo>
                  <a:pt x="457809" y="1953496"/>
                </a:moveTo>
                <a:lnTo>
                  <a:pt x="429889" y="1959641"/>
                </a:lnTo>
                <a:lnTo>
                  <a:pt x="434878" y="1982252"/>
                </a:lnTo>
                <a:lnTo>
                  <a:pt x="439134" y="1986869"/>
                </a:lnTo>
                <a:lnTo>
                  <a:pt x="460865" y="1982089"/>
                </a:lnTo>
                <a:lnTo>
                  <a:pt x="462795" y="1976096"/>
                </a:lnTo>
                <a:lnTo>
                  <a:pt x="457809" y="1953496"/>
                </a:lnTo>
                <a:close/>
              </a:path>
              <a:path w="506729" h="2058670">
                <a:moveTo>
                  <a:pt x="462795" y="1976096"/>
                </a:moveTo>
                <a:lnTo>
                  <a:pt x="460865" y="1982089"/>
                </a:lnTo>
                <a:lnTo>
                  <a:pt x="463966" y="1981407"/>
                </a:lnTo>
                <a:lnTo>
                  <a:pt x="462795" y="1976096"/>
                </a:lnTo>
                <a:close/>
              </a:path>
              <a:path w="506729" h="2058670">
                <a:moveTo>
                  <a:pt x="445526" y="1897693"/>
                </a:moveTo>
                <a:lnTo>
                  <a:pt x="417606" y="1903826"/>
                </a:lnTo>
                <a:lnTo>
                  <a:pt x="423763" y="1931733"/>
                </a:lnTo>
                <a:lnTo>
                  <a:pt x="451683" y="1925601"/>
                </a:lnTo>
                <a:lnTo>
                  <a:pt x="445526" y="1897693"/>
                </a:lnTo>
                <a:close/>
              </a:path>
            </a:pathLst>
          </a:custGeom>
          <a:solidFill>
            <a:srgbClr val="FF8A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4528405" y="2518669"/>
            <a:ext cx="380048" cy="1544003"/>
          </a:xfrm>
          <a:custGeom>
            <a:avLst/>
            <a:gdLst/>
            <a:ahLst/>
            <a:cxnLst/>
            <a:rect l="l" t="t" r="r" b="b"/>
            <a:pathLst>
              <a:path w="506729" h="2058670">
                <a:moveTo>
                  <a:pt x="27919" y="0"/>
                </a:moveTo>
                <a:lnTo>
                  <a:pt x="0" y="6126"/>
                </a:lnTo>
                <a:lnTo>
                  <a:pt x="6126" y="34046"/>
                </a:lnTo>
                <a:lnTo>
                  <a:pt x="34046" y="27889"/>
                </a:lnTo>
                <a:lnTo>
                  <a:pt x="27919" y="0"/>
                </a:lnTo>
                <a:close/>
              </a:path>
              <a:path w="506729" h="2058670">
                <a:moveTo>
                  <a:pt x="40172" y="55808"/>
                </a:moveTo>
                <a:lnTo>
                  <a:pt x="12283" y="61965"/>
                </a:lnTo>
                <a:lnTo>
                  <a:pt x="18409" y="89855"/>
                </a:lnTo>
                <a:lnTo>
                  <a:pt x="46329" y="83728"/>
                </a:lnTo>
                <a:lnTo>
                  <a:pt x="40172" y="55808"/>
                </a:lnTo>
                <a:close/>
              </a:path>
              <a:path w="506729" h="2058670">
                <a:moveTo>
                  <a:pt x="52456" y="111617"/>
                </a:moveTo>
                <a:lnTo>
                  <a:pt x="24566" y="117774"/>
                </a:lnTo>
                <a:lnTo>
                  <a:pt x="30693" y="145663"/>
                </a:lnTo>
                <a:lnTo>
                  <a:pt x="58613" y="139537"/>
                </a:lnTo>
                <a:lnTo>
                  <a:pt x="52456" y="111617"/>
                </a:lnTo>
                <a:close/>
              </a:path>
              <a:path w="506729" h="2058670">
                <a:moveTo>
                  <a:pt x="64739" y="167426"/>
                </a:moveTo>
                <a:lnTo>
                  <a:pt x="36850" y="173583"/>
                </a:lnTo>
                <a:lnTo>
                  <a:pt x="42976" y="201503"/>
                </a:lnTo>
                <a:lnTo>
                  <a:pt x="70896" y="195346"/>
                </a:lnTo>
                <a:lnTo>
                  <a:pt x="64739" y="167426"/>
                </a:lnTo>
                <a:close/>
              </a:path>
              <a:path w="506729" h="2058670">
                <a:moveTo>
                  <a:pt x="77022" y="223265"/>
                </a:moveTo>
                <a:lnTo>
                  <a:pt x="49133" y="229392"/>
                </a:lnTo>
                <a:lnTo>
                  <a:pt x="55260" y="257312"/>
                </a:lnTo>
                <a:lnTo>
                  <a:pt x="83179" y="251155"/>
                </a:lnTo>
                <a:lnTo>
                  <a:pt x="77022" y="223265"/>
                </a:lnTo>
                <a:close/>
              </a:path>
              <a:path w="506729" h="2058670">
                <a:moveTo>
                  <a:pt x="89306" y="279074"/>
                </a:moveTo>
                <a:lnTo>
                  <a:pt x="61417" y="285231"/>
                </a:lnTo>
                <a:lnTo>
                  <a:pt x="67543" y="313121"/>
                </a:lnTo>
                <a:lnTo>
                  <a:pt x="95463" y="306994"/>
                </a:lnTo>
                <a:lnTo>
                  <a:pt x="89306" y="279074"/>
                </a:lnTo>
                <a:close/>
              </a:path>
              <a:path w="506729" h="2058670">
                <a:moveTo>
                  <a:pt x="101589" y="334883"/>
                </a:moveTo>
                <a:lnTo>
                  <a:pt x="73700" y="341010"/>
                </a:lnTo>
                <a:lnTo>
                  <a:pt x="79827" y="368929"/>
                </a:lnTo>
                <a:lnTo>
                  <a:pt x="107746" y="362772"/>
                </a:lnTo>
                <a:lnTo>
                  <a:pt x="101589" y="334883"/>
                </a:lnTo>
                <a:close/>
              </a:path>
              <a:path w="506729" h="2058670">
                <a:moveTo>
                  <a:pt x="113873" y="390692"/>
                </a:moveTo>
                <a:lnTo>
                  <a:pt x="85984" y="396849"/>
                </a:lnTo>
                <a:lnTo>
                  <a:pt x="92110" y="424738"/>
                </a:lnTo>
                <a:lnTo>
                  <a:pt x="120030" y="418612"/>
                </a:lnTo>
                <a:lnTo>
                  <a:pt x="113873" y="390692"/>
                </a:lnTo>
                <a:close/>
              </a:path>
              <a:path w="506729" h="2058670">
                <a:moveTo>
                  <a:pt x="126156" y="446501"/>
                </a:moveTo>
                <a:lnTo>
                  <a:pt x="98267" y="452655"/>
                </a:lnTo>
                <a:lnTo>
                  <a:pt x="104393" y="480562"/>
                </a:lnTo>
                <a:lnTo>
                  <a:pt x="132313" y="474421"/>
                </a:lnTo>
                <a:lnTo>
                  <a:pt x="126156" y="446501"/>
                </a:lnTo>
                <a:close/>
              </a:path>
              <a:path w="506729" h="2058670">
                <a:moveTo>
                  <a:pt x="138440" y="502328"/>
                </a:moveTo>
                <a:lnTo>
                  <a:pt x="110550" y="508473"/>
                </a:lnTo>
                <a:lnTo>
                  <a:pt x="116677" y="536380"/>
                </a:lnTo>
                <a:lnTo>
                  <a:pt x="144597" y="530236"/>
                </a:lnTo>
                <a:lnTo>
                  <a:pt x="138440" y="502328"/>
                </a:lnTo>
                <a:close/>
              </a:path>
              <a:path w="506729" h="2058670">
                <a:moveTo>
                  <a:pt x="150723" y="558143"/>
                </a:moveTo>
                <a:lnTo>
                  <a:pt x="122834" y="564288"/>
                </a:lnTo>
                <a:lnTo>
                  <a:pt x="128960" y="592195"/>
                </a:lnTo>
                <a:lnTo>
                  <a:pt x="156880" y="586054"/>
                </a:lnTo>
                <a:lnTo>
                  <a:pt x="150723" y="558143"/>
                </a:lnTo>
                <a:close/>
              </a:path>
              <a:path w="506729" h="2058670">
                <a:moveTo>
                  <a:pt x="163007" y="613961"/>
                </a:moveTo>
                <a:lnTo>
                  <a:pt x="135117" y="620106"/>
                </a:lnTo>
                <a:lnTo>
                  <a:pt x="141244" y="648001"/>
                </a:lnTo>
                <a:lnTo>
                  <a:pt x="169163" y="641869"/>
                </a:lnTo>
                <a:lnTo>
                  <a:pt x="163007" y="613961"/>
                </a:lnTo>
                <a:close/>
              </a:path>
              <a:path w="506729" h="2058670">
                <a:moveTo>
                  <a:pt x="175290" y="669767"/>
                </a:moveTo>
                <a:lnTo>
                  <a:pt x="147401" y="675909"/>
                </a:lnTo>
                <a:lnTo>
                  <a:pt x="153527" y="703816"/>
                </a:lnTo>
                <a:lnTo>
                  <a:pt x="181447" y="697674"/>
                </a:lnTo>
                <a:lnTo>
                  <a:pt x="175290" y="669767"/>
                </a:lnTo>
                <a:close/>
              </a:path>
              <a:path w="506729" h="2058670">
                <a:moveTo>
                  <a:pt x="187573" y="725582"/>
                </a:moveTo>
                <a:lnTo>
                  <a:pt x="159684" y="731727"/>
                </a:lnTo>
                <a:lnTo>
                  <a:pt x="165811" y="759634"/>
                </a:lnTo>
                <a:lnTo>
                  <a:pt x="193730" y="753489"/>
                </a:lnTo>
                <a:lnTo>
                  <a:pt x="187573" y="725582"/>
                </a:lnTo>
                <a:close/>
              </a:path>
              <a:path w="506729" h="2058670">
                <a:moveTo>
                  <a:pt x="199857" y="781400"/>
                </a:moveTo>
                <a:lnTo>
                  <a:pt x="171968" y="787542"/>
                </a:lnTo>
                <a:lnTo>
                  <a:pt x="178094" y="815449"/>
                </a:lnTo>
                <a:lnTo>
                  <a:pt x="206014" y="809307"/>
                </a:lnTo>
                <a:lnTo>
                  <a:pt x="199857" y="781400"/>
                </a:lnTo>
                <a:close/>
              </a:path>
              <a:path w="506729" h="2058670">
                <a:moveTo>
                  <a:pt x="212140" y="837215"/>
                </a:moveTo>
                <a:lnTo>
                  <a:pt x="184251" y="843360"/>
                </a:lnTo>
                <a:lnTo>
                  <a:pt x="190378" y="871267"/>
                </a:lnTo>
                <a:lnTo>
                  <a:pt x="218297" y="865122"/>
                </a:lnTo>
                <a:lnTo>
                  <a:pt x="212140" y="837215"/>
                </a:lnTo>
                <a:close/>
              </a:path>
              <a:path w="506729" h="2058670">
                <a:moveTo>
                  <a:pt x="224424" y="893033"/>
                </a:moveTo>
                <a:lnTo>
                  <a:pt x="196535" y="899175"/>
                </a:lnTo>
                <a:lnTo>
                  <a:pt x="202661" y="927082"/>
                </a:lnTo>
                <a:lnTo>
                  <a:pt x="230581" y="920940"/>
                </a:lnTo>
                <a:lnTo>
                  <a:pt x="224424" y="893033"/>
                </a:lnTo>
                <a:close/>
              </a:path>
              <a:path w="506729" h="2058670">
                <a:moveTo>
                  <a:pt x="236707" y="948848"/>
                </a:moveTo>
                <a:lnTo>
                  <a:pt x="208818" y="954981"/>
                </a:lnTo>
                <a:lnTo>
                  <a:pt x="214944" y="982888"/>
                </a:lnTo>
                <a:lnTo>
                  <a:pt x="242864" y="976743"/>
                </a:lnTo>
                <a:lnTo>
                  <a:pt x="236707" y="948848"/>
                </a:lnTo>
                <a:close/>
              </a:path>
              <a:path w="506729" h="2058670">
                <a:moveTo>
                  <a:pt x="248991" y="1004654"/>
                </a:moveTo>
                <a:lnTo>
                  <a:pt x="221071" y="1010796"/>
                </a:lnTo>
                <a:lnTo>
                  <a:pt x="227228" y="1038703"/>
                </a:lnTo>
                <a:lnTo>
                  <a:pt x="255148" y="1032561"/>
                </a:lnTo>
                <a:lnTo>
                  <a:pt x="248991" y="1004654"/>
                </a:lnTo>
                <a:close/>
              </a:path>
              <a:path w="506729" h="2058670">
                <a:moveTo>
                  <a:pt x="261274" y="1060469"/>
                </a:moveTo>
                <a:lnTo>
                  <a:pt x="233385" y="1066614"/>
                </a:lnTo>
                <a:lnTo>
                  <a:pt x="239511" y="1094521"/>
                </a:lnTo>
                <a:lnTo>
                  <a:pt x="267431" y="1088376"/>
                </a:lnTo>
                <a:lnTo>
                  <a:pt x="261274" y="1060469"/>
                </a:lnTo>
                <a:close/>
              </a:path>
              <a:path w="506729" h="2058670">
                <a:moveTo>
                  <a:pt x="273557" y="1116287"/>
                </a:moveTo>
                <a:lnTo>
                  <a:pt x="245668" y="1122429"/>
                </a:lnTo>
                <a:lnTo>
                  <a:pt x="251795" y="1150336"/>
                </a:lnTo>
                <a:lnTo>
                  <a:pt x="279714" y="1144194"/>
                </a:lnTo>
                <a:lnTo>
                  <a:pt x="273557" y="1116287"/>
                </a:lnTo>
                <a:close/>
              </a:path>
              <a:path w="506729" h="2058670">
                <a:moveTo>
                  <a:pt x="285841" y="1172102"/>
                </a:moveTo>
                <a:lnTo>
                  <a:pt x="257921" y="1178247"/>
                </a:lnTo>
                <a:lnTo>
                  <a:pt x="264078" y="1206154"/>
                </a:lnTo>
                <a:lnTo>
                  <a:pt x="291998" y="1200009"/>
                </a:lnTo>
                <a:lnTo>
                  <a:pt x="285841" y="1172102"/>
                </a:lnTo>
                <a:close/>
              </a:path>
              <a:path w="506729" h="2058670">
                <a:moveTo>
                  <a:pt x="298124" y="1227920"/>
                </a:moveTo>
                <a:lnTo>
                  <a:pt x="270235" y="1234062"/>
                </a:lnTo>
                <a:lnTo>
                  <a:pt x="276362" y="1261960"/>
                </a:lnTo>
                <a:lnTo>
                  <a:pt x="304281" y="1255827"/>
                </a:lnTo>
                <a:lnTo>
                  <a:pt x="298124" y="1227920"/>
                </a:lnTo>
                <a:close/>
              </a:path>
              <a:path w="506729" h="2058670">
                <a:moveTo>
                  <a:pt x="310408" y="1283735"/>
                </a:moveTo>
                <a:lnTo>
                  <a:pt x="282488" y="1289867"/>
                </a:lnTo>
                <a:lnTo>
                  <a:pt x="288645" y="1317775"/>
                </a:lnTo>
                <a:lnTo>
                  <a:pt x="316565" y="1311642"/>
                </a:lnTo>
                <a:lnTo>
                  <a:pt x="310408" y="1283735"/>
                </a:lnTo>
                <a:close/>
              </a:path>
              <a:path w="506729" h="2058670">
                <a:moveTo>
                  <a:pt x="322691" y="1339541"/>
                </a:moveTo>
                <a:lnTo>
                  <a:pt x="294772" y="1345682"/>
                </a:lnTo>
                <a:lnTo>
                  <a:pt x="300929" y="1373593"/>
                </a:lnTo>
                <a:lnTo>
                  <a:pt x="328848" y="1367448"/>
                </a:lnTo>
                <a:lnTo>
                  <a:pt x="322691" y="1339541"/>
                </a:lnTo>
                <a:close/>
              </a:path>
              <a:path w="506729" h="2058670">
                <a:moveTo>
                  <a:pt x="334975" y="1395356"/>
                </a:moveTo>
                <a:lnTo>
                  <a:pt x="307085" y="1401500"/>
                </a:lnTo>
                <a:lnTo>
                  <a:pt x="313212" y="1429408"/>
                </a:lnTo>
                <a:lnTo>
                  <a:pt x="341132" y="1423263"/>
                </a:lnTo>
                <a:lnTo>
                  <a:pt x="334975" y="1395356"/>
                </a:lnTo>
                <a:close/>
              </a:path>
              <a:path w="506729" h="2058670">
                <a:moveTo>
                  <a:pt x="347258" y="1451174"/>
                </a:moveTo>
                <a:lnTo>
                  <a:pt x="319338" y="1457315"/>
                </a:lnTo>
                <a:lnTo>
                  <a:pt x="325495" y="1485226"/>
                </a:lnTo>
                <a:lnTo>
                  <a:pt x="353415" y="1479081"/>
                </a:lnTo>
                <a:lnTo>
                  <a:pt x="347258" y="1451174"/>
                </a:lnTo>
                <a:close/>
              </a:path>
              <a:path w="506729" h="2058670">
                <a:moveTo>
                  <a:pt x="359542" y="1506989"/>
                </a:moveTo>
                <a:lnTo>
                  <a:pt x="331622" y="1513133"/>
                </a:lnTo>
                <a:lnTo>
                  <a:pt x="337779" y="1541041"/>
                </a:lnTo>
                <a:lnTo>
                  <a:pt x="365699" y="1534896"/>
                </a:lnTo>
                <a:lnTo>
                  <a:pt x="359542" y="1506989"/>
                </a:lnTo>
                <a:close/>
              </a:path>
              <a:path w="506729" h="2058670">
                <a:moveTo>
                  <a:pt x="371825" y="1562807"/>
                </a:moveTo>
                <a:lnTo>
                  <a:pt x="343936" y="1568936"/>
                </a:lnTo>
                <a:lnTo>
                  <a:pt x="350062" y="1596847"/>
                </a:lnTo>
                <a:lnTo>
                  <a:pt x="377951" y="1590714"/>
                </a:lnTo>
                <a:lnTo>
                  <a:pt x="371825" y="1562807"/>
                </a:lnTo>
                <a:close/>
              </a:path>
              <a:path w="506729" h="2058670">
                <a:moveTo>
                  <a:pt x="384108" y="1618622"/>
                </a:moveTo>
                <a:lnTo>
                  <a:pt x="356189" y="1624754"/>
                </a:lnTo>
                <a:lnTo>
                  <a:pt x="362346" y="1652662"/>
                </a:lnTo>
                <a:lnTo>
                  <a:pt x="390235" y="1646520"/>
                </a:lnTo>
                <a:lnTo>
                  <a:pt x="384108" y="1618622"/>
                </a:lnTo>
                <a:close/>
              </a:path>
              <a:path w="506729" h="2058670">
                <a:moveTo>
                  <a:pt x="396392" y="1674427"/>
                </a:moveTo>
                <a:lnTo>
                  <a:pt x="368472" y="1680569"/>
                </a:lnTo>
                <a:lnTo>
                  <a:pt x="374629" y="1708480"/>
                </a:lnTo>
                <a:lnTo>
                  <a:pt x="402549" y="1702335"/>
                </a:lnTo>
                <a:lnTo>
                  <a:pt x="396392" y="1674427"/>
                </a:lnTo>
                <a:close/>
              </a:path>
              <a:path w="506729" h="2058670">
                <a:moveTo>
                  <a:pt x="408675" y="1730242"/>
                </a:moveTo>
                <a:lnTo>
                  <a:pt x="380786" y="1736387"/>
                </a:lnTo>
                <a:lnTo>
                  <a:pt x="386913" y="1764295"/>
                </a:lnTo>
                <a:lnTo>
                  <a:pt x="414802" y="1758153"/>
                </a:lnTo>
                <a:lnTo>
                  <a:pt x="408675" y="1730242"/>
                </a:lnTo>
                <a:close/>
              </a:path>
              <a:path w="506729" h="2058670">
                <a:moveTo>
                  <a:pt x="420959" y="1786060"/>
                </a:moveTo>
                <a:lnTo>
                  <a:pt x="393039" y="1792202"/>
                </a:lnTo>
                <a:lnTo>
                  <a:pt x="399196" y="1820113"/>
                </a:lnTo>
                <a:lnTo>
                  <a:pt x="427085" y="1813968"/>
                </a:lnTo>
                <a:lnTo>
                  <a:pt x="420959" y="1786060"/>
                </a:lnTo>
                <a:close/>
              </a:path>
              <a:path w="506729" h="2058670">
                <a:moveTo>
                  <a:pt x="433242" y="1841875"/>
                </a:moveTo>
                <a:lnTo>
                  <a:pt x="405323" y="1848020"/>
                </a:lnTo>
                <a:lnTo>
                  <a:pt x="411479" y="1875928"/>
                </a:lnTo>
                <a:lnTo>
                  <a:pt x="439399" y="1869786"/>
                </a:lnTo>
                <a:lnTo>
                  <a:pt x="433242" y="1841875"/>
                </a:lnTo>
                <a:close/>
              </a:path>
              <a:path w="506729" h="2058670">
                <a:moveTo>
                  <a:pt x="389046" y="1941972"/>
                </a:moveTo>
                <a:lnTo>
                  <a:pt x="377433" y="1952664"/>
                </a:lnTo>
                <a:lnTo>
                  <a:pt x="377068" y="1961701"/>
                </a:lnTo>
                <a:lnTo>
                  <a:pt x="466283" y="2058488"/>
                </a:lnTo>
                <a:lnTo>
                  <a:pt x="474205" y="2033875"/>
                </a:lnTo>
                <a:lnTo>
                  <a:pt x="446227" y="2033875"/>
                </a:lnTo>
                <a:lnTo>
                  <a:pt x="442173" y="2015459"/>
                </a:lnTo>
                <a:lnTo>
                  <a:pt x="450725" y="2013577"/>
                </a:lnTo>
                <a:lnTo>
                  <a:pt x="454098" y="2003102"/>
                </a:lnTo>
                <a:lnTo>
                  <a:pt x="439761" y="1987548"/>
                </a:lnTo>
                <a:lnTo>
                  <a:pt x="436046" y="1987548"/>
                </a:lnTo>
                <a:lnTo>
                  <a:pt x="434878" y="1982252"/>
                </a:lnTo>
                <a:lnTo>
                  <a:pt x="398099" y="1942328"/>
                </a:lnTo>
                <a:lnTo>
                  <a:pt x="389046" y="1941972"/>
                </a:lnTo>
                <a:close/>
              </a:path>
              <a:path w="506729" h="2058670">
                <a:moveTo>
                  <a:pt x="450725" y="2013577"/>
                </a:moveTo>
                <a:lnTo>
                  <a:pt x="442173" y="2015459"/>
                </a:lnTo>
                <a:lnTo>
                  <a:pt x="446227" y="2033875"/>
                </a:lnTo>
                <a:lnTo>
                  <a:pt x="474146" y="2027733"/>
                </a:lnTo>
                <a:lnTo>
                  <a:pt x="473855" y="2026410"/>
                </a:lnTo>
                <a:lnTo>
                  <a:pt x="446592" y="2026410"/>
                </a:lnTo>
                <a:lnTo>
                  <a:pt x="450725" y="2013577"/>
                </a:lnTo>
                <a:close/>
              </a:path>
              <a:path w="506729" h="2058670">
                <a:moveTo>
                  <a:pt x="482112" y="2009314"/>
                </a:moveTo>
                <a:lnTo>
                  <a:pt x="470093" y="2009314"/>
                </a:lnTo>
                <a:lnTo>
                  <a:pt x="474146" y="2027733"/>
                </a:lnTo>
                <a:lnTo>
                  <a:pt x="446227" y="2033875"/>
                </a:lnTo>
                <a:lnTo>
                  <a:pt x="474205" y="2033875"/>
                </a:lnTo>
                <a:lnTo>
                  <a:pt x="482112" y="2009314"/>
                </a:lnTo>
                <a:close/>
              </a:path>
              <a:path w="506729" h="2058670">
                <a:moveTo>
                  <a:pt x="461557" y="2011193"/>
                </a:moveTo>
                <a:lnTo>
                  <a:pt x="450725" y="2013577"/>
                </a:lnTo>
                <a:lnTo>
                  <a:pt x="446592" y="2026410"/>
                </a:lnTo>
                <a:lnTo>
                  <a:pt x="470702" y="2021113"/>
                </a:lnTo>
                <a:lnTo>
                  <a:pt x="461557" y="2011193"/>
                </a:lnTo>
                <a:close/>
              </a:path>
              <a:path w="506729" h="2058670">
                <a:moveTo>
                  <a:pt x="470093" y="2009314"/>
                </a:moveTo>
                <a:lnTo>
                  <a:pt x="461557" y="2011193"/>
                </a:lnTo>
                <a:lnTo>
                  <a:pt x="470702" y="2021113"/>
                </a:lnTo>
                <a:lnTo>
                  <a:pt x="446592" y="2026410"/>
                </a:lnTo>
                <a:lnTo>
                  <a:pt x="473855" y="2026410"/>
                </a:lnTo>
                <a:lnTo>
                  <a:pt x="470093" y="2009314"/>
                </a:lnTo>
                <a:close/>
              </a:path>
              <a:path w="506729" h="2058670">
                <a:moveTo>
                  <a:pt x="454098" y="2003102"/>
                </a:moveTo>
                <a:lnTo>
                  <a:pt x="450725" y="2013577"/>
                </a:lnTo>
                <a:lnTo>
                  <a:pt x="461557" y="2011193"/>
                </a:lnTo>
                <a:lnTo>
                  <a:pt x="454098" y="2003102"/>
                </a:lnTo>
                <a:close/>
              </a:path>
              <a:path w="506729" h="2058670">
                <a:moveTo>
                  <a:pt x="487466" y="1920303"/>
                </a:moveTo>
                <a:lnTo>
                  <a:pt x="479419" y="1924434"/>
                </a:lnTo>
                <a:lnTo>
                  <a:pt x="477011" y="1931947"/>
                </a:lnTo>
                <a:lnTo>
                  <a:pt x="462780" y="1976142"/>
                </a:lnTo>
                <a:lnTo>
                  <a:pt x="463936" y="1981407"/>
                </a:lnTo>
                <a:lnTo>
                  <a:pt x="460867" y="1982083"/>
                </a:lnTo>
                <a:lnTo>
                  <a:pt x="454098" y="2003102"/>
                </a:lnTo>
                <a:lnTo>
                  <a:pt x="461557" y="2011193"/>
                </a:lnTo>
                <a:lnTo>
                  <a:pt x="470093" y="2009314"/>
                </a:lnTo>
                <a:lnTo>
                  <a:pt x="482112" y="2009314"/>
                </a:lnTo>
                <a:lnTo>
                  <a:pt x="506608" y="1933197"/>
                </a:lnTo>
                <a:lnTo>
                  <a:pt x="502493" y="1925150"/>
                </a:lnTo>
                <a:lnTo>
                  <a:pt x="487466" y="1920303"/>
                </a:lnTo>
                <a:close/>
              </a:path>
              <a:path w="506729" h="2058670">
                <a:moveTo>
                  <a:pt x="434878" y="1982252"/>
                </a:moveTo>
                <a:lnTo>
                  <a:pt x="436046" y="1987548"/>
                </a:lnTo>
                <a:lnTo>
                  <a:pt x="439134" y="1986869"/>
                </a:lnTo>
                <a:lnTo>
                  <a:pt x="434878" y="1982252"/>
                </a:lnTo>
                <a:close/>
              </a:path>
              <a:path w="506729" h="2058670">
                <a:moveTo>
                  <a:pt x="439134" y="1986869"/>
                </a:moveTo>
                <a:lnTo>
                  <a:pt x="436046" y="1987548"/>
                </a:lnTo>
                <a:lnTo>
                  <a:pt x="439761" y="1987548"/>
                </a:lnTo>
                <a:lnTo>
                  <a:pt x="439134" y="1986869"/>
                </a:lnTo>
                <a:close/>
              </a:path>
              <a:path w="506729" h="2058670">
                <a:moveTo>
                  <a:pt x="457809" y="1953496"/>
                </a:moveTo>
                <a:lnTo>
                  <a:pt x="429889" y="1959641"/>
                </a:lnTo>
                <a:lnTo>
                  <a:pt x="434878" y="1982252"/>
                </a:lnTo>
                <a:lnTo>
                  <a:pt x="439134" y="1986869"/>
                </a:lnTo>
                <a:lnTo>
                  <a:pt x="460867" y="1982083"/>
                </a:lnTo>
                <a:lnTo>
                  <a:pt x="462780" y="1976142"/>
                </a:lnTo>
                <a:lnTo>
                  <a:pt x="457809" y="1953496"/>
                </a:lnTo>
                <a:close/>
              </a:path>
              <a:path w="506729" h="2058670">
                <a:moveTo>
                  <a:pt x="462780" y="1976142"/>
                </a:moveTo>
                <a:lnTo>
                  <a:pt x="460867" y="1982083"/>
                </a:lnTo>
                <a:lnTo>
                  <a:pt x="463936" y="1981407"/>
                </a:lnTo>
                <a:lnTo>
                  <a:pt x="462780" y="1976142"/>
                </a:lnTo>
                <a:close/>
              </a:path>
              <a:path w="506729" h="2058670">
                <a:moveTo>
                  <a:pt x="445526" y="1897693"/>
                </a:moveTo>
                <a:lnTo>
                  <a:pt x="417636" y="1903826"/>
                </a:lnTo>
                <a:lnTo>
                  <a:pt x="423763" y="1931733"/>
                </a:lnTo>
                <a:lnTo>
                  <a:pt x="451652" y="1925601"/>
                </a:lnTo>
                <a:lnTo>
                  <a:pt x="445526" y="1897693"/>
                </a:lnTo>
                <a:close/>
              </a:path>
            </a:pathLst>
          </a:custGeom>
          <a:solidFill>
            <a:srgbClr val="FF8A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986177" y="2500838"/>
            <a:ext cx="380048" cy="1544003"/>
          </a:xfrm>
          <a:custGeom>
            <a:avLst/>
            <a:gdLst/>
            <a:ahLst/>
            <a:cxnLst/>
            <a:rect l="l" t="t" r="r" b="b"/>
            <a:pathLst>
              <a:path w="506729" h="2058670">
                <a:moveTo>
                  <a:pt x="27919" y="0"/>
                </a:moveTo>
                <a:lnTo>
                  <a:pt x="0" y="6156"/>
                </a:lnTo>
                <a:lnTo>
                  <a:pt x="6156" y="34046"/>
                </a:lnTo>
                <a:lnTo>
                  <a:pt x="34076" y="27919"/>
                </a:lnTo>
                <a:lnTo>
                  <a:pt x="27919" y="0"/>
                </a:lnTo>
                <a:close/>
              </a:path>
              <a:path w="506729" h="2058670">
                <a:moveTo>
                  <a:pt x="40203" y="55808"/>
                </a:moveTo>
                <a:lnTo>
                  <a:pt x="12283" y="61965"/>
                </a:lnTo>
                <a:lnTo>
                  <a:pt x="18440" y="89855"/>
                </a:lnTo>
                <a:lnTo>
                  <a:pt x="46360" y="83728"/>
                </a:lnTo>
                <a:lnTo>
                  <a:pt x="40203" y="55808"/>
                </a:lnTo>
                <a:close/>
              </a:path>
              <a:path w="506729" h="2058670">
                <a:moveTo>
                  <a:pt x="52486" y="111648"/>
                </a:moveTo>
                <a:lnTo>
                  <a:pt x="24597" y="117774"/>
                </a:lnTo>
                <a:lnTo>
                  <a:pt x="30723" y="145663"/>
                </a:lnTo>
                <a:lnTo>
                  <a:pt x="58613" y="139537"/>
                </a:lnTo>
                <a:lnTo>
                  <a:pt x="52486" y="111648"/>
                </a:lnTo>
                <a:close/>
              </a:path>
              <a:path w="506729" h="2058670">
                <a:moveTo>
                  <a:pt x="64769" y="167457"/>
                </a:moveTo>
                <a:lnTo>
                  <a:pt x="36850" y="173583"/>
                </a:lnTo>
                <a:lnTo>
                  <a:pt x="43007" y="201503"/>
                </a:lnTo>
                <a:lnTo>
                  <a:pt x="70926" y="195346"/>
                </a:lnTo>
                <a:lnTo>
                  <a:pt x="64769" y="167457"/>
                </a:lnTo>
                <a:close/>
              </a:path>
              <a:path w="506729" h="2058670">
                <a:moveTo>
                  <a:pt x="77053" y="223265"/>
                </a:moveTo>
                <a:lnTo>
                  <a:pt x="49133" y="229392"/>
                </a:lnTo>
                <a:lnTo>
                  <a:pt x="55290" y="257312"/>
                </a:lnTo>
                <a:lnTo>
                  <a:pt x="83210" y="251155"/>
                </a:lnTo>
                <a:lnTo>
                  <a:pt x="77053" y="223265"/>
                </a:lnTo>
                <a:close/>
              </a:path>
              <a:path w="506729" h="2058670">
                <a:moveTo>
                  <a:pt x="89336" y="279074"/>
                </a:moveTo>
                <a:lnTo>
                  <a:pt x="61447" y="285201"/>
                </a:lnTo>
                <a:lnTo>
                  <a:pt x="67574" y="313121"/>
                </a:lnTo>
                <a:lnTo>
                  <a:pt x="95463" y="306994"/>
                </a:lnTo>
                <a:lnTo>
                  <a:pt x="89336" y="279074"/>
                </a:lnTo>
                <a:close/>
              </a:path>
              <a:path w="506729" h="2058670">
                <a:moveTo>
                  <a:pt x="101620" y="334883"/>
                </a:moveTo>
                <a:lnTo>
                  <a:pt x="73700" y="341040"/>
                </a:lnTo>
                <a:lnTo>
                  <a:pt x="79857" y="368929"/>
                </a:lnTo>
                <a:lnTo>
                  <a:pt x="107777" y="362803"/>
                </a:lnTo>
                <a:lnTo>
                  <a:pt x="101620" y="334883"/>
                </a:lnTo>
                <a:close/>
              </a:path>
              <a:path w="506729" h="2058670">
                <a:moveTo>
                  <a:pt x="113903" y="390692"/>
                </a:moveTo>
                <a:lnTo>
                  <a:pt x="85984" y="396849"/>
                </a:lnTo>
                <a:lnTo>
                  <a:pt x="92141" y="424769"/>
                </a:lnTo>
                <a:lnTo>
                  <a:pt x="120060" y="418612"/>
                </a:lnTo>
                <a:lnTo>
                  <a:pt x="113903" y="390692"/>
                </a:lnTo>
                <a:close/>
              </a:path>
              <a:path w="506729" h="2058670">
                <a:moveTo>
                  <a:pt x="126187" y="446531"/>
                </a:moveTo>
                <a:lnTo>
                  <a:pt x="98267" y="452658"/>
                </a:lnTo>
                <a:lnTo>
                  <a:pt x="104424" y="480562"/>
                </a:lnTo>
                <a:lnTo>
                  <a:pt x="132313" y="474421"/>
                </a:lnTo>
                <a:lnTo>
                  <a:pt x="126187" y="446531"/>
                </a:lnTo>
                <a:close/>
              </a:path>
              <a:path w="506729" h="2058670">
                <a:moveTo>
                  <a:pt x="138470" y="502325"/>
                </a:moveTo>
                <a:lnTo>
                  <a:pt x="110550" y="508470"/>
                </a:lnTo>
                <a:lnTo>
                  <a:pt x="116707" y="536377"/>
                </a:lnTo>
                <a:lnTo>
                  <a:pt x="144627" y="530233"/>
                </a:lnTo>
                <a:lnTo>
                  <a:pt x="138470" y="502325"/>
                </a:lnTo>
                <a:close/>
              </a:path>
              <a:path w="506729" h="2058670">
                <a:moveTo>
                  <a:pt x="150754" y="558143"/>
                </a:moveTo>
                <a:lnTo>
                  <a:pt x="122834" y="564285"/>
                </a:lnTo>
                <a:lnTo>
                  <a:pt x="128991" y="592195"/>
                </a:lnTo>
                <a:lnTo>
                  <a:pt x="156880" y="586051"/>
                </a:lnTo>
                <a:lnTo>
                  <a:pt x="150754" y="558143"/>
                </a:lnTo>
                <a:close/>
              </a:path>
              <a:path w="506729" h="2058670">
                <a:moveTo>
                  <a:pt x="163037" y="613958"/>
                </a:moveTo>
                <a:lnTo>
                  <a:pt x="135117" y="620103"/>
                </a:lnTo>
                <a:lnTo>
                  <a:pt x="141274" y="648010"/>
                </a:lnTo>
                <a:lnTo>
                  <a:pt x="169163" y="641866"/>
                </a:lnTo>
                <a:lnTo>
                  <a:pt x="163037" y="613958"/>
                </a:lnTo>
                <a:close/>
              </a:path>
              <a:path w="506729" h="2058670">
                <a:moveTo>
                  <a:pt x="175320" y="669776"/>
                </a:moveTo>
                <a:lnTo>
                  <a:pt x="147401" y="675918"/>
                </a:lnTo>
                <a:lnTo>
                  <a:pt x="153558" y="703828"/>
                </a:lnTo>
                <a:lnTo>
                  <a:pt x="181447" y="697684"/>
                </a:lnTo>
                <a:lnTo>
                  <a:pt x="175320" y="669776"/>
                </a:lnTo>
                <a:close/>
              </a:path>
              <a:path w="506729" h="2058670">
                <a:moveTo>
                  <a:pt x="187604" y="725591"/>
                </a:moveTo>
                <a:lnTo>
                  <a:pt x="159684" y="731736"/>
                </a:lnTo>
                <a:lnTo>
                  <a:pt x="165841" y="759631"/>
                </a:lnTo>
                <a:lnTo>
                  <a:pt x="193730" y="753499"/>
                </a:lnTo>
                <a:lnTo>
                  <a:pt x="187604" y="725591"/>
                </a:lnTo>
                <a:close/>
              </a:path>
              <a:path w="506729" h="2058670">
                <a:moveTo>
                  <a:pt x="199887" y="781409"/>
                </a:moveTo>
                <a:lnTo>
                  <a:pt x="171968" y="787539"/>
                </a:lnTo>
                <a:lnTo>
                  <a:pt x="178125" y="815449"/>
                </a:lnTo>
                <a:lnTo>
                  <a:pt x="206014" y="809317"/>
                </a:lnTo>
                <a:lnTo>
                  <a:pt x="199887" y="781409"/>
                </a:lnTo>
                <a:close/>
              </a:path>
              <a:path w="506729" h="2058670">
                <a:moveTo>
                  <a:pt x="212171" y="837212"/>
                </a:moveTo>
                <a:lnTo>
                  <a:pt x="184251" y="843357"/>
                </a:lnTo>
                <a:lnTo>
                  <a:pt x="190408" y="871264"/>
                </a:lnTo>
                <a:lnTo>
                  <a:pt x="218297" y="865119"/>
                </a:lnTo>
                <a:lnTo>
                  <a:pt x="212171" y="837212"/>
                </a:lnTo>
                <a:close/>
              </a:path>
              <a:path w="506729" h="2058670">
                <a:moveTo>
                  <a:pt x="224454" y="893030"/>
                </a:moveTo>
                <a:lnTo>
                  <a:pt x="196535" y="899172"/>
                </a:lnTo>
                <a:lnTo>
                  <a:pt x="202691" y="927082"/>
                </a:lnTo>
                <a:lnTo>
                  <a:pt x="230581" y="920937"/>
                </a:lnTo>
                <a:lnTo>
                  <a:pt x="224454" y="893030"/>
                </a:lnTo>
                <a:close/>
              </a:path>
              <a:path w="506729" h="2058670">
                <a:moveTo>
                  <a:pt x="236738" y="948845"/>
                </a:moveTo>
                <a:lnTo>
                  <a:pt x="208818" y="954990"/>
                </a:lnTo>
                <a:lnTo>
                  <a:pt x="214975" y="982897"/>
                </a:lnTo>
                <a:lnTo>
                  <a:pt x="242864" y="976752"/>
                </a:lnTo>
                <a:lnTo>
                  <a:pt x="236738" y="948845"/>
                </a:lnTo>
                <a:close/>
              </a:path>
              <a:path w="506729" h="2058670">
                <a:moveTo>
                  <a:pt x="249021" y="1004663"/>
                </a:moveTo>
                <a:lnTo>
                  <a:pt x="221101" y="1010805"/>
                </a:lnTo>
                <a:lnTo>
                  <a:pt x="227258" y="1038715"/>
                </a:lnTo>
                <a:lnTo>
                  <a:pt x="255148" y="1032570"/>
                </a:lnTo>
                <a:lnTo>
                  <a:pt x="249021" y="1004663"/>
                </a:lnTo>
                <a:close/>
              </a:path>
              <a:path w="506729" h="2058670">
                <a:moveTo>
                  <a:pt x="261305" y="1060478"/>
                </a:moveTo>
                <a:lnTo>
                  <a:pt x="233385" y="1066623"/>
                </a:lnTo>
                <a:lnTo>
                  <a:pt x="239542" y="1094518"/>
                </a:lnTo>
                <a:lnTo>
                  <a:pt x="267431" y="1088385"/>
                </a:lnTo>
                <a:lnTo>
                  <a:pt x="261305" y="1060478"/>
                </a:lnTo>
                <a:close/>
              </a:path>
              <a:path w="506729" h="2058670">
                <a:moveTo>
                  <a:pt x="273588" y="1116296"/>
                </a:moveTo>
                <a:lnTo>
                  <a:pt x="245668" y="1122425"/>
                </a:lnTo>
                <a:lnTo>
                  <a:pt x="251825" y="1150336"/>
                </a:lnTo>
                <a:lnTo>
                  <a:pt x="279714" y="1144191"/>
                </a:lnTo>
                <a:lnTo>
                  <a:pt x="273588" y="1116296"/>
                </a:lnTo>
                <a:close/>
              </a:path>
              <a:path w="506729" h="2058670">
                <a:moveTo>
                  <a:pt x="285871" y="1172099"/>
                </a:moveTo>
                <a:lnTo>
                  <a:pt x="257952" y="1178243"/>
                </a:lnTo>
                <a:lnTo>
                  <a:pt x="264109" y="1206151"/>
                </a:lnTo>
                <a:lnTo>
                  <a:pt x="291998" y="1200009"/>
                </a:lnTo>
                <a:lnTo>
                  <a:pt x="285871" y="1172099"/>
                </a:lnTo>
                <a:close/>
              </a:path>
              <a:path w="506729" h="2058670">
                <a:moveTo>
                  <a:pt x="298155" y="1227917"/>
                </a:moveTo>
                <a:lnTo>
                  <a:pt x="270235" y="1234058"/>
                </a:lnTo>
                <a:lnTo>
                  <a:pt x="276392" y="1261969"/>
                </a:lnTo>
                <a:lnTo>
                  <a:pt x="304281" y="1255824"/>
                </a:lnTo>
                <a:lnTo>
                  <a:pt x="298155" y="1227917"/>
                </a:lnTo>
                <a:close/>
              </a:path>
              <a:path w="506729" h="2058670">
                <a:moveTo>
                  <a:pt x="310438" y="1283732"/>
                </a:moveTo>
                <a:lnTo>
                  <a:pt x="282519" y="1289876"/>
                </a:lnTo>
                <a:lnTo>
                  <a:pt x="288676" y="1317784"/>
                </a:lnTo>
                <a:lnTo>
                  <a:pt x="316565" y="1311642"/>
                </a:lnTo>
                <a:lnTo>
                  <a:pt x="310438" y="1283732"/>
                </a:lnTo>
                <a:close/>
              </a:path>
              <a:path w="506729" h="2058670">
                <a:moveTo>
                  <a:pt x="322722" y="1339550"/>
                </a:moveTo>
                <a:lnTo>
                  <a:pt x="294802" y="1345691"/>
                </a:lnTo>
                <a:lnTo>
                  <a:pt x="300959" y="1373602"/>
                </a:lnTo>
                <a:lnTo>
                  <a:pt x="328848" y="1367457"/>
                </a:lnTo>
                <a:lnTo>
                  <a:pt x="322722" y="1339550"/>
                </a:lnTo>
                <a:close/>
              </a:path>
              <a:path w="506729" h="2058670">
                <a:moveTo>
                  <a:pt x="335005" y="1395365"/>
                </a:moveTo>
                <a:lnTo>
                  <a:pt x="307085" y="1401509"/>
                </a:lnTo>
                <a:lnTo>
                  <a:pt x="313242" y="1429405"/>
                </a:lnTo>
                <a:lnTo>
                  <a:pt x="341132" y="1423275"/>
                </a:lnTo>
                <a:lnTo>
                  <a:pt x="335005" y="1395365"/>
                </a:lnTo>
                <a:close/>
              </a:path>
              <a:path w="506729" h="2058670">
                <a:moveTo>
                  <a:pt x="347289" y="1451183"/>
                </a:moveTo>
                <a:lnTo>
                  <a:pt x="319369" y="1457315"/>
                </a:lnTo>
                <a:lnTo>
                  <a:pt x="325526" y="1485223"/>
                </a:lnTo>
                <a:lnTo>
                  <a:pt x="353415" y="1479078"/>
                </a:lnTo>
                <a:lnTo>
                  <a:pt x="347289" y="1451183"/>
                </a:lnTo>
                <a:close/>
              </a:path>
              <a:path w="506729" h="2058670">
                <a:moveTo>
                  <a:pt x="359572" y="1506986"/>
                </a:moveTo>
                <a:lnTo>
                  <a:pt x="331652" y="1513130"/>
                </a:lnTo>
                <a:lnTo>
                  <a:pt x="337809" y="1541038"/>
                </a:lnTo>
                <a:lnTo>
                  <a:pt x="365699" y="1534896"/>
                </a:lnTo>
                <a:lnTo>
                  <a:pt x="359572" y="1506986"/>
                </a:lnTo>
                <a:close/>
              </a:path>
              <a:path w="506729" h="2058670">
                <a:moveTo>
                  <a:pt x="371855" y="1562804"/>
                </a:moveTo>
                <a:lnTo>
                  <a:pt x="343936" y="1568948"/>
                </a:lnTo>
                <a:lnTo>
                  <a:pt x="350093" y="1596856"/>
                </a:lnTo>
                <a:lnTo>
                  <a:pt x="377982" y="1590711"/>
                </a:lnTo>
                <a:lnTo>
                  <a:pt x="371855" y="1562804"/>
                </a:lnTo>
                <a:close/>
              </a:path>
              <a:path w="506729" h="2058670">
                <a:moveTo>
                  <a:pt x="384139" y="1618619"/>
                </a:moveTo>
                <a:lnTo>
                  <a:pt x="356219" y="1624763"/>
                </a:lnTo>
                <a:lnTo>
                  <a:pt x="362376" y="1652671"/>
                </a:lnTo>
                <a:lnTo>
                  <a:pt x="390265" y="1646529"/>
                </a:lnTo>
                <a:lnTo>
                  <a:pt x="384139" y="1618619"/>
                </a:lnTo>
                <a:close/>
              </a:path>
              <a:path w="506729" h="2058670">
                <a:moveTo>
                  <a:pt x="396422" y="1674437"/>
                </a:moveTo>
                <a:lnTo>
                  <a:pt x="368503" y="1680581"/>
                </a:lnTo>
                <a:lnTo>
                  <a:pt x="374660" y="1708489"/>
                </a:lnTo>
                <a:lnTo>
                  <a:pt x="402549" y="1702344"/>
                </a:lnTo>
                <a:lnTo>
                  <a:pt x="396422" y="1674437"/>
                </a:lnTo>
                <a:close/>
              </a:path>
              <a:path w="506729" h="2058670">
                <a:moveTo>
                  <a:pt x="408706" y="1730252"/>
                </a:moveTo>
                <a:lnTo>
                  <a:pt x="380786" y="1736384"/>
                </a:lnTo>
                <a:lnTo>
                  <a:pt x="386943" y="1764292"/>
                </a:lnTo>
                <a:lnTo>
                  <a:pt x="414832" y="1758162"/>
                </a:lnTo>
                <a:lnTo>
                  <a:pt x="408706" y="1730252"/>
                </a:lnTo>
                <a:close/>
              </a:path>
              <a:path w="506729" h="2058670">
                <a:moveTo>
                  <a:pt x="420989" y="1786057"/>
                </a:moveTo>
                <a:lnTo>
                  <a:pt x="393070" y="1792202"/>
                </a:lnTo>
                <a:lnTo>
                  <a:pt x="399227" y="1820110"/>
                </a:lnTo>
                <a:lnTo>
                  <a:pt x="427116" y="1813965"/>
                </a:lnTo>
                <a:lnTo>
                  <a:pt x="420989" y="1786057"/>
                </a:lnTo>
                <a:close/>
              </a:path>
              <a:path w="506729" h="2058670">
                <a:moveTo>
                  <a:pt x="433273" y="1841875"/>
                </a:moveTo>
                <a:lnTo>
                  <a:pt x="405353" y="1848017"/>
                </a:lnTo>
                <a:lnTo>
                  <a:pt x="411479" y="1875925"/>
                </a:lnTo>
                <a:lnTo>
                  <a:pt x="439399" y="1869783"/>
                </a:lnTo>
                <a:lnTo>
                  <a:pt x="433273" y="1841875"/>
                </a:lnTo>
                <a:close/>
              </a:path>
              <a:path w="506729" h="2058670">
                <a:moveTo>
                  <a:pt x="389046" y="1941969"/>
                </a:moveTo>
                <a:lnTo>
                  <a:pt x="377464" y="1952661"/>
                </a:lnTo>
                <a:lnTo>
                  <a:pt x="377098" y="1961711"/>
                </a:lnTo>
                <a:lnTo>
                  <a:pt x="466313" y="2058497"/>
                </a:lnTo>
                <a:lnTo>
                  <a:pt x="474235" y="2033887"/>
                </a:lnTo>
                <a:lnTo>
                  <a:pt x="446257" y="2033887"/>
                </a:lnTo>
                <a:lnTo>
                  <a:pt x="442203" y="2015468"/>
                </a:lnTo>
                <a:lnTo>
                  <a:pt x="450723" y="2013591"/>
                </a:lnTo>
                <a:lnTo>
                  <a:pt x="454102" y="2003095"/>
                </a:lnTo>
                <a:lnTo>
                  <a:pt x="439786" y="1987558"/>
                </a:lnTo>
                <a:lnTo>
                  <a:pt x="436077" y="1987558"/>
                </a:lnTo>
                <a:lnTo>
                  <a:pt x="434909" y="1982265"/>
                </a:lnTo>
                <a:lnTo>
                  <a:pt x="398099" y="1942337"/>
                </a:lnTo>
                <a:lnTo>
                  <a:pt x="389046" y="1941969"/>
                </a:lnTo>
                <a:close/>
              </a:path>
              <a:path w="506729" h="2058670">
                <a:moveTo>
                  <a:pt x="450723" y="2013591"/>
                </a:moveTo>
                <a:lnTo>
                  <a:pt x="442203" y="2015468"/>
                </a:lnTo>
                <a:lnTo>
                  <a:pt x="446257" y="2033887"/>
                </a:lnTo>
                <a:lnTo>
                  <a:pt x="474177" y="2027742"/>
                </a:lnTo>
                <a:lnTo>
                  <a:pt x="473884" y="2026420"/>
                </a:lnTo>
                <a:lnTo>
                  <a:pt x="446592" y="2026420"/>
                </a:lnTo>
                <a:lnTo>
                  <a:pt x="450723" y="2013591"/>
                </a:lnTo>
                <a:close/>
              </a:path>
              <a:path w="506729" h="2058670">
                <a:moveTo>
                  <a:pt x="482142" y="2009323"/>
                </a:moveTo>
                <a:lnTo>
                  <a:pt x="470093" y="2009323"/>
                </a:lnTo>
                <a:lnTo>
                  <a:pt x="474177" y="2027742"/>
                </a:lnTo>
                <a:lnTo>
                  <a:pt x="446257" y="2033887"/>
                </a:lnTo>
                <a:lnTo>
                  <a:pt x="474235" y="2033887"/>
                </a:lnTo>
                <a:lnTo>
                  <a:pt x="482142" y="2009323"/>
                </a:lnTo>
                <a:close/>
              </a:path>
              <a:path w="506729" h="2058670">
                <a:moveTo>
                  <a:pt x="461571" y="2011201"/>
                </a:moveTo>
                <a:lnTo>
                  <a:pt x="450723" y="2013591"/>
                </a:lnTo>
                <a:lnTo>
                  <a:pt x="446592" y="2026420"/>
                </a:lnTo>
                <a:lnTo>
                  <a:pt x="470702" y="2021110"/>
                </a:lnTo>
                <a:lnTo>
                  <a:pt x="461571" y="2011201"/>
                </a:lnTo>
                <a:close/>
              </a:path>
              <a:path w="506729" h="2058670">
                <a:moveTo>
                  <a:pt x="470093" y="2009323"/>
                </a:moveTo>
                <a:lnTo>
                  <a:pt x="461571" y="2011201"/>
                </a:lnTo>
                <a:lnTo>
                  <a:pt x="470702" y="2021110"/>
                </a:lnTo>
                <a:lnTo>
                  <a:pt x="446592" y="2026420"/>
                </a:lnTo>
                <a:lnTo>
                  <a:pt x="473884" y="2026420"/>
                </a:lnTo>
                <a:lnTo>
                  <a:pt x="470093" y="2009323"/>
                </a:lnTo>
                <a:close/>
              </a:path>
              <a:path w="506729" h="2058670">
                <a:moveTo>
                  <a:pt x="454102" y="2003095"/>
                </a:moveTo>
                <a:lnTo>
                  <a:pt x="450723" y="2013591"/>
                </a:lnTo>
                <a:lnTo>
                  <a:pt x="461571" y="2011201"/>
                </a:lnTo>
                <a:lnTo>
                  <a:pt x="454102" y="2003095"/>
                </a:lnTo>
                <a:close/>
              </a:path>
              <a:path w="506729" h="2058670">
                <a:moveTo>
                  <a:pt x="487497" y="1920313"/>
                </a:moveTo>
                <a:lnTo>
                  <a:pt x="479450" y="1924443"/>
                </a:lnTo>
                <a:lnTo>
                  <a:pt x="477011" y="1931944"/>
                </a:lnTo>
                <a:lnTo>
                  <a:pt x="462797" y="1976091"/>
                </a:lnTo>
                <a:lnTo>
                  <a:pt x="463966" y="1981416"/>
                </a:lnTo>
                <a:lnTo>
                  <a:pt x="460863" y="1982099"/>
                </a:lnTo>
                <a:lnTo>
                  <a:pt x="454102" y="2003095"/>
                </a:lnTo>
                <a:lnTo>
                  <a:pt x="461571" y="2011201"/>
                </a:lnTo>
                <a:lnTo>
                  <a:pt x="470093" y="2009323"/>
                </a:lnTo>
                <a:lnTo>
                  <a:pt x="482142" y="2009323"/>
                </a:lnTo>
                <a:lnTo>
                  <a:pt x="504230" y="1940707"/>
                </a:lnTo>
                <a:lnTo>
                  <a:pt x="506638" y="1933193"/>
                </a:lnTo>
                <a:lnTo>
                  <a:pt x="502523" y="1925147"/>
                </a:lnTo>
                <a:lnTo>
                  <a:pt x="487497" y="1920313"/>
                </a:lnTo>
                <a:close/>
              </a:path>
              <a:path w="506729" h="2058670">
                <a:moveTo>
                  <a:pt x="434909" y="1982265"/>
                </a:moveTo>
                <a:lnTo>
                  <a:pt x="436077" y="1987558"/>
                </a:lnTo>
                <a:lnTo>
                  <a:pt x="439160" y="1986879"/>
                </a:lnTo>
                <a:lnTo>
                  <a:pt x="434909" y="1982265"/>
                </a:lnTo>
                <a:close/>
              </a:path>
              <a:path w="506729" h="2058670">
                <a:moveTo>
                  <a:pt x="439160" y="1986879"/>
                </a:moveTo>
                <a:lnTo>
                  <a:pt x="436077" y="1987558"/>
                </a:lnTo>
                <a:lnTo>
                  <a:pt x="439786" y="1987558"/>
                </a:lnTo>
                <a:lnTo>
                  <a:pt x="439160" y="1986879"/>
                </a:lnTo>
                <a:close/>
              </a:path>
              <a:path w="506729" h="2058670">
                <a:moveTo>
                  <a:pt x="457840" y="1953508"/>
                </a:moveTo>
                <a:lnTo>
                  <a:pt x="429920" y="1959650"/>
                </a:lnTo>
                <a:lnTo>
                  <a:pt x="434909" y="1982265"/>
                </a:lnTo>
                <a:lnTo>
                  <a:pt x="439160" y="1986879"/>
                </a:lnTo>
                <a:lnTo>
                  <a:pt x="460863" y="1982099"/>
                </a:lnTo>
                <a:lnTo>
                  <a:pt x="462797" y="1976091"/>
                </a:lnTo>
                <a:lnTo>
                  <a:pt x="457840" y="1953508"/>
                </a:lnTo>
                <a:close/>
              </a:path>
              <a:path w="506729" h="2058670">
                <a:moveTo>
                  <a:pt x="462797" y="1976091"/>
                </a:moveTo>
                <a:lnTo>
                  <a:pt x="460863" y="1982099"/>
                </a:lnTo>
                <a:lnTo>
                  <a:pt x="463966" y="1981416"/>
                </a:lnTo>
                <a:lnTo>
                  <a:pt x="462797" y="1976091"/>
                </a:lnTo>
                <a:close/>
              </a:path>
              <a:path w="506729" h="2058670">
                <a:moveTo>
                  <a:pt x="445556" y="1897690"/>
                </a:moveTo>
                <a:lnTo>
                  <a:pt x="417636" y="1903835"/>
                </a:lnTo>
                <a:lnTo>
                  <a:pt x="423763" y="1931743"/>
                </a:lnTo>
                <a:lnTo>
                  <a:pt x="451683" y="1925598"/>
                </a:lnTo>
                <a:lnTo>
                  <a:pt x="445556" y="1897690"/>
                </a:lnTo>
                <a:close/>
              </a:path>
            </a:pathLst>
          </a:custGeom>
          <a:solidFill>
            <a:srgbClr val="FF8A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5431672" y="2518669"/>
            <a:ext cx="380048" cy="1544003"/>
          </a:xfrm>
          <a:custGeom>
            <a:avLst/>
            <a:gdLst/>
            <a:ahLst/>
            <a:cxnLst/>
            <a:rect l="l" t="t" r="r" b="b"/>
            <a:pathLst>
              <a:path w="506729" h="2058670">
                <a:moveTo>
                  <a:pt x="27919" y="0"/>
                </a:moveTo>
                <a:lnTo>
                  <a:pt x="0" y="6126"/>
                </a:lnTo>
                <a:lnTo>
                  <a:pt x="6156" y="34046"/>
                </a:lnTo>
                <a:lnTo>
                  <a:pt x="34046" y="27889"/>
                </a:lnTo>
                <a:lnTo>
                  <a:pt x="27919" y="0"/>
                </a:lnTo>
                <a:close/>
              </a:path>
              <a:path w="506729" h="2058670">
                <a:moveTo>
                  <a:pt x="40203" y="55808"/>
                </a:moveTo>
                <a:lnTo>
                  <a:pt x="12283" y="61965"/>
                </a:lnTo>
                <a:lnTo>
                  <a:pt x="18440" y="89855"/>
                </a:lnTo>
                <a:lnTo>
                  <a:pt x="46329" y="83728"/>
                </a:lnTo>
                <a:lnTo>
                  <a:pt x="40203" y="55808"/>
                </a:lnTo>
                <a:close/>
              </a:path>
              <a:path w="506729" h="2058670">
                <a:moveTo>
                  <a:pt x="52486" y="111617"/>
                </a:moveTo>
                <a:lnTo>
                  <a:pt x="24566" y="117774"/>
                </a:lnTo>
                <a:lnTo>
                  <a:pt x="30723" y="145663"/>
                </a:lnTo>
                <a:lnTo>
                  <a:pt x="58613" y="139537"/>
                </a:lnTo>
                <a:lnTo>
                  <a:pt x="52486" y="111617"/>
                </a:lnTo>
                <a:close/>
              </a:path>
              <a:path w="506729" h="2058670">
                <a:moveTo>
                  <a:pt x="64769" y="167426"/>
                </a:moveTo>
                <a:lnTo>
                  <a:pt x="36850" y="173583"/>
                </a:lnTo>
                <a:lnTo>
                  <a:pt x="43007" y="201503"/>
                </a:lnTo>
                <a:lnTo>
                  <a:pt x="70896" y="195346"/>
                </a:lnTo>
                <a:lnTo>
                  <a:pt x="64769" y="167426"/>
                </a:lnTo>
                <a:close/>
              </a:path>
              <a:path w="506729" h="2058670">
                <a:moveTo>
                  <a:pt x="77053" y="223265"/>
                </a:moveTo>
                <a:lnTo>
                  <a:pt x="49133" y="229392"/>
                </a:lnTo>
                <a:lnTo>
                  <a:pt x="55290" y="257312"/>
                </a:lnTo>
                <a:lnTo>
                  <a:pt x="83179" y="251155"/>
                </a:lnTo>
                <a:lnTo>
                  <a:pt x="77053" y="223265"/>
                </a:lnTo>
                <a:close/>
              </a:path>
              <a:path w="506729" h="2058670">
                <a:moveTo>
                  <a:pt x="89336" y="279074"/>
                </a:moveTo>
                <a:lnTo>
                  <a:pt x="61417" y="285201"/>
                </a:lnTo>
                <a:lnTo>
                  <a:pt x="67574" y="313121"/>
                </a:lnTo>
                <a:lnTo>
                  <a:pt x="95463" y="306994"/>
                </a:lnTo>
                <a:lnTo>
                  <a:pt x="89336" y="279074"/>
                </a:lnTo>
                <a:close/>
              </a:path>
              <a:path w="506729" h="2058670">
                <a:moveTo>
                  <a:pt x="101620" y="334883"/>
                </a:moveTo>
                <a:lnTo>
                  <a:pt x="73700" y="341010"/>
                </a:lnTo>
                <a:lnTo>
                  <a:pt x="79857" y="368929"/>
                </a:lnTo>
                <a:lnTo>
                  <a:pt x="107746" y="362772"/>
                </a:lnTo>
                <a:lnTo>
                  <a:pt x="101620" y="334883"/>
                </a:lnTo>
                <a:close/>
              </a:path>
              <a:path w="506729" h="2058670">
                <a:moveTo>
                  <a:pt x="113903" y="390692"/>
                </a:moveTo>
                <a:lnTo>
                  <a:pt x="85984" y="396849"/>
                </a:lnTo>
                <a:lnTo>
                  <a:pt x="92141" y="424738"/>
                </a:lnTo>
                <a:lnTo>
                  <a:pt x="120030" y="418612"/>
                </a:lnTo>
                <a:lnTo>
                  <a:pt x="113903" y="390692"/>
                </a:lnTo>
                <a:close/>
              </a:path>
              <a:path w="506729" h="2058670">
                <a:moveTo>
                  <a:pt x="126187" y="446501"/>
                </a:moveTo>
                <a:lnTo>
                  <a:pt x="98267" y="452655"/>
                </a:lnTo>
                <a:lnTo>
                  <a:pt x="104424" y="480562"/>
                </a:lnTo>
                <a:lnTo>
                  <a:pt x="132313" y="474421"/>
                </a:lnTo>
                <a:lnTo>
                  <a:pt x="126187" y="446501"/>
                </a:lnTo>
                <a:close/>
              </a:path>
              <a:path w="506729" h="2058670">
                <a:moveTo>
                  <a:pt x="138470" y="502328"/>
                </a:moveTo>
                <a:lnTo>
                  <a:pt x="110550" y="508473"/>
                </a:lnTo>
                <a:lnTo>
                  <a:pt x="116707" y="536380"/>
                </a:lnTo>
                <a:lnTo>
                  <a:pt x="144597" y="530236"/>
                </a:lnTo>
                <a:lnTo>
                  <a:pt x="138470" y="502328"/>
                </a:lnTo>
                <a:close/>
              </a:path>
              <a:path w="506729" h="2058670">
                <a:moveTo>
                  <a:pt x="150754" y="558143"/>
                </a:moveTo>
                <a:lnTo>
                  <a:pt x="122834" y="564288"/>
                </a:lnTo>
                <a:lnTo>
                  <a:pt x="128991" y="592183"/>
                </a:lnTo>
                <a:lnTo>
                  <a:pt x="156880" y="586054"/>
                </a:lnTo>
                <a:lnTo>
                  <a:pt x="150754" y="558143"/>
                </a:lnTo>
                <a:close/>
              </a:path>
              <a:path w="506729" h="2058670">
                <a:moveTo>
                  <a:pt x="163037" y="613961"/>
                </a:moveTo>
                <a:lnTo>
                  <a:pt x="135117" y="620094"/>
                </a:lnTo>
                <a:lnTo>
                  <a:pt x="141274" y="648001"/>
                </a:lnTo>
                <a:lnTo>
                  <a:pt x="169163" y="641856"/>
                </a:lnTo>
                <a:lnTo>
                  <a:pt x="163037" y="613961"/>
                </a:lnTo>
                <a:close/>
              </a:path>
              <a:path w="506729" h="2058670">
                <a:moveTo>
                  <a:pt x="175320" y="669767"/>
                </a:moveTo>
                <a:lnTo>
                  <a:pt x="147401" y="675909"/>
                </a:lnTo>
                <a:lnTo>
                  <a:pt x="153558" y="703816"/>
                </a:lnTo>
                <a:lnTo>
                  <a:pt x="181447" y="697674"/>
                </a:lnTo>
                <a:lnTo>
                  <a:pt x="175320" y="669767"/>
                </a:lnTo>
                <a:close/>
              </a:path>
              <a:path w="506729" h="2058670">
                <a:moveTo>
                  <a:pt x="187604" y="725582"/>
                </a:moveTo>
                <a:lnTo>
                  <a:pt x="159684" y="731727"/>
                </a:lnTo>
                <a:lnTo>
                  <a:pt x="165811" y="759634"/>
                </a:lnTo>
                <a:lnTo>
                  <a:pt x="193730" y="753489"/>
                </a:lnTo>
                <a:lnTo>
                  <a:pt x="187604" y="725582"/>
                </a:lnTo>
                <a:close/>
              </a:path>
              <a:path w="506729" h="2058670">
                <a:moveTo>
                  <a:pt x="199887" y="781400"/>
                </a:moveTo>
                <a:lnTo>
                  <a:pt x="171968" y="787542"/>
                </a:lnTo>
                <a:lnTo>
                  <a:pt x="178125" y="815449"/>
                </a:lnTo>
                <a:lnTo>
                  <a:pt x="206014" y="809307"/>
                </a:lnTo>
                <a:lnTo>
                  <a:pt x="199887" y="781400"/>
                </a:lnTo>
                <a:close/>
              </a:path>
              <a:path w="506729" h="2058670">
                <a:moveTo>
                  <a:pt x="212171" y="837215"/>
                </a:moveTo>
                <a:lnTo>
                  <a:pt x="184251" y="843360"/>
                </a:lnTo>
                <a:lnTo>
                  <a:pt x="190408" y="871267"/>
                </a:lnTo>
                <a:lnTo>
                  <a:pt x="218297" y="865122"/>
                </a:lnTo>
                <a:lnTo>
                  <a:pt x="212171" y="837215"/>
                </a:lnTo>
                <a:close/>
              </a:path>
              <a:path w="506729" h="2058670">
                <a:moveTo>
                  <a:pt x="224454" y="893033"/>
                </a:moveTo>
                <a:lnTo>
                  <a:pt x="196535" y="899175"/>
                </a:lnTo>
                <a:lnTo>
                  <a:pt x="202661" y="927070"/>
                </a:lnTo>
                <a:lnTo>
                  <a:pt x="230581" y="920940"/>
                </a:lnTo>
                <a:lnTo>
                  <a:pt x="224454" y="893033"/>
                </a:lnTo>
                <a:close/>
              </a:path>
              <a:path w="506729" h="2058670">
                <a:moveTo>
                  <a:pt x="236738" y="948836"/>
                </a:moveTo>
                <a:lnTo>
                  <a:pt x="208818" y="954981"/>
                </a:lnTo>
                <a:lnTo>
                  <a:pt x="214975" y="982888"/>
                </a:lnTo>
                <a:lnTo>
                  <a:pt x="242864" y="976743"/>
                </a:lnTo>
                <a:lnTo>
                  <a:pt x="236738" y="948836"/>
                </a:lnTo>
                <a:close/>
              </a:path>
              <a:path w="506729" h="2058670">
                <a:moveTo>
                  <a:pt x="249021" y="1004654"/>
                </a:moveTo>
                <a:lnTo>
                  <a:pt x="221101" y="1010796"/>
                </a:lnTo>
                <a:lnTo>
                  <a:pt x="227258" y="1038703"/>
                </a:lnTo>
                <a:lnTo>
                  <a:pt x="255148" y="1032561"/>
                </a:lnTo>
                <a:lnTo>
                  <a:pt x="249021" y="1004654"/>
                </a:lnTo>
                <a:close/>
              </a:path>
              <a:path w="506729" h="2058670">
                <a:moveTo>
                  <a:pt x="261305" y="1060469"/>
                </a:moveTo>
                <a:lnTo>
                  <a:pt x="233385" y="1066614"/>
                </a:lnTo>
                <a:lnTo>
                  <a:pt x="239511" y="1094521"/>
                </a:lnTo>
                <a:lnTo>
                  <a:pt x="267431" y="1088376"/>
                </a:lnTo>
                <a:lnTo>
                  <a:pt x="261305" y="1060469"/>
                </a:lnTo>
                <a:close/>
              </a:path>
              <a:path w="506729" h="2058670">
                <a:moveTo>
                  <a:pt x="273588" y="1116287"/>
                </a:moveTo>
                <a:lnTo>
                  <a:pt x="245668" y="1122429"/>
                </a:lnTo>
                <a:lnTo>
                  <a:pt x="251825" y="1150336"/>
                </a:lnTo>
                <a:lnTo>
                  <a:pt x="279714" y="1144194"/>
                </a:lnTo>
                <a:lnTo>
                  <a:pt x="273588" y="1116287"/>
                </a:lnTo>
                <a:close/>
              </a:path>
              <a:path w="506729" h="2058670">
                <a:moveTo>
                  <a:pt x="285871" y="1172102"/>
                </a:moveTo>
                <a:lnTo>
                  <a:pt x="257952" y="1178247"/>
                </a:lnTo>
                <a:lnTo>
                  <a:pt x="264078" y="1206154"/>
                </a:lnTo>
                <a:lnTo>
                  <a:pt x="291998" y="1200009"/>
                </a:lnTo>
                <a:lnTo>
                  <a:pt x="285871" y="1172102"/>
                </a:lnTo>
                <a:close/>
              </a:path>
              <a:path w="506729" h="2058670">
                <a:moveTo>
                  <a:pt x="298155" y="1227920"/>
                </a:moveTo>
                <a:lnTo>
                  <a:pt x="270235" y="1234049"/>
                </a:lnTo>
                <a:lnTo>
                  <a:pt x="276362" y="1261960"/>
                </a:lnTo>
                <a:lnTo>
                  <a:pt x="304281" y="1255827"/>
                </a:lnTo>
                <a:lnTo>
                  <a:pt x="298155" y="1227920"/>
                </a:lnTo>
                <a:close/>
              </a:path>
              <a:path w="506729" h="2058670">
                <a:moveTo>
                  <a:pt x="310438" y="1283735"/>
                </a:moveTo>
                <a:lnTo>
                  <a:pt x="282519" y="1289867"/>
                </a:lnTo>
                <a:lnTo>
                  <a:pt x="288676" y="1317775"/>
                </a:lnTo>
                <a:lnTo>
                  <a:pt x="316565" y="1311630"/>
                </a:lnTo>
                <a:lnTo>
                  <a:pt x="310438" y="1283735"/>
                </a:lnTo>
                <a:close/>
              </a:path>
              <a:path w="506729" h="2058670">
                <a:moveTo>
                  <a:pt x="322691" y="1339541"/>
                </a:moveTo>
                <a:lnTo>
                  <a:pt x="294802" y="1345682"/>
                </a:lnTo>
                <a:lnTo>
                  <a:pt x="300929" y="1373593"/>
                </a:lnTo>
                <a:lnTo>
                  <a:pt x="328848" y="1367448"/>
                </a:lnTo>
                <a:lnTo>
                  <a:pt x="322691" y="1339541"/>
                </a:lnTo>
                <a:close/>
              </a:path>
              <a:path w="506729" h="2058670">
                <a:moveTo>
                  <a:pt x="334975" y="1395356"/>
                </a:moveTo>
                <a:lnTo>
                  <a:pt x="307085" y="1401500"/>
                </a:lnTo>
                <a:lnTo>
                  <a:pt x="313212" y="1429408"/>
                </a:lnTo>
                <a:lnTo>
                  <a:pt x="341132" y="1423263"/>
                </a:lnTo>
                <a:lnTo>
                  <a:pt x="334975" y="1395356"/>
                </a:lnTo>
                <a:close/>
              </a:path>
              <a:path w="506729" h="2058670">
                <a:moveTo>
                  <a:pt x="347289" y="1451174"/>
                </a:moveTo>
                <a:lnTo>
                  <a:pt x="319369" y="1457315"/>
                </a:lnTo>
                <a:lnTo>
                  <a:pt x="325526" y="1485226"/>
                </a:lnTo>
                <a:lnTo>
                  <a:pt x="353415" y="1479081"/>
                </a:lnTo>
                <a:lnTo>
                  <a:pt x="347289" y="1451174"/>
                </a:lnTo>
                <a:close/>
              </a:path>
              <a:path w="506729" h="2058670">
                <a:moveTo>
                  <a:pt x="359542" y="1506989"/>
                </a:moveTo>
                <a:lnTo>
                  <a:pt x="331652" y="1513133"/>
                </a:lnTo>
                <a:lnTo>
                  <a:pt x="337779" y="1541041"/>
                </a:lnTo>
                <a:lnTo>
                  <a:pt x="365699" y="1534896"/>
                </a:lnTo>
                <a:lnTo>
                  <a:pt x="359542" y="1506989"/>
                </a:lnTo>
                <a:close/>
              </a:path>
              <a:path w="506729" h="2058670">
                <a:moveTo>
                  <a:pt x="371825" y="1562807"/>
                </a:moveTo>
                <a:lnTo>
                  <a:pt x="343936" y="1568936"/>
                </a:lnTo>
                <a:lnTo>
                  <a:pt x="350062" y="1596847"/>
                </a:lnTo>
                <a:lnTo>
                  <a:pt x="377982" y="1590714"/>
                </a:lnTo>
                <a:lnTo>
                  <a:pt x="371825" y="1562807"/>
                </a:lnTo>
                <a:close/>
              </a:path>
              <a:path w="506729" h="2058670">
                <a:moveTo>
                  <a:pt x="384139" y="1618609"/>
                </a:moveTo>
                <a:lnTo>
                  <a:pt x="356219" y="1624754"/>
                </a:lnTo>
                <a:lnTo>
                  <a:pt x="362376" y="1652662"/>
                </a:lnTo>
                <a:lnTo>
                  <a:pt x="390265" y="1646520"/>
                </a:lnTo>
                <a:lnTo>
                  <a:pt x="384139" y="1618609"/>
                </a:lnTo>
                <a:close/>
              </a:path>
              <a:path w="506729" h="2058670">
                <a:moveTo>
                  <a:pt x="396392" y="1674427"/>
                </a:moveTo>
                <a:lnTo>
                  <a:pt x="368503" y="1680569"/>
                </a:lnTo>
                <a:lnTo>
                  <a:pt x="374629" y="1708480"/>
                </a:lnTo>
                <a:lnTo>
                  <a:pt x="402549" y="1702335"/>
                </a:lnTo>
                <a:lnTo>
                  <a:pt x="396392" y="1674427"/>
                </a:lnTo>
                <a:close/>
              </a:path>
              <a:path w="506729" h="2058670">
                <a:moveTo>
                  <a:pt x="408675" y="1730242"/>
                </a:moveTo>
                <a:lnTo>
                  <a:pt x="380786" y="1736387"/>
                </a:lnTo>
                <a:lnTo>
                  <a:pt x="386913" y="1764295"/>
                </a:lnTo>
                <a:lnTo>
                  <a:pt x="414832" y="1758153"/>
                </a:lnTo>
                <a:lnTo>
                  <a:pt x="408675" y="1730242"/>
                </a:lnTo>
                <a:close/>
              </a:path>
              <a:path w="506729" h="2058670">
                <a:moveTo>
                  <a:pt x="420989" y="1786060"/>
                </a:moveTo>
                <a:lnTo>
                  <a:pt x="393070" y="1792202"/>
                </a:lnTo>
                <a:lnTo>
                  <a:pt x="399227" y="1820113"/>
                </a:lnTo>
                <a:lnTo>
                  <a:pt x="427116" y="1813968"/>
                </a:lnTo>
                <a:lnTo>
                  <a:pt x="420989" y="1786060"/>
                </a:lnTo>
                <a:close/>
              </a:path>
              <a:path w="506729" h="2058670">
                <a:moveTo>
                  <a:pt x="433242" y="1841875"/>
                </a:moveTo>
                <a:lnTo>
                  <a:pt x="405353" y="1848020"/>
                </a:lnTo>
                <a:lnTo>
                  <a:pt x="411479" y="1875915"/>
                </a:lnTo>
                <a:lnTo>
                  <a:pt x="439399" y="1869786"/>
                </a:lnTo>
                <a:lnTo>
                  <a:pt x="433242" y="1841875"/>
                </a:lnTo>
                <a:close/>
              </a:path>
              <a:path w="506729" h="2058670">
                <a:moveTo>
                  <a:pt x="389046" y="1941960"/>
                </a:moveTo>
                <a:lnTo>
                  <a:pt x="377464" y="1952664"/>
                </a:lnTo>
                <a:lnTo>
                  <a:pt x="377098" y="1961701"/>
                </a:lnTo>
                <a:lnTo>
                  <a:pt x="466283" y="2058488"/>
                </a:lnTo>
                <a:lnTo>
                  <a:pt x="474205" y="2033875"/>
                </a:lnTo>
                <a:lnTo>
                  <a:pt x="446257" y="2033875"/>
                </a:lnTo>
                <a:lnTo>
                  <a:pt x="442203" y="2015459"/>
                </a:lnTo>
                <a:lnTo>
                  <a:pt x="450724" y="2013582"/>
                </a:lnTo>
                <a:lnTo>
                  <a:pt x="454098" y="2003102"/>
                </a:lnTo>
                <a:lnTo>
                  <a:pt x="439761" y="1987548"/>
                </a:lnTo>
                <a:lnTo>
                  <a:pt x="436046" y="1987548"/>
                </a:lnTo>
                <a:lnTo>
                  <a:pt x="434885" y="1982260"/>
                </a:lnTo>
                <a:lnTo>
                  <a:pt x="398099" y="1942328"/>
                </a:lnTo>
                <a:lnTo>
                  <a:pt x="389046" y="1941960"/>
                </a:lnTo>
                <a:close/>
              </a:path>
              <a:path w="506729" h="2058670">
                <a:moveTo>
                  <a:pt x="450724" y="2013582"/>
                </a:moveTo>
                <a:lnTo>
                  <a:pt x="442203" y="2015459"/>
                </a:lnTo>
                <a:lnTo>
                  <a:pt x="446257" y="2033875"/>
                </a:lnTo>
                <a:lnTo>
                  <a:pt x="474177" y="2027733"/>
                </a:lnTo>
                <a:lnTo>
                  <a:pt x="473884" y="2026410"/>
                </a:lnTo>
                <a:lnTo>
                  <a:pt x="446592" y="2026410"/>
                </a:lnTo>
                <a:lnTo>
                  <a:pt x="450724" y="2013582"/>
                </a:lnTo>
                <a:close/>
              </a:path>
              <a:path w="506729" h="2058670">
                <a:moveTo>
                  <a:pt x="482112" y="2009314"/>
                </a:moveTo>
                <a:lnTo>
                  <a:pt x="470093" y="2009314"/>
                </a:lnTo>
                <a:lnTo>
                  <a:pt x="474177" y="2027733"/>
                </a:lnTo>
                <a:lnTo>
                  <a:pt x="446257" y="2033875"/>
                </a:lnTo>
                <a:lnTo>
                  <a:pt x="474205" y="2033875"/>
                </a:lnTo>
                <a:lnTo>
                  <a:pt x="482112" y="2009314"/>
                </a:lnTo>
                <a:close/>
              </a:path>
              <a:path w="506729" h="2058670">
                <a:moveTo>
                  <a:pt x="461559" y="2011194"/>
                </a:moveTo>
                <a:lnTo>
                  <a:pt x="450724" y="2013582"/>
                </a:lnTo>
                <a:lnTo>
                  <a:pt x="446592" y="2026410"/>
                </a:lnTo>
                <a:lnTo>
                  <a:pt x="470702" y="2021113"/>
                </a:lnTo>
                <a:lnTo>
                  <a:pt x="461559" y="2011194"/>
                </a:lnTo>
                <a:close/>
              </a:path>
              <a:path w="506729" h="2058670">
                <a:moveTo>
                  <a:pt x="470093" y="2009314"/>
                </a:moveTo>
                <a:lnTo>
                  <a:pt x="461559" y="2011194"/>
                </a:lnTo>
                <a:lnTo>
                  <a:pt x="470702" y="2021113"/>
                </a:lnTo>
                <a:lnTo>
                  <a:pt x="446592" y="2026410"/>
                </a:lnTo>
                <a:lnTo>
                  <a:pt x="473884" y="2026410"/>
                </a:lnTo>
                <a:lnTo>
                  <a:pt x="470093" y="2009314"/>
                </a:lnTo>
                <a:close/>
              </a:path>
              <a:path w="506729" h="2058670">
                <a:moveTo>
                  <a:pt x="454098" y="2003102"/>
                </a:moveTo>
                <a:lnTo>
                  <a:pt x="450724" y="2013582"/>
                </a:lnTo>
                <a:lnTo>
                  <a:pt x="461559" y="2011194"/>
                </a:lnTo>
                <a:lnTo>
                  <a:pt x="454098" y="2003102"/>
                </a:lnTo>
                <a:close/>
              </a:path>
              <a:path w="506729" h="2058670">
                <a:moveTo>
                  <a:pt x="487497" y="1920303"/>
                </a:moveTo>
                <a:lnTo>
                  <a:pt x="479450" y="1924434"/>
                </a:lnTo>
                <a:lnTo>
                  <a:pt x="477011" y="1931947"/>
                </a:lnTo>
                <a:lnTo>
                  <a:pt x="462798" y="1976085"/>
                </a:lnTo>
                <a:lnTo>
                  <a:pt x="463966" y="1981407"/>
                </a:lnTo>
                <a:lnTo>
                  <a:pt x="460865" y="1982089"/>
                </a:lnTo>
                <a:lnTo>
                  <a:pt x="454098" y="2003102"/>
                </a:lnTo>
                <a:lnTo>
                  <a:pt x="461559" y="2011194"/>
                </a:lnTo>
                <a:lnTo>
                  <a:pt x="470093" y="2009314"/>
                </a:lnTo>
                <a:lnTo>
                  <a:pt x="482112" y="2009314"/>
                </a:lnTo>
                <a:lnTo>
                  <a:pt x="504200" y="1940698"/>
                </a:lnTo>
                <a:lnTo>
                  <a:pt x="506638" y="1933184"/>
                </a:lnTo>
                <a:lnTo>
                  <a:pt x="502493" y="1925138"/>
                </a:lnTo>
                <a:lnTo>
                  <a:pt x="487497" y="1920303"/>
                </a:lnTo>
                <a:close/>
              </a:path>
              <a:path w="506729" h="2058670">
                <a:moveTo>
                  <a:pt x="434885" y="1982260"/>
                </a:moveTo>
                <a:lnTo>
                  <a:pt x="436046" y="1987548"/>
                </a:lnTo>
                <a:lnTo>
                  <a:pt x="439134" y="1986869"/>
                </a:lnTo>
                <a:lnTo>
                  <a:pt x="434885" y="1982260"/>
                </a:lnTo>
                <a:close/>
              </a:path>
              <a:path w="506729" h="2058670">
                <a:moveTo>
                  <a:pt x="439134" y="1986869"/>
                </a:moveTo>
                <a:lnTo>
                  <a:pt x="436046" y="1987548"/>
                </a:lnTo>
                <a:lnTo>
                  <a:pt x="439761" y="1987548"/>
                </a:lnTo>
                <a:lnTo>
                  <a:pt x="439134" y="1986869"/>
                </a:lnTo>
                <a:close/>
              </a:path>
              <a:path w="506729" h="2058670">
                <a:moveTo>
                  <a:pt x="457840" y="1953496"/>
                </a:moveTo>
                <a:lnTo>
                  <a:pt x="429920" y="1959641"/>
                </a:lnTo>
                <a:lnTo>
                  <a:pt x="434885" y="1982260"/>
                </a:lnTo>
                <a:lnTo>
                  <a:pt x="439134" y="1986869"/>
                </a:lnTo>
                <a:lnTo>
                  <a:pt x="460865" y="1982089"/>
                </a:lnTo>
                <a:lnTo>
                  <a:pt x="462798" y="1976085"/>
                </a:lnTo>
                <a:lnTo>
                  <a:pt x="457840" y="1953496"/>
                </a:lnTo>
                <a:close/>
              </a:path>
              <a:path w="506729" h="2058670">
                <a:moveTo>
                  <a:pt x="462798" y="1976085"/>
                </a:moveTo>
                <a:lnTo>
                  <a:pt x="460865" y="1982089"/>
                </a:lnTo>
                <a:lnTo>
                  <a:pt x="463966" y="1981407"/>
                </a:lnTo>
                <a:lnTo>
                  <a:pt x="462798" y="1976085"/>
                </a:lnTo>
                <a:close/>
              </a:path>
              <a:path w="506729" h="2058670">
                <a:moveTo>
                  <a:pt x="445526" y="1897693"/>
                </a:moveTo>
                <a:lnTo>
                  <a:pt x="417636" y="1903826"/>
                </a:lnTo>
                <a:lnTo>
                  <a:pt x="423763" y="1931733"/>
                </a:lnTo>
                <a:lnTo>
                  <a:pt x="451683" y="1925589"/>
                </a:lnTo>
                <a:lnTo>
                  <a:pt x="445526" y="1897693"/>
                </a:lnTo>
                <a:close/>
              </a:path>
            </a:pathLst>
          </a:custGeom>
          <a:solidFill>
            <a:srgbClr val="FF8A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1943818" y="4770501"/>
            <a:ext cx="415242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11" dirty="0">
                <a:latin typeface="Calibri"/>
                <a:cs typeface="Calibri"/>
              </a:rPr>
              <a:t>(</a:t>
            </a:r>
            <a:r>
              <a:rPr spc="-8" dirty="0">
                <a:latin typeface="Calibri"/>
                <a:cs typeface="Calibri"/>
              </a:rPr>
              <a:t>e.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un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-8" dirty="0">
                <a:latin typeface="Calibri"/>
                <a:cs typeface="Calibri"/>
              </a:rPr>
              <a:t>ra</a:t>
            </a:r>
            <a:r>
              <a:rPr spc="-19" dirty="0">
                <a:latin typeface="Calibri"/>
                <a:cs typeface="Calibri"/>
              </a:rPr>
              <a:t>mm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unna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u</a:t>
            </a:r>
            <a:r>
              <a:rPr spc="-8" dirty="0">
                <a:latin typeface="Calibri"/>
                <a:cs typeface="Calibri"/>
              </a:rPr>
              <a:t>ra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si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811204" y="4105273"/>
            <a:ext cx="170640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653891" algn="l"/>
                <a:tab pos="1108710" algn="l"/>
                <a:tab pos="1503998" algn="l"/>
              </a:tabLst>
            </a:pPr>
            <a:r>
              <a:rPr sz="1200" i="1" dirty="0">
                <a:latin typeface="Calibri"/>
                <a:cs typeface="Calibri"/>
              </a:rPr>
              <a:t>&lt;</a:t>
            </a:r>
            <a:r>
              <a:rPr sz="1200" i="1" spc="-8" dirty="0">
                <a:latin typeface="Calibri"/>
                <a:cs typeface="Calibri"/>
              </a:rPr>
              <a:t>S</a:t>
            </a:r>
            <a:r>
              <a:rPr sz="1200" i="1" spc="-94" dirty="0">
                <a:latin typeface="Calibri"/>
                <a:cs typeface="Calibri"/>
              </a:rPr>
              <a:t>T</a:t>
            </a:r>
            <a:r>
              <a:rPr sz="1200" i="1" spc="-11" dirty="0">
                <a:latin typeface="Calibri"/>
                <a:cs typeface="Calibri"/>
              </a:rPr>
              <a:t>A</a:t>
            </a:r>
            <a:r>
              <a:rPr sz="1200" i="1" spc="-34" dirty="0">
                <a:latin typeface="Calibri"/>
                <a:cs typeface="Calibri"/>
              </a:rPr>
              <a:t>R</a:t>
            </a:r>
            <a:r>
              <a:rPr sz="1200" i="1" spc="-8" dirty="0">
                <a:latin typeface="Calibri"/>
                <a:cs typeface="Calibri"/>
              </a:rPr>
              <a:t>T</a:t>
            </a:r>
            <a:r>
              <a:rPr sz="1200" i="1" dirty="0">
                <a:latin typeface="Calibri"/>
                <a:cs typeface="Calibri"/>
              </a:rPr>
              <a:t>&gt;</a:t>
            </a:r>
            <a:r>
              <a:rPr sz="1200" i="1" dirty="0">
                <a:latin typeface="Times New Roman"/>
                <a:cs typeface="Times New Roman"/>
              </a:rPr>
              <a:t>	</a:t>
            </a:r>
            <a:r>
              <a:rPr i="1" spc="-11" baseline="5208" dirty="0">
                <a:latin typeface="Calibri"/>
                <a:cs typeface="Calibri"/>
              </a:rPr>
              <a:t>he</a:t>
            </a:r>
            <a:r>
              <a:rPr i="1" baseline="5208" dirty="0">
                <a:latin typeface="Times New Roman"/>
                <a:cs typeface="Times New Roman"/>
              </a:rPr>
              <a:t>	</a:t>
            </a:r>
            <a:r>
              <a:rPr i="1" baseline="3472" dirty="0">
                <a:latin typeface="Calibri"/>
                <a:cs typeface="Calibri"/>
              </a:rPr>
              <a:t>h</a:t>
            </a:r>
            <a:r>
              <a:rPr i="1" spc="-5" baseline="3472" dirty="0">
                <a:latin typeface="Calibri"/>
                <a:cs typeface="Calibri"/>
              </a:rPr>
              <a:t>i</a:t>
            </a:r>
            <a:r>
              <a:rPr i="1" spc="-11" baseline="3472" dirty="0">
                <a:latin typeface="Calibri"/>
                <a:cs typeface="Calibri"/>
              </a:rPr>
              <a:t>t</a:t>
            </a:r>
            <a:r>
              <a:rPr i="1" baseline="3472" dirty="0">
                <a:latin typeface="Times New Roman"/>
                <a:cs typeface="Times New Roman"/>
              </a:rPr>
              <a:t>	</a:t>
            </a:r>
            <a:r>
              <a:rPr i="1" spc="-23" baseline="1736" dirty="0">
                <a:latin typeface="Calibri"/>
                <a:cs typeface="Calibri"/>
              </a:rPr>
              <a:t>me</a:t>
            </a:r>
            <a:endParaRPr baseline="1736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15833" y="2593318"/>
            <a:ext cx="161583" cy="41814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050" spc="-19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1050" spc="-8" dirty="0">
                <a:solidFill>
                  <a:srgbClr val="7F7F7F"/>
                </a:solidFill>
                <a:latin typeface="Calibri"/>
                <a:cs typeface="Calibri"/>
              </a:rPr>
              <a:t>ma</a:t>
            </a: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75584" y="4112131"/>
            <a:ext cx="114633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560070" algn="l"/>
                <a:tab pos="950119" algn="l"/>
              </a:tabLst>
            </a:pPr>
            <a:r>
              <a:rPr sz="1200" i="1" spc="-8" dirty="0">
                <a:latin typeface="Calibri"/>
                <a:cs typeface="Calibri"/>
              </a:rPr>
              <a:t>wit</a:t>
            </a:r>
            <a:r>
              <a:rPr sz="1200" i="1" dirty="0">
                <a:latin typeface="Calibri"/>
                <a:cs typeface="Calibri"/>
              </a:rPr>
              <a:t>h</a:t>
            </a:r>
            <a:r>
              <a:rPr sz="1200" i="1" dirty="0">
                <a:latin typeface="Times New Roman"/>
                <a:cs typeface="Times New Roman"/>
              </a:rPr>
              <a:t>	</a:t>
            </a:r>
            <a:r>
              <a:rPr sz="1200" i="1" dirty="0">
                <a:latin typeface="Calibri"/>
                <a:cs typeface="Calibri"/>
              </a:rPr>
              <a:t>a</a:t>
            </a:r>
            <a:r>
              <a:rPr sz="1200" i="1" dirty="0">
                <a:latin typeface="Times New Roman"/>
                <a:cs typeface="Times New Roman"/>
              </a:rPr>
              <a:t>	</a:t>
            </a:r>
            <a:r>
              <a:rPr sz="1200" i="1" dirty="0">
                <a:latin typeface="Calibri"/>
                <a:cs typeface="Calibri"/>
              </a:rPr>
              <a:t>p</a:t>
            </a:r>
            <a:r>
              <a:rPr sz="1200" i="1" spc="-8" dirty="0">
                <a:latin typeface="Calibri"/>
                <a:cs typeface="Calibri"/>
              </a:rPr>
              <a:t>ie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6341" y="2588746"/>
            <a:ext cx="161583" cy="41814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050" spc="-19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1050" spc="-8" dirty="0">
                <a:solidFill>
                  <a:srgbClr val="7F7F7F"/>
                </a:solidFill>
                <a:latin typeface="Calibri"/>
                <a:cs typeface="Calibri"/>
              </a:rPr>
              <a:t>ma</a:t>
            </a: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59853" y="2588746"/>
            <a:ext cx="161583" cy="41814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050" spc="-19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1050" spc="-8" dirty="0">
                <a:solidFill>
                  <a:srgbClr val="7F7F7F"/>
                </a:solidFill>
                <a:latin typeface="Calibri"/>
                <a:cs typeface="Calibri"/>
              </a:rPr>
              <a:t>ma</a:t>
            </a: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13357" y="2588746"/>
            <a:ext cx="161583" cy="41814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050" spc="-19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1050" spc="-8" dirty="0">
                <a:solidFill>
                  <a:srgbClr val="7F7F7F"/>
                </a:solidFill>
                <a:latin typeface="Calibri"/>
                <a:cs typeface="Calibri"/>
              </a:rPr>
              <a:t>ma</a:t>
            </a: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66869" y="2588746"/>
            <a:ext cx="161583" cy="41814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/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050" spc="-19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1050" spc="-8" dirty="0">
                <a:solidFill>
                  <a:srgbClr val="7F7F7F"/>
                </a:solidFill>
                <a:latin typeface="Calibri"/>
                <a:cs typeface="Calibri"/>
              </a:rPr>
              <a:t>ma</a:t>
            </a:r>
            <a:r>
              <a:rPr sz="1050" dirty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endParaRPr sz="10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687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2619</Words>
  <Application>Microsoft Office PowerPoint</Application>
  <PresentationFormat>On-screen Show (16:9)</PresentationFormat>
  <Paragraphs>384</Paragraphs>
  <Slides>37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Calibri-Bold</vt:lpstr>
      <vt:lpstr>Cambria Math</vt:lpstr>
      <vt:lpstr>Times New Roman</vt:lpstr>
      <vt:lpstr>Office Theme</vt:lpstr>
      <vt:lpstr>Natural Language Processing NLG Summarization</vt:lpstr>
      <vt:lpstr>PowerPoint Presentation</vt:lpstr>
      <vt:lpstr>LMs and decoding algorithms</vt:lpstr>
      <vt:lpstr>NLG</vt:lpstr>
      <vt:lpstr>Recap</vt:lpstr>
      <vt:lpstr>Recap</vt:lpstr>
      <vt:lpstr>Recap: training a (conditional) RNN-LM</vt:lpstr>
      <vt:lpstr>Recap: decoding algorithms</vt:lpstr>
      <vt:lpstr>Recap: greedy decoding</vt:lpstr>
      <vt:lpstr>Recap: beam search decoding</vt:lpstr>
      <vt:lpstr>Recap: beam search decoding</vt:lpstr>
      <vt:lpstr>What’s the effect of changing beam size k?</vt:lpstr>
      <vt:lpstr>Effect of beam size in chitchat dialogue</vt:lpstr>
      <vt:lpstr>Sampling-based decoding</vt:lpstr>
      <vt:lpstr>Softmax temperature</vt:lpstr>
      <vt:lpstr>Decoding algorithms: in summary</vt:lpstr>
      <vt:lpstr>NLG tasks and neural approaches to them</vt:lpstr>
      <vt:lpstr>Summarization: task definition</vt:lpstr>
      <vt:lpstr>Summarization: task definition</vt:lpstr>
      <vt:lpstr>Summarization</vt:lpstr>
      <vt:lpstr>What makes a good summary?</vt:lpstr>
      <vt:lpstr>Summarization: two main strategies</vt:lpstr>
      <vt:lpstr>Non-neural summarization</vt:lpstr>
      <vt:lpstr>Pre-neural summarization</vt:lpstr>
      <vt:lpstr>Summarization evaluation: ROUGE</vt:lpstr>
      <vt:lpstr>Summarization evaluation: ROUGE</vt:lpstr>
      <vt:lpstr>Evaluation Metric</vt:lpstr>
      <vt:lpstr>Neural summarization (2015 - present)</vt:lpstr>
      <vt:lpstr>Neural summarization (2015 - present)</vt:lpstr>
      <vt:lpstr>Abstractive Summarization:  Sequence-to-sequence attentional model</vt:lpstr>
      <vt:lpstr>Neural summarization: copy mechanisms</vt:lpstr>
      <vt:lpstr>Neural summarization: copy mechanisms</vt:lpstr>
      <vt:lpstr>PowerPoint Presentation</vt:lpstr>
      <vt:lpstr>Neural summarization: copy mechanisms</vt:lpstr>
      <vt:lpstr>Neural summarization: better content selection</vt:lpstr>
      <vt:lpstr>Bottom-up summarization</vt:lpstr>
      <vt:lpstr>Neural summarization via Reinforcement Learning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Introduction</dc:title>
  <dc:creator>Sudeshna Sarkar</dc:creator>
  <cp:lastModifiedBy>Sudeshna Sarkar</cp:lastModifiedBy>
  <cp:revision>68</cp:revision>
  <dcterms:created xsi:type="dcterms:W3CDTF">2018-07-17T07:13:33Z</dcterms:created>
  <dcterms:modified xsi:type="dcterms:W3CDTF">2019-10-16T05:12:13Z</dcterms:modified>
</cp:coreProperties>
</file>