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99" r:id="rId3"/>
    <p:sldId id="300" r:id="rId4"/>
    <p:sldId id="281" r:id="rId5"/>
    <p:sldId id="288" r:id="rId6"/>
    <p:sldId id="282" r:id="rId7"/>
    <p:sldId id="283" r:id="rId8"/>
    <p:sldId id="289" r:id="rId9"/>
    <p:sldId id="294" r:id="rId10"/>
    <p:sldId id="295" r:id="rId11"/>
    <p:sldId id="296" r:id="rId12"/>
    <p:sldId id="297" r:id="rId13"/>
    <p:sldId id="298" r:id="rId14"/>
    <p:sldId id="284" r:id="rId15"/>
    <p:sldId id="285" r:id="rId16"/>
    <p:sldId id="286" r:id="rId17"/>
    <p:sldId id="287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7" autoAdjust="0"/>
  </p:normalViewPr>
  <p:slideViewPr>
    <p:cSldViewPr>
      <p:cViewPr varScale="1">
        <p:scale>
          <a:sx n="95" d="100"/>
          <a:sy n="95" d="100"/>
        </p:scale>
        <p:origin x="78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41AD-1589-400B-BC74-4CE1B506CBAC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4F0A2-F34F-43CD-90ED-9E648883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>
                <a:uFillTx/>
              </a:rPr>
              <a:t>Earlier works focus on extractive summarization. Most of them perform sentence-level extraction. </a:t>
            </a:r>
          </a:p>
          <a:p>
            <a:r>
              <a:rPr lang="en-US" altLang="zh-TW" baseline="0" dirty="0">
                <a:uFillTx/>
              </a:rPr>
              <a:t>They calculate sentence representations using handcraft features or learned from neural networks and then pick a few sentences as the summary.</a:t>
            </a:r>
          </a:p>
          <a:p>
            <a:r>
              <a:rPr lang="en-US" altLang="zh-TW" baseline="0" dirty="0">
                <a:uFillTx/>
              </a:rPr>
              <a:t>While the extractive summarization can select important part of the article, it’s still not perfect since extractive summaries often contain redundant words. </a:t>
            </a:r>
          </a:p>
          <a:p>
            <a:endParaRPr lang="en-US" altLang="zh-TW" baseline="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440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0555aa70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0555aa70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868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0555aa70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0555aa70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2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0555aa70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0555aa70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37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8890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5149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5533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8199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1795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116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8950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>
                <a:uFillTx/>
              </a:rPr>
              <a:t>With the advance of deep learning </a:t>
            </a:r>
            <a:r>
              <a:rPr lang="en-US" altLang="zh-TW" baseline="0" dirty="0" err="1">
                <a:uFillTx/>
              </a:rPr>
              <a:t>techiques</a:t>
            </a:r>
            <a:r>
              <a:rPr lang="en-US" altLang="zh-TW" baseline="0" dirty="0">
                <a:uFillTx/>
              </a:rPr>
              <a:t>, more and more research aims to generate abstractive summaries. </a:t>
            </a:r>
          </a:p>
          <a:p>
            <a:r>
              <a:rPr lang="en-US" altLang="zh-TW" baseline="0" dirty="0">
                <a:uFillTx/>
              </a:rPr>
              <a:t>They use large paired data to train an encoder-decoder network.</a:t>
            </a:r>
          </a:p>
          <a:p>
            <a:r>
              <a:rPr lang="en-US" altLang="zh-TW" baseline="0" dirty="0">
                <a:uFillTx/>
              </a:rPr>
              <a:t>This is a more challenging problem compared with extractive method.</a:t>
            </a:r>
          </a:p>
          <a:p>
            <a:r>
              <a:rPr lang="en-US" altLang="zh-TW" baseline="0" dirty="0">
                <a:uFillTx/>
              </a:rPr>
              <a:t>But abstractive method provides a more flexible solution for summarization.  </a:t>
            </a:r>
          </a:p>
          <a:p>
            <a:r>
              <a:rPr lang="en-US" altLang="zh-TW" baseline="0" dirty="0">
                <a:uFillTx/>
              </a:rPr>
              <a:t>We can not only control the length but also style and content of the generated summaries.</a:t>
            </a:r>
          </a:p>
        </p:txBody>
      </p:sp>
    </p:spTree>
    <p:extLst>
      <p:ext uri="{BB962C8B-B14F-4D97-AF65-F5344CB8AC3E}">
        <p14:creationId xmlns:p14="http://schemas.microsoft.com/office/powerpoint/2010/main" val="1792899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9010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4512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9519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990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379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1051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7620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66285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9615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278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0030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426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5299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16691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02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09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91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93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xmlns="" id="{D98EE622-03E5-4B9A-9A9B-44EA5756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9967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0555aa70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0555aa70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06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0555aa70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0555aa70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76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2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88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445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915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8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DF1-4749-4983-8E27-08064506E8C2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5DF1-4749-4983-8E27-08064506E8C2}" type="datetimeFigureOut">
              <a:rPr lang="en-US" smtClean="0"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D2A0-331B-4D0D-A323-32D40D6C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alesforce.com/products/einstein/ai-research/tl-dr-reinforced-model-abstractive-summarization/" TargetMode="Externa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151"/>
            <a:ext cx="7772400" cy="188118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Natural Language Processing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Summarization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Sudeshna Sarkar</a:t>
            </a:r>
          </a:p>
          <a:p>
            <a:r>
              <a:rPr lang="en-US" dirty="0" smtClean="0"/>
              <a:t>17 Oct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510" name="Google Shape;51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3" y="1252538"/>
            <a:ext cx="860107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54"/>
          <p:cNvSpPr txBox="1"/>
          <p:nvPr/>
        </p:nvSpPr>
        <p:spPr>
          <a:xfrm>
            <a:off x="271475" y="4125475"/>
            <a:ext cx="86010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* were trained and evaluated on the anonymized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lead-3 baseline uses the first three sentences of the article as a summary.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6666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Coverage</a:t>
            </a:r>
            <a:endParaRPr/>
          </a:p>
        </p:txBody>
      </p:sp>
      <p:sp>
        <p:nvSpPr>
          <p:cNvPr id="517" name="Google Shape;517;p55"/>
          <p:cNvSpPr txBox="1"/>
          <p:nvPr/>
        </p:nvSpPr>
        <p:spPr>
          <a:xfrm>
            <a:off x="271475" y="4125475"/>
            <a:ext cx="86010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Coverage eliminates undesirable repetition.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8" name="Google Shape;51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550" y="1237625"/>
            <a:ext cx="3380839" cy="266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65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Abstraction</a:t>
            </a:r>
            <a:endParaRPr/>
          </a:p>
        </p:txBody>
      </p:sp>
      <p:sp>
        <p:nvSpPr>
          <p:cNvPr id="524" name="Google Shape;524;p56"/>
          <p:cNvSpPr txBox="1"/>
          <p:nvPr/>
        </p:nvSpPr>
        <p:spPr>
          <a:xfrm>
            <a:off x="271475" y="4125475"/>
            <a:ext cx="86010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baseline mode produces more novel n-grams but mostly incorrect.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25" name="Google Shape;52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800" y="1237625"/>
            <a:ext cx="3616401" cy="266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86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Example</a:t>
            </a:r>
            <a:endParaRPr/>
          </a:p>
        </p:txBody>
      </p:sp>
      <p:pic>
        <p:nvPicPr>
          <p:cNvPr id="531" name="Google Shape;53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50" y="1245800"/>
            <a:ext cx="41529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925" y="1245800"/>
            <a:ext cx="416242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7"/>
          <p:cNvSpPr txBox="1"/>
          <p:nvPr/>
        </p:nvSpPr>
        <p:spPr>
          <a:xfrm>
            <a:off x="369000" y="3867200"/>
            <a:ext cx="58599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Baseline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Cannot generate OOV words (name).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Thwart -&gt; destabilize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Repetition and eventually non-sense.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5405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19" dirty="0">
                <a:latin typeface="Calibri"/>
                <a:cs typeface="Calibri"/>
              </a:rPr>
              <a:t>Neu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l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su</a:t>
            </a:r>
            <a:r>
              <a:rPr sz="2400" spc="-4" dirty="0">
                <a:latin typeface="Calibri"/>
                <a:cs typeface="Calibri"/>
              </a:rPr>
              <a:t>mm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tio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8" dirty="0">
                <a:latin typeface="Calibri"/>
                <a:cs typeface="Calibri"/>
              </a:rPr>
              <a:t>: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9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ch</a:t>
            </a:r>
            <a:r>
              <a:rPr sz="2400" spc="-19" dirty="0">
                <a:latin typeface="Calibri"/>
                <a:cs typeface="Calibri"/>
              </a:rPr>
              <a:t>an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4" dirty="0">
                <a:latin typeface="Calibri"/>
                <a:cs typeface="Calibri"/>
              </a:rPr>
              <a:t>m</a:t>
            </a:r>
            <a:r>
              <a:rPr sz="2400" spc="-11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00400"/>
          </a:xfrm>
        </p:spPr>
        <p:txBody>
          <a:bodyPr>
            <a:normAutofit fontScale="92500" lnSpcReduction="10000"/>
          </a:bodyPr>
          <a:lstStyle/>
          <a:p>
            <a:pPr marL="355600"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400" spc="-25" dirty="0">
                <a:solidFill>
                  <a:srgbClr val="C00000"/>
                </a:solidFill>
                <a:cs typeface="Calibri"/>
              </a:rPr>
              <a:t>B</a:t>
            </a:r>
            <a:r>
              <a:rPr lang="en-US" sz="2400" spc="-5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sz="2400" spc="-15" dirty="0">
                <a:solidFill>
                  <a:srgbClr val="C00000"/>
                </a:solidFill>
                <a:cs typeface="Calibri"/>
              </a:rPr>
              <a:t>g</a:t>
            </a:r>
            <a:r>
              <a:rPr lang="en-US" sz="240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p</a:t>
            </a:r>
            <a:r>
              <a:rPr lang="en-US" sz="2400" spc="-10" dirty="0">
                <a:solidFill>
                  <a:srgbClr val="C00000"/>
                </a:solidFill>
                <a:cs typeface="Calibri"/>
              </a:rPr>
              <a:t>r</a:t>
            </a:r>
            <a:r>
              <a:rPr lang="en-US" sz="2400" spc="-20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b</a:t>
            </a:r>
            <a:r>
              <a:rPr lang="en-US" sz="2400" spc="-5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z="2400" spc="-10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z="2400" spc="-20" dirty="0">
                <a:solidFill>
                  <a:srgbClr val="C00000"/>
                </a:solidFill>
                <a:cs typeface="Calibri"/>
              </a:rPr>
              <a:t>m</a:t>
            </a:r>
            <a:r>
              <a:rPr lang="en-US" sz="240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w</a:t>
            </a:r>
            <a:r>
              <a:rPr lang="en-US" sz="2400" dirty="0">
                <a:cs typeface="Calibri"/>
              </a:rPr>
              <a:t>i</a:t>
            </a:r>
            <a:r>
              <a:rPr lang="en-US" sz="2400" spc="-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co</a:t>
            </a:r>
            <a:r>
              <a:rPr lang="en-US" sz="2400" dirty="0">
                <a:cs typeface="Calibri"/>
              </a:rPr>
              <a:t>p</a:t>
            </a:r>
            <a:r>
              <a:rPr lang="en-US" sz="2400" spc="-15" dirty="0">
                <a:cs typeface="Calibri"/>
              </a:rPr>
              <a:t>y</a:t>
            </a:r>
            <a:r>
              <a:rPr lang="en-US" sz="2400" dirty="0">
                <a:cs typeface="Calibri"/>
              </a:rPr>
              <a:t>in</a:t>
            </a:r>
            <a:r>
              <a:rPr lang="en-US" sz="2400" spc="-15" dirty="0">
                <a:cs typeface="Calibri"/>
              </a:rPr>
              <a:t>g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30" dirty="0">
                <a:cs typeface="Calibri"/>
              </a:rPr>
              <a:t>m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spc="-5" dirty="0">
                <a:cs typeface="Calibri"/>
              </a:rPr>
              <a:t>c</a:t>
            </a:r>
            <a:r>
              <a:rPr lang="en-US" sz="2400" dirty="0">
                <a:cs typeface="Calibri"/>
              </a:rPr>
              <a:t>hani</a:t>
            </a:r>
            <a:r>
              <a:rPr lang="en-US" sz="2400" spc="-5" dirty="0">
                <a:cs typeface="Calibri"/>
              </a:rPr>
              <a:t>s</a:t>
            </a:r>
            <a:r>
              <a:rPr lang="en-US" sz="2400" spc="-30" dirty="0">
                <a:cs typeface="Calibri"/>
              </a:rPr>
              <a:t>m</a:t>
            </a:r>
            <a:r>
              <a:rPr lang="en-US" sz="2400" spc="-5" dirty="0">
                <a:cs typeface="Calibri"/>
              </a:rPr>
              <a:t>s</a:t>
            </a:r>
            <a:r>
              <a:rPr lang="en-US" sz="2400" spc="-10" dirty="0">
                <a:cs typeface="Calibri"/>
              </a:rPr>
              <a:t>:</a:t>
            </a:r>
            <a:endParaRPr lang="en-US" sz="2400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62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lang="en-US" b="1" u="heavy" spc="-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b="1" u="heavy" spc="-20" dirty="0">
                <a:solidFill>
                  <a:srgbClr val="C00000"/>
                </a:solidFill>
                <a:cs typeface="Calibri"/>
              </a:rPr>
              <a:t>h</a:t>
            </a:r>
            <a:r>
              <a:rPr lang="en-US" b="1" u="heavy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b="1" u="heavy" spc="-15" dirty="0">
                <a:solidFill>
                  <a:srgbClr val="C00000"/>
                </a:solidFill>
                <a:cs typeface="Calibri"/>
              </a:rPr>
              <a:t>y</a:t>
            </a:r>
            <a:r>
              <a:rPr lang="en-US" b="1" u="heavy" spc="-5" dirty="0">
                <a:solidFill>
                  <a:srgbClr val="C00000"/>
                </a:solidFill>
                <a:cs typeface="Calibri"/>
              </a:rPr>
              <a:t> c</a:t>
            </a:r>
            <a:r>
              <a:rPr lang="en-US" b="1" u="heavy" spc="-20" dirty="0">
                <a:solidFill>
                  <a:srgbClr val="C00000"/>
                </a:solidFill>
                <a:cs typeface="Calibri"/>
              </a:rPr>
              <a:t>op</a:t>
            </a:r>
            <a:r>
              <a:rPr lang="en-US" b="1" u="heavy" spc="-15" dirty="0">
                <a:solidFill>
                  <a:srgbClr val="C00000"/>
                </a:solidFill>
                <a:cs typeface="Calibri"/>
              </a:rPr>
              <a:t>y</a:t>
            </a:r>
            <a:r>
              <a:rPr lang="en-US" b="1" u="heavy" spc="-5" dirty="0">
                <a:solidFill>
                  <a:srgbClr val="C00000"/>
                </a:solidFill>
                <a:cs typeface="Calibri"/>
              </a:rPr>
              <a:t> t</a:t>
            </a:r>
            <a:r>
              <a:rPr lang="en-US" b="1" u="heavy" spc="-20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b="1" u="heavy" spc="-15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b="1" u="heavy" spc="-10" dirty="0">
                <a:solidFill>
                  <a:srgbClr val="C00000"/>
                </a:solidFill>
                <a:cs typeface="Calibri"/>
              </a:rPr>
              <a:t> </a:t>
            </a:r>
            <a:r>
              <a:rPr lang="en-US" b="1" u="heavy" spc="-5" dirty="0">
                <a:solidFill>
                  <a:srgbClr val="C00000"/>
                </a:solidFill>
                <a:cs typeface="Calibri"/>
              </a:rPr>
              <a:t>muc</a:t>
            </a:r>
            <a:r>
              <a:rPr lang="en-US" b="1" u="heavy" spc="-20" dirty="0">
                <a:solidFill>
                  <a:srgbClr val="C00000"/>
                </a:solidFill>
                <a:cs typeface="Calibri"/>
              </a:rPr>
              <a:t>h!</a:t>
            </a:r>
            <a:endParaRPr lang="en-US" dirty="0">
              <a:cs typeface="Calibri"/>
            </a:endParaRPr>
          </a:p>
          <a:p>
            <a:pPr marL="1041400" lvl="2">
              <a:spcBef>
                <a:spcPts val="520"/>
              </a:spcBef>
              <a:buClr>
                <a:srgbClr val="CC0000"/>
              </a:buClr>
              <a:buFont typeface="Times New Roman"/>
              <a:buChar char="•"/>
              <a:tabLst>
                <a:tab pos="1041400" algn="l"/>
              </a:tabLst>
            </a:pPr>
            <a:r>
              <a:rPr lang="en-US" sz="2000" spc="-20" dirty="0">
                <a:cs typeface="Calibri"/>
              </a:rPr>
              <a:t>M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spc="5" dirty="0">
                <a:cs typeface="Calibri"/>
              </a:rPr>
              <a:t>s</a:t>
            </a:r>
            <a:r>
              <a:rPr lang="en-US" sz="2000" spc="-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l</a:t>
            </a:r>
            <a:r>
              <a:rPr lang="en-US" sz="2000" spc="-10" dirty="0">
                <a:cs typeface="Calibri"/>
              </a:rPr>
              <a:t>y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l</a:t>
            </a:r>
            <a:r>
              <a:rPr lang="en-US" sz="2000" spc="-5" dirty="0">
                <a:cs typeface="Calibri"/>
              </a:rPr>
              <a:t>on</a:t>
            </a:r>
            <a:r>
              <a:rPr lang="en-US" sz="2000" dirty="0">
                <a:cs typeface="Calibri"/>
              </a:rPr>
              <a:t>g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ph</a:t>
            </a:r>
            <a:r>
              <a:rPr lang="en-US" sz="2000" dirty="0">
                <a:cs typeface="Calibri"/>
              </a:rPr>
              <a:t>ra</a:t>
            </a:r>
            <a:r>
              <a:rPr lang="en-US" sz="2000" spc="5" dirty="0">
                <a:cs typeface="Calibri"/>
              </a:rPr>
              <a:t>s</a:t>
            </a:r>
            <a:r>
              <a:rPr lang="en-US" sz="2000" spc="-5" dirty="0">
                <a:cs typeface="Calibri"/>
              </a:rPr>
              <a:t>e</a:t>
            </a:r>
            <a:r>
              <a:rPr lang="en-US" sz="2000" spc="5" dirty="0">
                <a:cs typeface="Calibri"/>
              </a:rPr>
              <a:t>s</a:t>
            </a:r>
            <a:r>
              <a:rPr lang="en-US" sz="2000" spc="-5" dirty="0">
                <a:cs typeface="Calibri"/>
              </a:rPr>
              <a:t>,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cs typeface="Calibri"/>
              </a:rPr>
              <a:t>s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spc="-20" dirty="0">
                <a:cs typeface="Calibri"/>
              </a:rPr>
              <a:t>m</a:t>
            </a:r>
            <a:r>
              <a:rPr lang="en-US" sz="2000" spc="-5" dirty="0">
                <a:cs typeface="Calibri"/>
              </a:rPr>
              <a:t>et</a:t>
            </a:r>
            <a:r>
              <a:rPr lang="en-US" sz="2000" dirty="0">
                <a:cs typeface="Calibri"/>
              </a:rPr>
              <a:t>i</a:t>
            </a:r>
            <a:r>
              <a:rPr lang="en-US" sz="2000" spc="-20" dirty="0">
                <a:cs typeface="Calibri"/>
              </a:rPr>
              <a:t>m</a:t>
            </a:r>
            <a:r>
              <a:rPr lang="en-US" sz="2000" spc="-5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s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e</a:t>
            </a:r>
            <a:r>
              <a:rPr lang="en-US" sz="2000" spc="-15" dirty="0">
                <a:cs typeface="Calibri"/>
              </a:rPr>
              <a:t>v</a:t>
            </a:r>
            <a:r>
              <a:rPr lang="en-US" sz="2000" spc="-5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n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cs typeface="Calibri"/>
              </a:rPr>
              <a:t>w</a:t>
            </a:r>
            <a:r>
              <a:rPr lang="en-US" sz="2000" spc="-5" dirty="0">
                <a:cs typeface="Calibri"/>
              </a:rPr>
              <a:t>ho</a:t>
            </a:r>
            <a:r>
              <a:rPr lang="en-US" sz="2000" dirty="0">
                <a:cs typeface="Calibri"/>
              </a:rPr>
              <a:t>l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cs typeface="Calibri"/>
              </a:rPr>
              <a:t>s</a:t>
            </a:r>
            <a:r>
              <a:rPr lang="en-US" sz="2000" spc="-5" dirty="0">
                <a:cs typeface="Calibri"/>
              </a:rPr>
              <a:t>en</a:t>
            </a:r>
            <a:r>
              <a:rPr lang="en-US" sz="2000" spc="5" dirty="0">
                <a:cs typeface="Calibri"/>
              </a:rPr>
              <a:t>t</a:t>
            </a:r>
            <a:r>
              <a:rPr lang="en-US" sz="2000" spc="-5" dirty="0">
                <a:cs typeface="Calibri"/>
              </a:rPr>
              <a:t>en</a:t>
            </a:r>
            <a:r>
              <a:rPr lang="en-US" sz="2000" dirty="0">
                <a:cs typeface="Calibri"/>
              </a:rPr>
              <a:t>c</a:t>
            </a:r>
            <a:r>
              <a:rPr lang="en-US" sz="2000" spc="-5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s</a:t>
            </a:r>
          </a:p>
          <a:p>
            <a:pPr marL="698500" marR="544195" lvl="1" indent="-228600">
              <a:lnSpc>
                <a:spcPct val="100800"/>
              </a:lnSpc>
              <a:spcBef>
                <a:spcPts val="464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lang="en-US" dirty="0">
                <a:cs typeface="Calibri"/>
              </a:rPr>
              <a:t>What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i="1" dirty="0">
                <a:cs typeface="Calibri"/>
              </a:rPr>
              <a:t>sh</a:t>
            </a:r>
            <a:r>
              <a:rPr lang="en-US" i="1" spc="5" dirty="0">
                <a:cs typeface="Calibri"/>
              </a:rPr>
              <a:t>o</a:t>
            </a:r>
            <a:r>
              <a:rPr lang="en-US" i="1" dirty="0">
                <a:cs typeface="Calibri"/>
              </a:rPr>
              <a:t>uld</a:t>
            </a:r>
            <a:r>
              <a:rPr lang="en-US" i="1" spc="-6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b</a:t>
            </a:r>
            <a:r>
              <a:rPr lang="en-US" spc="-15" dirty="0">
                <a:cs typeface="Calibri"/>
              </a:rPr>
              <a:t>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ab</a:t>
            </a:r>
            <a:r>
              <a:rPr lang="en-US" spc="-5" dirty="0">
                <a:solidFill>
                  <a:srgbClr val="00B050"/>
                </a:solidFill>
                <a:cs typeface="Calibri"/>
              </a:rPr>
              <a:t>s</a:t>
            </a:r>
            <a:r>
              <a:rPr lang="en-US" spc="-15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pc="-10" dirty="0">
                <a:solidFill>
                  <a:srgbClr val="00B050"/>
                </a:solidFill>
                <a:cs typeface="Calibri"/>
              </a:rPr>
              <a:t>ra</a:t>
            </a:r>
            <a:r>
              <a:rPr lang="en-US" spc="-20" dirty="0">
                <a:solidFill>
                  <a:srgbClr val="00B050"/>
                </a:solidFill>
                <a:cs typeface="Calibri"/>
              </a:rPr>
              <a:t>c</a:t>
            </a:r>
            <a:r>
              <a:rPr lang="en-US" spc="-15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00B050"/>
                </a:solidFill>
                <a:cs typeface="Calibri"/>
              </a:rPr>
              <a:t>i</a:t>
            </a:r>
            <a:r>
              <a:rPr lang="en-US" spc="-15" dirty="0">
                <a:solidFill>
                  <a:srgbClr val="00B050"/>
                </a:solidFill>
                <a:cs typeface="Calibri"/>
              </a:rPr>
              <a:t>ve</a:t>
            </a:r>
            <a:r>
              <a:rPr lang="en-US" spc="-6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sy</a:t>
            </a:r>
            <a:r>
              <a:rPr lang="en-US" spc="-5" dirty="0">
                <a:cs typeface="Calibri"/>
              </a:rPr>
              <a:t>st</a:t>
            </a:r>
            <a:r>
              <a:rPr lang="en-US" spc="-10" dirty="0">
                <a:cs typeface="Calibri"/>
              </a:rPr>
              <a:t>e</a:t>
            </a:r>
            <a:r>
              <a:rPr lang="en-US" spc="-20" dirty="0">
                <a:cs typeface="Calibri"/>
              </a:rPr>
              <a:t>m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llap</a:t>
            </a:r>
            <a:r>
              <a:rPr lang="en-US" spc="-15" dirty="0">
                <a:cs typeface="Calibri"/>
              </a:rPr>
              <a:t>se</a:t>
            </a:r>
            <a:r>
              <a:rPr lang="en-US" dirty="0">
                <a:cs typeface="Calibri"/>
              </a:rPr>
              <a:t>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o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25" dirty="0">
                <a:solidFill>
                  <a:srgbClr val="C00000"/>
                </a:solidFill>
                <a:cs typeface="Calibri"/>
              </a:rPr>
              <a:t>m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os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y</a:t>
            </a:r>
            <a:r>
              <a:rPr lang="en-US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x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ra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c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ve</a:t>
            </a:r>
            <a:r>
              <a:rPr lang="en-US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sy</a:t>
            </a:r>
            <a:r>
              <a:rPr lang="en-US" spc="-5" dirty="0">
                <a:cs typeface="Calibri"/>
              </a:rPr>
              <a:t>st</a:t>
            </a:r>
            <a:r>
              <a:rPr lang="en-US" spc="-10" dirty="0">
                <a:cs typeface="Calibri"/>
              </a:rPr>
              <a:t>e</a:t>
            </a:r>
            <a:r>
              <a:rPr lang="en-US" spc="-30" dirty="0">
                <a:cs typeface="Calibri"/>
              </a:rPr>
              <a:t>m</a:t>
            </a:r>
            <a:r>
              <a:rPr lang="en-US" dirty="0" smtClean="0">
                <a:cs typeface="Calibri"/>
              </a:rPr>
              <a:t>.</a:t>
            </a:r>
            <a:endParaRPr lang="en-US" sz="3500" dirty="0">
              <a:latin typeface="Times New Roman"/>
              <a:cs typeface="Times New Roman"/>
            </a:endParaRPr>
          </a:p>
          <a:p>
            <a:pPr marL="355600"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400" spc="-20" dirty="0">
                <a:cs typeface="Calibri"/>
              </a:rPr>
              <a:t>A</a:t>
            </a:r>
            <a:r>
              <a:rPr lang="en-US" sz="2400" dirty="0">
                <a:cs typeface="Calibri"/>
              </a:rPr>
              <a:t>n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10" dirty="0">
                <a:cs typeface="Calibri"/>
              </a:rPr>
              <a:t>er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p</a:t>
            </a:r>
            <a:r>
              <a:rPr lang="en-US" sz="2400" spc="-10" dirty="0">
                <a:cs typeface="Calibri"/>
              </a:rPr>
              <a:t>r</a:t>
            </a:r>
            <a:r>
              <a:rPr lang="en-US" sz="2400" spc="-20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b</a:t>
            </a:r>
            <a:r>
              <a:rPr lang="en-US" sz="2400" spc="-5" dirty="0">
                <a:cs typeface="Calibri"/>
              </a:rPr>
              <a:t>l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spc="-25" dirty="0">
                <a:cs typeface="Calibri"/>
              </a:rPr>
              <a:t>m</a:t>
            </a:r>
            <a:r>
              <a:rPr lang="en-US" sz="2400" spc="-10" dirty="0">
                <a:cs typeface="Calibri"/>
              </a:rPr>
              <a:t>:</a:t>
            </a:r>
            <a:endParaRPr lang="en-US" sz="2400" dirty="0">
              <a:cs typeface="Calibri"/>
            </a:endParaRPr>
          </a:p>
          <a:p>
            <a:pPr marL="698500" marR="5080" lvl="1" indent="-228600">
              <a:lnSpc>
                <a:spcPct val="100800"/>
              </a:lnSpc>
              <a:spcBef>
                <a:spcPts val="57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lang="en-US" spc="5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10" dirty="0">
                <a:cs typeface="Calibri"/>
              </a:rPr>
              <a:t>ey’re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bad</a:t>
            </a:r>
            <a:r>
              <a:rPr lang="en-US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at</a:t>
            </a:r>
            <a:r>
              <a:rPr lang="en-US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v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era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co</a:t>
            </a:r>
            <a:r>
              <a:rPr lang="en-US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se</a:t>
            </a:r>
            <a:r>
              <a:rPr lang="en-US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c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pc="-10" dirty="0">
                <a:cs typeface="Calibri"/>
              </a:rPr>
              <a:t>,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cs typeface="Calibri"/>
              </a:rPr>
              <a:t>e</a:t>
            </a:r>
            <a:r>
              <a:rPr lang="en-US" spc="-5" dirty="0">
                <a:cs typeface="Calibri"/>
              </a:rPr>
              <a:t>s</a:t>
            </a:r>
            <a:r>
              <a:rPr lang="en-US" dirty="0">
                <a:cs typeface="Calibri"/>
              </a:rPr>
              <a:t>p</a:t>
            </a:r>
            <a:r>
              <a:rPr lang="en-US" spc="-10" dirty="0">
                <a:cs typeface="Calibri"/>
              </a:rPr>
              <a:t>e</a:t>
            </a:r>
            <a:r>
              <a:rPr lang="en-US" spc="-20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ll</a:t>
            </a:r>
            <a:r>
              <a:rPr lang="en-US" spc="-15" dirty="0">
                <a:cs typeface="Calibri"/>
              </a:rPr>
              <a:t>y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15" dirty="0">
                <a:cs typeface="Calibri"/>
              </a:rPr>
              <a:t>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npu</a:t>
            </a:r>
            <a:r>
              <a:rPr lang="en-US" spc="-10" dirty="0">
                <a:cs typeface="Calibri"/>
              </a:rPr>
              <a:t>t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d</a:t>
            </a:r>
            <a:r>
              <a:rPr lang="en-US" spc="-5" dirty="0">
                <a:cs typeface="Calibri"/>
              </a:rPr>
              <a:t>o</a:t>
            </a:r>
            <a:r>
              <a:rPr lang="en-US" spc="-20" dirty="0">
                <a:cs typeface="Calibri"/>
              </a:rPr>
              <a:t>c</a:t>
            </a:r>
            <a:r>
              <a:rPr lang="en-US" dirty="0">
                <a:cs typeface="Calibri"/>
              </a:rPr>
              <a:t>u</a:t>
            </a:r>
            <a:r>
              <a:rPr lang="en-US" spc="-25" dirty="0">
                <a:cs typeface="Calibri"/>
              </a:rPr>
              <a:t>m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0" dirty="0">
                <a:cs typeface="Calibri"/>
              </a:rPr>
              <a:t>t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s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lo</a:t>
            </a:r>
            <a:r>
              <a:rPr lang="en-US" dirty="0">
                <a:solidFill>
                  <a:srgbClr val="4285F4"/>
                </a:solidFill>
                <a:cs typeface="Calibri"/>
              </a:rPr>
              <a:t>n</a:t>
            </a:r>
            <a:r>
              <a:rPr lang="en-US" spc="-15" dirty="0">
                <a:solidFill>
                  <a:srgbClr val="4285F4"/>
                </a:solidFill>
                <a:cs typeface="Calibri"/>
              </a:rPr>
              <a:t>g</a:t>
            </a:r>
            <a:endParaRPr lang="en-US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25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lang="en-US" spc="-15" dirty="0">
                <a:solidFill>
                  <a:srgbClr val="C00000"/>
                </a:solidFill>
                <a:cs typeface="Calibri"/>
              </a:rPr>
              <a:t>No</a:t>
            </a:r>
            <a:r>
              <a:rPr lang="en-US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v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era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dirty="0">
                <a:solidFill>
                  <a:srgbClr val="C00000"/>
                </a:solidFill>
                <a:cs typeface="Calibri"/>
              </a:rPr>
              <a:t>l</a:t>
            </a:r>
            <a:r>
              <a:rPr lang="en-US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C00000"/>
                </a:solidFill>
                <a:cs typeface="Calibri"/>
              </a:rPr>
              <a:t>s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ra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pc="-10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pc="-20" dirty="0">
                <a:solidFill>
                  <a:srgbClr val="C00000"/>
                </a:solidFill>
                <a:cs typeface="Calibri"/>
              </a:rPr>
              <a:t>g</a:t>
            </a:r>
            <a:r>
              <a:rPr lang="en-US" spc="-15" dirty="0">
                <a:solidFill>
                  <a:srgbClr val="C00000"/>
                </a:solidFill>
                <a:cs typeface="Calibri"/>
              </a:rPr>
              <a:t>y</a:t>
            </a:r>
            <a:r>
              <a:rPr lang="en-US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cs typeface="Calibri"/>
              </a:rPr>
              <a:t>f</a:t>
            </a:r>
            <a:r>
              <a:rPr lang="en-US" spc="-5" dirty="0">
                <a:cs typeface="Calibri"/>
              </a:rPr>
              <a:t>o</a:t>
            </a:r>
            <a:r>
              <a:rPr lang="en-US" spc="-10" dirty="0">
                <a:cs typeface="Calibri"/>
              </a:rPr>
              <a:t>r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s</a:t>
            </a:r>
            <a:r>
              <a:rPr lang="en-US" spc="-10" dirty="0">
                <a:cs typeface="Calibri"/>
              </a:rPr>
              <a:t>e</a:t>
            </a:r>
            <a:r>
              <a:rPr lang="en-US" spc="-5" dirty="0">
                <a:cs typeface="Calibri"/>
              </a:rPr>
              <a:t>l</a:t>
            </a:r>
            <a:r>
              <a:rPr lang="en-US" spc="-10" dirty="0">
                <a:cs typeface="Calibri"/>
              </a:rPr>
              <a:t>e</a:t>
            </a:r>
            <a:r>
              <a:rPr lang="en-US" spc="-20" dirty="0">
                <a:cs typeface="Calibri"/>
              </a:rPr>
              <a:t>c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g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t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0" dirty="0">
                <a:cs typeface="Calibri"/>
              </a:rPr>
              <a:t>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27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summarization: better content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Recall: pre-neural summarization had separate stages </a:t>
            </a:r>
            <a:r>
              <a:rPr lang="en-US" dirty="0" smtClean="0"/>
              <a:t>for content </a:t>
            </a:r>
            <a:r>
              <a:rPr lang="en-US" dirty="0"/>
              <a:t>selection and surface realization (i.e. text generation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In a standard seq2seq+attention summarization system, these two stages are mixed in together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 each step of the decoder (i.e. surface realization), we do word-level content selection (attention)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is bad: no global content selection strategy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One solution: bottom-up summarization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6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2239718"/>
            <a:ext cx="3717036" cy="2201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457201" y="875154"/>
            <a:ext cx="8458200" cy="2724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161925" indent="-257175">
              <a:lnSpc>
                <a:spcPct val="100800"/>
              </a:lnSpc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u="heavy" spc="-4" dirty="0">
                <a:latin typeface="Calibri"/>
                <a:cs typeface="Calibri"/>
              </a:rPr>
              <a:t>Co</a:t>
            </a:r>
            <a:r>
              <a:rPr u="heavy" dirty="0">
                <a:latin typeface="Calibri"/>
                <a:cs typeface="Calibri"/>
              </a:rPr>
              <a:t>n</a:t>
            </a:r>
            <a:r>
              <a:rPr u="heavy" spc="-11" dirty="0">
                <a:latin typeface="Calibri"/>
                <a:cs typeface="Calibri"/>
              </a:rPr>
              <a:t>t</a:t>
            </a:r>
            <a:r>
              <a:rPr u="heavy" spc="-8" dirty="0">
                <a:latin typeface="Calibri"/>
                <a:cs typeface="Calibri"/>
              </a:rPr>
              <a:t>e</a:t>
            </a:r>
            <a:r>
              <a:rPr u="heavy" dirty="0">
                <a:latin typeface="Calibri"/>
                <a:cs typeface="Calibri"/>
              </a:rPr>
              <a:t>n</a:t>
            </a:r>
            <a:r>
              <a:rPr u="heavy" spc="-8" dirty="0">
                <a:latin typeface="Calibri"/>
                <a:cs typeface="Calibri"/>
              </a:rPr>
              <a:t>t </a:t>
            </a:r>
            <a:r>
              <a:rPr u="heavy" spc="-4" dirty="0">
                <a:latin typeface="Calibri"/>
                <a:cs typeface="Calibri"/>
              </a:rPr>
              <a:t>s</a:t>
            </a:r>
            <a:r>
              <a:rPr u="heavy" spc="-8" dirty="0">
                <a:latin typeface="Calibri"/>
                <a:cs typeface="Calibri"/>
              </a:rPr>
              <a:t>e</a:t>
            </a:r>
            <a:r>
              <a:rPr u="heavy" spc="-4" dirty="0">
                <a:latin typeface="Calibri"/>
                <a:cs typeface="Calibri"/>
              </a:rPr>
              <a:t>l</a:t>
            </a:r>
            <a:r>
              <a:rPr u="heavy" spc="-8" dirty="0">
                <a:latin typeface="Calibri"/>
                <a:cs typeface="Calibri"/>
              </a:rPr>
              <a:t>e</a:t>
            </a:r>
            <a:r>
              <a:rPr u="heavy" spc="-15" dirty="0">
                <a:latin typeface="Calibri"/>
                <a:cs typeface="Calibri"/>
              </a:rPr>
              <a:t>c</a:t>
            </a:r>
            <a:r>
              <a:rPr u="heavy" spc="-4" dirty="0">
                <a:latin typeface="Calibri"/>
                <a:cs typeface="Calibri"/>
              </a:rPr>
              <a:t>tio</a:t>
            </a:r>
            <a:r>
              <a:rPr u="heavy" dirty="0">
                <a:latin typeface="Calibri"/>
                <a:cs typeface="Calibri"/>
              </a:rPr>
              <a:t>n</a:t>
            </a:r>
            <a:r>
              <a:rPr u="heavy" spc="-4" dirty="0">
                <a:latin typeface="Calibri"/>
                <a:cs typeface="Calibri"/>
              </a:rPr>
              <a:t> s</a:t>
            </a:r>
            <a:r>
              <a:rPr u="heavy" spc="-11" dirty="0">
                <a:latin typeface="Calibri"/>
                <a:cs typeface="Calibri"/>
              </a:rPr>
              <a:t>ta</a:t>
            </a:r>
            <a:r>
              <a:rPr u="heavy" spc="-15" dirty="0">
                <a:latin typeface="Calibri"/>
                <a:cs typeface="Calibri"/>
              </a:rPr>
              <a:t>g</a:t>
            </a:r>
            <a:r>
              <a:rPr u="heavy" spc="-11"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: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U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ra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qu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-</a:t>
            </a:r>
            <a:r>
              <a:rPr spc="-11" dirty="0">
                <a:latin typeface="Calibri"/>
                <a:cs typeface="Calibri"/>
              </a:rPr>
              <a:t>ta</a:t>
            </a:r>
            <a:r>
              <a:rPr spc="-19" dirty="0">
                <a:latin typeface="Calibri"/>
                <a:cs typeface="Calibri"/>
              </a:rPr>
              <a:t>gg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mo</a:t>
            </a:r>
            <a:r>
              <a:rPr dirty="0">
                <a:latin typeface="Calibri"/>
                <a:cs typeface="Calibri"/>
              </a:rPr>
              <a:t>d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rds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i="1" spc="-4" dirty="0">
                <a:latin typeface="Calibri"/>
                <a:cs typeface="Calibri"/>
              </a:rPr>
              <a:t>i</a:t>
            </a:r>
            <a:r>
              <a:rPr i="1" dirty="0">
                <a:latin typeface="Calibri"/>
                <a:cs typeface="Calibri"/>
              </a:rPr>
              <a:t>nclud</a:t>
            </a:r>
            <a:r>
              <a:rPr i="1" spc="-11" dirty="0">
                <a:latin typeface="Calibri"/>
                <a:cs typeface="Calibri"/>
              </a:rPr>
              <a:t>e</a:t>
            </a:r>
            <a:r>
              <a:rPr i="1" spc="-41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d</a:t>
            </a:r>
            <a:r>
              <a:rPr i="1" spc="4" dirty="0">
                <a:latin typeface="Calibri"/>
                <a:cs typeface="Calibri"/>
              </a:rPr>
              <a:t>o</a:t>
            </a:r>
            <a:r>
              <a:rPr i="1" dirty="0">
                <a:latin typeface="Calibri"/>
                <a:cs typeface="Calibri"/>
              </a:rPr>
              <a:t>n</a:t>
            </a:r>
            <a:r>
              <a:rPr i="1" spc="-8" dirty="0">
                <a:latin typeface="Calibri"/>
                <a:cs typeface="Calibri"/>
              </a:rPr>
              <a:t>’</a:t>
            </a:r>
            <a:r>
              <a:rPr i="1" spc="-11" dirty="0">
                <a:latin typeface="Calibri"/>
                <a:cs typeface="Calibri"/>
              </a:rPr>
              <a:t>t</a:t>
            </a:r>
            <a:r>
              <a:rPr i="1" dirty="0">
                <a:latin typeface="Calibri"/>
                <a:cs typeface="Calibri"/>
              </a:rPr>
              <a:t>-</a:t>
            </a:r>
            <a:r>
              <a:rPr i="1" spc="-4" dirty="0">
                <a:latin typeface="Calibri"/>
                <a:cs typeface="Calibri"/>
              </a:rPr>
              <a:t>i</a:t>
            </a:r>
            <a:r>
              <a:rPr i="1" dirty="0">
                <a:latin typeface="Calibri"/>
                <a:cs typeface="Calibri"/>
              </a:rPr>
              <a:t>nclud</a:t>
            </a:r>
            <a:r>
              <a:rPr i="1" spc="-11" dirty="0">
                <a:latin typeface="Calibri"/>
                <a:cs typeface="Calibri"/>
              </a:rPr>
              <a:t>e</a:t>
            </a:r>
            <a:endParaRPr dirty="0">
              <a:latin typeface="Calibri"/>
              <a:cs typeface="Calibri"/>
            </a:endParaRPr>
          </a:p>
          <a:p>
            <a:pPr marL="266700" marR="3810" indent="-257175">
              <a:spcBef>
                <a:spcPts val="469"/>
              </a:spcBef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u="heavy" spc="-8" dirty="0">
                <a:latin typeface="Calibri"/>
                <a:cs typeface="Calibri"/>
              </a:rPr>
              <a:t>B</a:t>
            </a:r>
            <a:r>
              <a:rPr u="heavy" spc="-4" dirty="0">
                <a:latin typeface="Calibri"/>
                <a:cs typeface="Calibri"/>
              </a:rPr>
              <a:t>o</a:t>
            </a:r>
            <a:r>
              <a:rPr u="heavy" spc="-11" dirty="0">
                <a:latin typeface="Calibri"/>
                <a:cs typeface="Calibri"/>
              </a:rPr>
              <a:t>tt</a:t>
            </a:r>
            <a:r>
              <a:rPr u="heavy" spc="-4" dirty="0">
                <a:latin typeface="Calibri"/>
                <a:cs typeface="Calibri"/>
              </a:rPr>
              <a:t>o</a:t>
            </a:r>
            <a:r>
              <a:rPr u="heavy" spc="-19" dirty="0">
                <a:latin typeface="Calibri"/>
                <a:cs typeface="Calibri"/>
              </a:rPr>
              <a:t>m</a:t>
            </a:r>
            <a:r>
              <a:rPr u="heavy" dirty="0">
                <a:latin typeface="Calibri"/>
                <a:cs typeface="Calibri"/>
              </a:rPr>
              <a:t>-up</a:t>
            </a:r>
            <a:r>
              <a:rPr u="heavy" spc="-4" dirty="0">
                <a:latin typeface="Calibri"/>
                <a:cs typeface="Calibri"/>
              </a:rPr>
              <a:t> </a:t>
            </a:r>
            <a:r>
              <a:rPr u="heavy" spc="-11" dirty="0">
                <a:latin typeface="Calibri"/>
                <a:cs typeface="Calibri"/>
              </a:rPr>
              <a:t>att</a:t>
            </a:r>
            <a:r>
              <a:rPr u="heavy" spc="-8" dirty="0">
                <a:latin typeface="Calibri"/>
                <a:cs typeface="Calibri"/>
              </a:rPr>
              <a:t>e</a:t>
            </a:r>
            <a:r>
              <a:rPr u="heavy" dirty="0">
                <a:latin typeface="Calibri"/>
                <a:cs typeface="Calibri"/>
              </a:rPr>
              <a:t>n</a:t>
            </a:r>
            <a:r>
              <a:rPr u="heavy" spc="-11" dirty="0">
                <a:latin typeface="Calibri"/>
                <a:cs typeface="Calibri"/>
              </a:rPr>
              <a:t>t</a:t>
            </a:r>
            <a:r>
              <a:rPr u="heavy" spc="-4" dirty="0">
                <a:latin typeface="Calibri"/>
                <a:cs typeface="Calibri"/>
              </a:rPr>
              <a:t>io</a:t>
            </a:r>
            <a:r>
              <a:rPr u="heavy" dirty="0">
                <a:latin typeface="Calibri"/>
                <a:cs typeface="Calibri"/>
              </a:rPr>
              <a:t>n</a:t>
            </a:r>
            <a:r>
              <a:rPr u="heavy" spc="-4" dirty="0">
                <a:latin typeface="Calibri"/>
                <a:cs typeface="Calibri"/>
              </a:rPr>
              <a:t> st</a:t>
            </a:r>
            <a:r>
              <a:rPr u="heavy" spc="-11" dirty="0">
                <a:latin typeface="Calibri"/>
                <a:cs typeface="Calibri"/>
              </a:rPr>
              <a:t>a</a:t>
            </a:r>
            <a:r>
              <a:rPr u="heavy" spc="-15" dirty="0">
                <a:latin typeface="Calibri"/>
                <a:cs typeface="Calibri"/>
              </a:rPr>
              <a:t>g</a:t>
            </a:r>
            <a:r>
              <a:rPr u="heavy" spc="-8" dirty="0">
                <a:latin typeface="Calibri"/>
                <a:cs typeface="Calibri"/>
              </a:rPr>
              <a:t>e: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q</a:t>
            </a:r>
            <a:r>
              <a:rPr spc="-15" dirty="0">
                <a:latin typeface="Calibri"/>
                <a:cs typeface="Calibri"/>
              </a:rPr>
              <a:t>2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q+a</a:t>
            </a:r>
            <a:r>
              <a:rPr spc="-11" dirty="0">
                <a:latin typeface="Calibri"/>
                <a:cs typeface="Calibri"/>
              </a:rPr>
              <a:t>tt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8" dirty="0">
                <a:latin typeface="Calibri"/>
                <a:cs typeface="Calibri"/>
              </a:rPr>
              <a:t>’t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tt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rds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gg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d</a:t>
            </a:r>
            <a:r>
              <a:rPr i="1" spc="4" dirty="0">
                <a:latin typeface="Calibri"/>
                <a:cs typeface="Calibri"/>
              </a:rPr>
              <a:t>o</a:t>
            </a:r>
            <a:r>
              <a:rPr i="1" dirty="0">
                <a:latin typeface="Calibri"/>
                <a:cs typeface="Calibri"/>
              </a:rPr>
              <a:t>n</a:t>
            </a:r>
            <a:r>
              <a:rPr i="1" spc="-8" dirty="0">
                <a:latin typeface="Calibri"/>
                <a:cs typeface="Calibri"/>
              </a:rPr>
              <a:t>’</a:t>
            </a:r>
            <a:r>
              <a:rPr i="1" spc="-11" dirty="0">
                <a:latin typeface="Calibri"/>
                <a:cs typeface="Calibri"/>
              </a:rPr>
              <a:t>t</a:t>
            </a:r>
            <a:r>
              <a:rPr i="1" dirty="0">
                <a:latin typeface="Calibri"/>
                <a:cs typeface="Calibri"/>
              </a:rPr>
              <a:t>-</a:t>
            </a:r>
            <a:r>
              <a:rPr i="1" spc="-4" dirty="0">
                <a:latin typeface="Calibri"/>
                <a:cs typeface="Calibri"/>
              </a:rPr>
              <a:t>i</a:t>
            </a:r>
            <a:r>
              <a:rPr i="1" dirty="0">
                <a:latin typeface="Calibri"/>
                <a:cs typeface="Calibri"/>
              </a:rPr>
              <a:t>nclud</a:t>
            </a:r>
            <a:r>
              <a:rPr i="1" spc="-11" dirty="0">
                <a:latin typeface="Calibri"/>
                <a:cs typeface="Calibri"/>
              </a:rPr>
              <a:t>e</a:t>
            </a:r>
            <a:r>
              <a:rPr i="1" spc="-41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app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15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)</a:t>
            </a:r>
          </a:p>
          <a:p>
            <a:pPr>
              <a:spcBef>
                <a:spcPts val="20"/>
              </a:spcBef>
              <a:buClr>
                <a:srgbClr val="CC0000"/>
              </a:buClr>
              <a:buFont typeface="Times New Roman"/>
              <a:buChar char="•"/>
            </a:pPr>
            <a:endParaRPr sz="2513" dirty="0">
              <a:latin typeface="Times New Roman"/>
              <a:cs typeface="Times New Roman"/>
            </a:endParaRPr>
          </a:p>
          <a:p>
            <a:pPr marL="4039553"/>
            <a:r>
              <a:rPr lang="en-IN" sz="1500" b="1" spc="-8" dirty="0" smtClean="0">
                <a:latin typeface="Calibri"/>
                <a:cs typeface="Calibri"/>
              </a:rPr>
              <a:t>         </a:t>
            </a:r>
            <a:r>
              <a:rPr sz="1500" b="1" spc="-8" dirty="0" smtClean="0">
                <a:latin typeface="Calibri"/>
                <a:cs typeface="Calibri"/>
              </a:rPr>
              <a:t>Si</a:t>
            </a:r>
            <a:r>
              <a:rPr sz="1500" b="1" spc="-4" dirty="0" smtClean="0">
                <a:latin typeface="Calibri"/>
                <a:cs typeface="Calibri"/>
              </a:rPr>
              <a:t>m</a:t>
            </a:r>
            <a:r>
              <a:rPr sz="1500" b="1" spc="-11" dirty="0" smtClean="0">
                <a:latin typeface="Calibri"/>
                <a:cs typeface="Calibri"/>
              </a:rPr>
              <a:t>p</a:t>
            </a:r>
            <a:r>
              <a:rPr sz="1500" b="1" spc="-8" dirty="0" smtClean="0">
                <a:latin typeface="Calibri"/>
                <a:cs typeface="Calibri"/>
              </a:rPr>
              <a:t>l</a:t>
            </a:r>
            <a:r>
              <a:rPr sz="1500" b="1" dirty="0" smtClean="0">
                <a:latin typeface="Calibri"/>
                <a:cs typeface="Calibri"/>
              </a:rPr>
              <a:t>e</a:t>
            </a:r>
            <a:r>
              <a:rPr sz="1500" b="1" spc="-34" dirty="0" smtClean="0">
                <a:latin typeface="Times New Roman"/>
                <a:cs typeface="Times New Roman"/>
              </a:rPr>
              <a:t> </a:t>
            </a:r>
            <a:r>
              <a:rPr sz="1500" b="1" spc="-8" dirty="0">
                <a:latin typeface="Calibri"/>
                <a:cs typeface="Calibri"/>
              </a:rPr>
              <a:t>but</a:t>
            </a:r>
            <a:r>
              <a:rPr sz="1500" b="1" spc="-45" dirty="0">
                <a:latin typeface="Times New Roman"/>
                <a:cs typeface="Times New Roman"/>
              </a:rPr>
              <a:t> </a:t>
            </a:r>
            <a:r>
              <a:rPr sz="1500" b="1" spc="4" dirty="0">
                <a:latin typeface="Calibri"/>
                <a:cs typeface="Calibri"/>
              </a:rPr>
              <a:t>effe</a:t>
            </a:r>
            <a:r>
              <a:rPr sz="1500" b="1" dirty="0">
                <a:latin typeface="Calibri"/>
                <a:cs typeface="Calibri"/>
              </a:rPr>
              <a:t>c</a:t>
            </a:r>
            <a:r>
              <a:rPr sz="1500" b="1" spc="-15" dirty="0">
                <a:latin typeface="Calibri"/>
                <a:cs typeface="Calibri"/>
              </a:rPr>
              <a:t>t</a:t>
            </a:r>
            <a:r>
              <a:rPr sz="1500" b="1" spc="-8" dirty="0">
                <a:latin typeface="Calibri"/>
                <a:cs typeface="Calibri"/>
              </a:rPr>
              <a:t>i</a:t>
            </a:r>
            <a:r>
              <a:rPr sz="1500" b="1" dirty="0">
                <a:latin typeface="Calibri"/>
                <a:cs typeface="Calibri"/>
              </a:rPr>
              <a:t>v</a:t>
            </a:r>
            <a:r>
              <a:rPr sz="1500" b="1" spc="4" dirty="0">
                <a:latin typeface="Calibri"/>
                <a:cs typeface="Calibri"/>
              </a:rPr>
              <a:t>e</a:t>
            </a:r>
            <a:r>
              <a:rPr sz="1500" b="1" spc="-8" dirty="0">
                <a:latin typeface="Calibri"/>
                <a:cs typeface="Calibri"/>
              </a:rPr>
              <a:t>!</a:t>
            </a:r>
            <a:endParaRPr sz="1500" dirty="0">
              <a:latin typeface="Calibri"/>
              <a:cs typeface="Calibri"/>
            </a:endParaRPr>
          </a:p>
          <a:p>
            <a:pPr>
              <a:spcBef>
                <a:spcPts val="32"/>
              </a:spcBef>
            </a:pPr>
            <a:endParaRPr sz="1538" dirty="0">
              <a:latin typeface="Times New Roman"/>
              <a:cs typeface="Times New Roman"/>
            </a:endParaRPr>
          </a:p>
          <a:p>
            <a:pPr marL="4296728" marR="210503" lvl="1" indent="-257175">
              <a:buClr>
                <a:srgbClr val="00B050"/>
              </a:buClr>
              <a:buFont typeface="Arial"/>
              <a:buChar char="•"/>
              <a:tabLst>
                <a:tab pos="4297204" algn="l"/>
              </a:tabLst>
            </a:pPr>
            <a:r>
              <a:rPr lang="en-IN" sz="1500" spc="-15" dirty="0" smtClean="0">
                <a:solidFill>
                  <a:srgbClr val="00B050"/>
                </a:solidFill>
                <a:latin typeface="Calibri"/>
                <a:cs typeface="Calibri"/>
              </a:rPr>
              <a:t>     </a:t>
            </a:r>
            <a:r>
              <a:rPr sz="1500" spc="-15" dirty="0" smtClean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sz="1500" spc="-4" dirty="0" smtClean="0">
                <a:solidFill>
                  <a:srgbClr val="00B050"/>
                </a:solidFill>
                <a:latin typeface="Calibri"/>
                <a:cs typeface="Calibri"/>
              </a:rPr>
              <a:t>ette</a:t>
            </a:r>
            <a:r>
              <a:rPr sz="1500" spc="-8" dirty="0" smtClean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500" spc="-38" dirty="0" smtClean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1500" spc="-11" dirty="0">
                <a:solidFill>
                  <a:srgbClr val="00B050"/>
                </a:solidFill>
                <a:latin typeface="Calibri"/>
                <a:cs typeface="Calibri"/>
              </a:rPr>
              <a:t>v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500" spc="-8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00B050"/>
                </a:solidFill>
                <a:latin typeface="Calibri"/>
                <a:cs typeface="Calibri"/>
              </a:rPr>
              <a:t>all</a:t>
            </a:r>
            <a:r>
              <a:rPr sz="1500" spc="-38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500" spc="-8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on</a:t>
            </a:r>
            <a:r>
              <a:rPr sz="1500" spc="4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ent</a:t>
            </a:r>
            <a:r>
              <a:rPr sz="1500" spc="-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500" spc="4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00B050"/>
                </a:solidFill>
                <a:latin typeface="Calibri"/>
                <a:cs typeface="Calibri"/>
              </a:rPr>
              <a:t>l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500" spc="-8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1500" spc="-4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500" spc="-4" dirty="0" smtClean="0">
                <a:latin typeface="Calibri"/>
                <a:cs typeface="Calibri"/>
              </a:rPr>
              <a:t>st</a:t>
            </a:r>
            <a:r>
              <a:rPr sz="1500" spc="-8" dirty="0" smtClean="0">
                <a:latin typeface="Calibri"/>
                <a:cs typeface="Calibri"/>
              </a:rPr>
              <a:t>r</a:t>
            </a:r>
            <a:r>
              <a:rPr sz="1500" dirty="0" smtClean="0">
                <a:latin typeface="Calibri"/>
                <a:cs typeface="Calibri"/>
              </a:rPr>
              <a:t>a</a:t>
            </a:r>
            <a:r>
              <a:rPr sz="1500" spc="-4" dirty="0" smtClean="0">
                <a:latin typeface="Calibri"/>
                <a:cs typeface="Calibri"/>
              </a:rPr>
              <a:t>t</a:t>
            </a:r>
            <a:r>
              <a:rPr sz="1500" spc="-8" dirty="0" smtClean="0">
                <a:latin typeface="Calibri"/>
                <a:cs typeface="Calibri"/>
              </a:rPr>
              <a:t>e</a:t>
            </a:r>
            <a:r>
              <a:rPr sz="1500" spc="-11" dirty="0" smtClean="0">
                <a:latin typeface="Calibri"/>
                <a:cs typeface="Calibri"/>
              </a:rPr>
              <a:t>g</a:t>
            </a:r>
            <a:r>
              <a:rPr sz="1500" spc="-8" dirty="0" smtClean="0">
                <a:latin typeface="Calibri"/>
                <a:cs typeface="Calibri"/>
              </a:rPr>
              <a:t>y</a:t>
            </a:r>
            <a:endParaRPr sz="1538" dirty="0">
              <a:latin typeface="Times New Roman"/>
              <a:cs typeface="Times New Roman"/>
            </a:endParaRPr>
          </a:p>
          <a:p>
            <a:pPr marL="4296728" marR="308134" lvl="1" indent="-257175">
              <a:buClr>
                <a:srgbClr val="00B050"/>
              </a:buClr>
              <a:buFont typeface="Arial"/>
              <a:buChar char="•"/>
              <a:tabLst>
                <a:tab pos="4297204" algn="l"/>
              </a:tabLst>
            </a:pPr>
            <a:r>
              <a:rPr lang="en-IN" sz="1500" spc="-4" dirty="0" smtClean="0">
                <a:solidFill>
                  <a:srgbClr val="00B050"/>
                </a:solidFill>
                <a:latin typeface="Calibri"/>
                <a:cs typeface="Calibri"/>
              </a:rPr>
              <a:t>      </a:t>
            </a:r>
            <a:r>
              <a:rPr sz="1500" spc="-4" dirty="0" smtClean="0">
                <a:solidFill>
                  <a:srgbClr val="00B050"/>
                </a:solidFill>
                <a:latin typeface="Calibri"/>
                <a:cs typeface="Calibri"/>
              </a:rPr>
              <a:t>Le</a:t>
            </a:r>
            <a:r>
              <a:rPr sz="1500" spc="4" dirty="0" smtClean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500" dirty="0" smtClean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500" spc="-34" dirty="0" smtClean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500" spc="-8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op</a:t>
            </a:r>
            <a:r>
              <a:rPr sz="1500" spc="-8" dirty="0">
                <a:solidFill>
                  <a:srgbClr val="00B050"/>
                </a:solidFill>
                <a:latin typeface="Calibri"/>
                <a:cs typeface="Calibri"/>
              </a:rPr>
              <a:t>y</a:t>
            </a:r>
            <a:r>
              <a:rPr sz="1500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00B050"/>
                </a:solidFill>
                <a:latin typeface="Calibri"/>
                <a:cs typeface="Calibri"/>
              </a:rPr>
              <a:t>g</a:t>
            </a:r>
            <a:r>
              <a:rPr sz="1500" spc="-4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4" dirty="0">
                <a:latin typeface="Calibri"/>
                <a:cs typeface="Calibri"/>
              </a:rPr>
              <a:t>ong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equ</a:t>
            </a:r>
            <a:r>
              <a:rPr sz="1500" spc="4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.e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re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lang="en-IN" sz="1500" spc="-4" dirty="0" smtClean="0">
                <a:latin typeface="Times New Roman"/>
                <a:cs typeface="Times New Roman"/>
              </a:rPr>
              <a:t>       </a:t>
            </a:r>
            <a:r>
              <a:rPr sz="1500" dirty="0" smtClean="0">
                <a:latin typeface="Calibri"/>
                <a:cs typeface="Calibri"/>
              </a:rPr>
              <a:t>a</a:t>
            </a:r>
            <a:r>
              <a:rPr sz="1500" spc="-4" dirty="0" smtClean="0">
                <a:latin typeface="Calibri"/>
                <a:cs typeface="Calibri"/>
              </a:rPr>
              <a:t>b</a:t>
            </a:r>
            <a:r>
              <a:rPr sz="1500" spc="4" dirty="0" smtClean="0">
                <a:latin typeface="Calibri"/>
                <a:cs typeface="Calibri"/>
              </a:rPr>
              <a:t>s</a:t>
            </a:r>
            <a:r>
              <a:rPr sz="1500" spc="-4" dirty="0" smtClean="0">
                <a:latin typeface="Calibri"/>
                <a:cs typeface="Calibri"/>
              </a:rPr>
              <a:t>t</a:t>
            </a:r>
            <a:r>
              <a:rPr sz="1500" spc="-8" dirty="0" smtClean="0">
                <a:latin typeface="Calibri"/>
                <a:cs typeface="Calibri"/>
              </a:rPr>
              <a:t>r</a:t>
            </a:r>
            <a:r>
              <a:rPr sz="1500" dirty="0" smtClean="0">
                <a:latin typeface="Calibri"/>
                <a:cs typeface="Calibri"/>
              </a:rPr>
              <a:t>a</a:t>
            </a:r>
            <a:r>
              <a:rPr sz="1500" spc="-8" dirty="0" smtClean="0">
                <a:latin typeface="Calibri"/>
                <a:cs typeface="Calibri"/>
              </a:rPr>
              <a:t>c</a:t>
            </a:r>
            <a:r>
              <a:rPr sz="1500" spc="-4" dirty="0" smtClean="0">
                <a:latin typeface="Calibri"/>
                <a:cs typeface="Calibri"/>
              </a:rPr>
              <a:t>t</a:t>
            </a:r>
            <a:r>
              <a:rPr sz="1500" dirty="0" smtClean="0">
                <a:latin typeface="Calibri"/>
                <a:cs typeface="Calibri"/>
              </a:rPr>
              <a:t>i</a:t>
            </a:r>
            <a:r>
              <a:rPr sz="1500" spc="-11" dirty="0" smtClean="0">
                <a:latin typeface="Calibri"/>
                <a:cs typeface="Calibri"/>
              </a:rPr>
              <a:t>v</a:t>
            </a:r>
            <a:r>
              <a:rPr sz="1500" spc="-8" dirty="0" smtClean="0">
                <a:latin typeface="Calibri"/>
                <a:cs typeface="Calibri"/>
              </a:rPr>
              <a:t>e</a:t>
            </a:r>
            <a:r>
              <a:rPr sz="1500" spc="-34" dirty="0" smtClean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ou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pu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0656" y="4844796"/>
            <a:ext cx="15478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-8" dirty="0">
                <a:latin typeface="Calibri"/>
                <a:cs typeface="Calibri"/>
              </a:rPr>
              <a:t>33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0584" y="4907661"/>
            <a:ext cx="472868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i="1" spc="-4" dirty="0">
                <a:latin typeface="Calibri"/>
                <a:cs typeface="Calibri"/>
              </a:rPr>
              <a:t>Bo</a:t>
            </a:r>
            <a:r>
              <a:rPr sz="900" i="1" spc="-11" dirty="0">
                <a:latin typeface="Calibri"/>
                <a:cs typeface="Calibri"/>
              </a:rPr>
              <a:t>t</a:t>
            </a:r>
            <a:r>
              <a:rPr sz="900" i="1" spc="-19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o</a:t>
            </a:r>
            <a:r>
              <a:rPr sz="900" i="1" dirty="0">
                <a:latin typeface="Calibri"/>
                <a:cs typeface="Calibri"/>
              </a:rPr>
              <a:t>m</a:t>
            </a:r>
            <a:r>
              <a:rPr sz="900" i="1" spc="-4" dirty="0">
                <a:latin typeface="Calibri"/>
                <a:cs typeface="Calibri"/>
              </a:rPr>
              <a:t>-U</a:t>
            </a:r>
            <a:r>
              <a:rPr sz="900" i="1" spc="-8" dirty="0">
                <a:latin typeface="Calibri"/>
                <a:cs typeface="Calibri"/>
              </a:rPr>
              <a:t>p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A</a:t>
            </a:r>
            <a:r>
              <a:rPr sz="900" i="1" spc="-8" dirty="0">
                <a:latin typeface="Calibri"/>
                <a:cs typeface="Calibri"/>
              </a:rPr>
              <a:t>b</a:t>
            </a:r>
            <a:r>
              <a:rPr sz="900" i="1" spc="-15" dirty="0">
                <a:latin typeface="Calibri"/>
                <a:cs typeface="Calibri"/>
              </a:rPr>
              <a:t>s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ra</a:t>
            </a:r>
            <a:r>
              <a:rPr sz="900" i="1" dirty="0">
                <a:latin typeface="Calibri"/>
                <a:cs typeface="Calibri"/>
              </a:rPr>
              <a:t>c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i</a:t>
            </a:r>
            <a:r>
              <a:rPr sz="900" i="1" spc="-8" dirty="0">
                <a:latin typeface="Calibri"/>
                <a:cs typeface="Calibri"/>
              </a:rPr>
              <a:t>ve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8" dirty="0">
                <a:latin typeface="Calibri"/>
                <a:cs typeface="Calibri"/>
              </a:rPr>
              <a:t>S</a:t>
            </a:r>
            <a:r>
              <a:rPr sz="900" i="1" spc="-4" dirty="0">
                <a:latin typeface="Calibri"/>
                <a:cs typeface="Calibri"/>
              </a:rPr>
              <a:t>u</a:t>
            </a:r>
            <a:r>
              <a:rPr sz="900" i="1" dirty="0">
                <a:latin typeface="Calibri"/>
                <a:cs typeface="Calibri"/>
              </a:rPr>
              <a:t>mm</a:t>
            </a:r>
            <a:r>
              <a:rPr sz="900" i="1" spc="-4" dirty="0">
                <a:latin typeface="Calibri"/>
                <a:cs typeface="Calibri"/>
              </a:rPr>
              <a:t>ari</a:t>
            </a:r>
            <a:r>
              <a:rPr sz="900" i="1" spc="-19" dirty="0">
                <a:latin typeface="Calibri"/>
                <a:cs typeface="Calibri"/>
              </a:rPr>
              <a:t>z</a:t>
            </a:r>
            <a:r>
              <a:rPr sz="900" i="1" spc="-4" dirty="0">
                <a:latin typeface="Calibri"/>
                <a:cs typeface="Calibri"/>
              </a:rPr>
              <a:t>a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ion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4" dirty="0">
                <a:latin typeface="Calibri"/>
                <a:cs typeface="Calibri"/>
              </a:rPr>
              <a:t>G</a:t>
            </a:r>
            <a:r>
              <a:rPr sz="900" spc="-8" dirty="0">
                <a:latin typeface="Calibri"/>
                <a:cs typeface="Calibri"/>
              </a:rPr>
              <a:t>eh</a:t>
            </a:r>
            <a:r>
              <a:rPr sz="900" spc="-11" dirty="0">
                <a:latin typeface="Calibri"/>
                <a:cs typeface="Calibri"/>
              </a:rPr>
              <a:t>r</a:t>
            </a:r>
            <a:r>
              <a:rPr sz="900" spc="-8" dirty="0">
                <a:latin typeface="Calibri"/>
                <a:cs typeface="Calibri"/>
              </a:rPr>
              <a:t>m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8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n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spc="-11" dirty="0">
                <a:latin typeface="Calibri"/>
                <a:cs typeface="Calibri"/>
              </a:rPr>
              <a:t>e</a:t>
            </a:r>
            <a:r>
              <a:rPr sz="900" spc="-4" dirty="0">
                <a:latin typeface="Calibri"/>
                <a:cs typeface="Calibri"/>
              </a:rPr>
              <a:t>t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4" dirty="0">
                <a:latin typeface="Calibri"/>
                <a:cs typeface="Calibri"/>
              </a:rPr>
              <a:t>l,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2018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900" u="heavy" spc="-86" dirty="0">
                <a:solidFill>
                  <a:srgbClr val="EF8E1C"/>
                </a:solidFill>
                <a:latin typeface="Calibri"/>
                <a:cs typeface="Calibri"/>
              </a:rPr>
              <a:t>v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19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f/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1808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10792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v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1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800" spc="-11" dirty="0">
                <a:latin typeface="Calibri"/>
                <a:cs typeface="Calibri"/>
              </a:rPr>
              <a:t>Bott</a:t>
            </a:r>
            <a:r>
              <a:rPr sz="2800" spc="4" dirty="0">
                <a:latin typeface="Calibri"/>
                <a:cs typeface="Calibri"/>
              </a:rPr>
              <a:t>o</a:t>
            </a:r>
            <a:r>
              <a:rPr sz="2800" spc="-4" dirty="0">
                <a:latin typeface="Calibri"/>
                <a:cs typeface="Calibri"/>
              </a:rPr>
              <a:t>m-</a:t>
            </a:r>
            <a:r>
              <a:rPr sz="2800" spc="-19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64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" dirty="0">
                <a:latin typeface="Calibri"/>
                <a:cs typeface="Calibri"/>
              </a:rPr>
              <a:t>ummar</a:t>
            </a:r>
            <a:r>
              <a:rPr sz="2800" spc="-8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z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-8" dirty="0">
                <a:latin typeface="Calibri"/>
                <a:cs typeface="Calibri"/>
              </a:rPr>
              <a:t>ti</a:t>
            </a:r>
            <a:r>
              <a:rPr sz="2800" spc="-11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2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82404"/>
            <a:ext cx="91440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3200" dirty="0"/>
              <a:t>Ne</a:t>
            </a:r>
            <a:r>
              <a:rPr sz="3200" spc="-23" dirty="0"/>
              <a:t>u</a:t>
            </a:r>
            <a:r>
              <a:rPr sz="3200" spc="-8" dirty="0"/>
              <a:t>ral</a:t>
            </a:r>
            <a:r>
              <a:rPr sz="3200" spc="-56" dirty="0">
                <a:latin typeface="Times New Roman"/>
                <a:cs typeface="Times New Roman"/>
              </a:rPr>
              <a:t> </a:t>
            </a:r>
            <a:r>
              <a:rPr sz="3200" spc="-11" dirty="0"/>
              <a:t>s</a:t>
            </a:r>
            <a:r>
              <a:rPr sz="3200" spc="-23" dirty="0"/>
              <a:t>u</a:t>
            </a:r>
            <a:r>
              <a:rPr sz="3200" dirty="0"/>
              <a:t>mm</a:t>
            </a:r>
            <a:r>
              <a:rPr sz="3200" spc="-8" dirty="0"/>
              <a:t>ar</a:t>
            </a:r>
            <a:r>
              <a:rPr sz="3200" spc="-11" dirty="0"/>
              <a:t>i</a:t>
            </a:r>
            <a:r>
              <a:rPr sz="3200" spc="-4" dirty="0"/>
              <a:t>z</a:t>
            </a:r>
            <a:r>
              <a:rPr sz="3200" spc="-8" dirty="0"/>
              <a:t>a</a:t>
            </a:r>
            <a:r>
              <a:rPr sz="3200" spc="-15" dirty="0"/>
              <a:t>t</a:t>
            </a:r>
            <a:r>
              <a:rPr sz="3200" spc="-11" dirty="0"/>
              <a:t>i</a:t>
            </a:r>
            <a:r>
              <a:rPr sz="3200" spc="-15" dirty="0"/>
              <a:t>on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/>
              <a:t>v</a:t>
            </a:r>
            <a:r>
              <a:rPr sz="3200" spc="-11" dirty="0"/>
              <a:t>ia</a:t>
            </a:r>
            <a:r>
              <a:rPr sz="3200" spc="-53" dirty="0">
                <a:latin typeface="Times New Roman"/>
                <a:cs typeface="Times New Roman"/>
              </a:rPr>
              <a:t> </a:t>
            </a:r>
            <a:r>
              <a:rPr sz="3200" spc="-15" dirty="0"/>
              <a:t>R</a:t>
            </a:r>
            <a:r>
              <a:rPr sz="3200" dirty="0"/>
              <a:t>e</a:t>
            </a:r>
            <a:r>
              <a:rPr sz="3200" spc="-11" dirty="0"/>
              <a:t>i</a:t>
            </a:r>
            <a:r>
              <a:rPr sz="3200" spc="-23" dirty="0"/>
              <a:t>n</a:t>
            </a:r>
            <a:r>
              <a:rPr sz="3200" spc="-8" dirty="0"/>
              <a:t>f</a:t>
            </a:r>
            <a:r>
              <a:rPr sz="3200" dirty="0"/>
              <a:t>o</a:t>
            </a:r>
            <a:r>
              <a:rPr sz="3200" spc="-8" dirty="0"/>
              <a:t>r</a:t>
            </a:r>
            <a:r>
              <a:rPr sz="3200" dirty="0"/>
              <a:t>ceme</a:t>
            </a:r>
            <a:r>
              <a:rPr sz="3200" spc="-23" dirty="0"/>
              <a:t>n</a:t>
            </a:r>
            <a:r>
              <a:rPr sz="3200" spc="-8" dirty="0"/>
              <a:t>t</a:t>
            </a:r>
            <a:r>
              <a:rPr sz="3200" spc="-64" dirty="0">
                <a:latin typeface="Times New Roman"/>
                <a:cs typeface="Times New Roman"/>
              </a:rPr>
              <a:t> </a:t>
            </a:r>
            <a:r>
              <a:rPr sz="3200" spc="-15" dirty="0"/>
              <a:t>L</a:t>
            </a:r>
            <a:r>
              <a:rPr sz="3200" dirty="0"/>
              <a:t>e</a:t>
            </a:r>
            <a:r>
              <a:rPr sz="3200" spc="-8" dirty="0"/>
              <a:t>ar</a:t>
            </a:r>
            <a:r>
              <a:rPr sz="3200" spc="-23" dirty="0"/>
              <a:t>n</a:t>
            </a:r>
            <a:r>
              <a:rPr sz="3200" spc="-11" dirty="0"/>
              <a:t>i</a:t>
            </a:r>
            <a:r>
              <a:rPr sz="3200" spc="-23" dirty="0"/>
              <a:t>n</a:t>
            </a:r>
            <a:r>
              <a:rPr sz="320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155" y="824410"/>
            <a:ext cx="8206645" cy="157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7175"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z="1500" spc="-8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201</a:t>
            </a:r>
            <a:r>
              <a:rPr sz="1500" spc="-11" dirty="0">
                <a:latin typeface="Calibri"/>
                <a:cs typeface="Calibri"/>
              </a:rPr>
              <a:t>7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al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pub</a:t>
            </a:r>
            <a:r>
              <a:rPr sz="1500" dirty="0">
                <a:latin typeface="Calibri"/>
                <a:cs typeface="Calibri"/>
              </a:rPr>
              <a:t>li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15" dirty="0">
                <a:latin typeface="Calibri"/>
                <a:cs typeface="Calibri"/>
              </a:rPr>
              <a:t>h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“</a:t>
            </a:r>
            <a:r>
              <a:rPr sz="1500" spc="-15" dirty="0">
                <a:latin typeface="Calibri"/>
                <a:cs typeface="Calibri"/>
              </a:rPr>
              <a:t>d</a:t>
            </a:r>
            <a:r>
              <a:rPr sz="1500" spc="-4" dirty="0">
                <a:latin typeface="Calibri"/>
                <a:cs typeface="Calibri"/>
              </a:rPr>
              <a:t>ee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rc</a:t>
            </a:r>
            <a:r>
              <a:rPr sz="1500" spc="-4" dirty="0">
                <a:latin typeface="Calibri"/>
                <a:cs typeface="Calibri"/>
              </a:rPr>
              <a:t>ed</a:t>
            </a:r>
            <a:r>
              <a:rPr sz="1500" dirty="0">
                <a:latin typeface="Calibri"/>
                <a:cs typeface="Calibri"/>
              </a:rPr>
              <a:t>”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d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l</a:t>
            </a:r>
          </a:p>
          <a:p>
            <a:pPr marL="266700" indent="-257175">
              <a:spcBef>
                <a:spcPts val="379"/>
              </a:spcBef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z="1500" u="heavy" spc="-15" dirty="0">
                <a:latin typeface="Calibri"/>
                <a:cs typeface="Calibri"/>
              </a:rPr>
              <a:t>Main</a:t>
            </a:r>
            <a:r>
              <a:rPr sz="1500" u="heavy" spc="-4" dirty="0">
                <a:latin typeface="Calibri"/>
                <a:cs typeface="Calibri"/>
              </a:rPr>
              <a:t> </a:t>
            </a:r>
            <a:r>
              <a:rPr sz="1500" u="heavy" dirty="0">
                <a:latin typeface="Calibri"/>
                <a:cs typeface="Calibri"/>
              </a:rPr>
              <a:t>i</a:t>
            </a:r>
            <a:r>
              <a:rPr sz="1500" u="heavy" spc="-15" dirty="0">
                <a:latin typeface="Calibri"/>
                <a:cs typeface="Calibri"/>
              </a:rPr>
              <a:t>d</a:t>
            </a:r>
            <a:r>
              <a:rPr sz="1500" u="heavy" spc="-4" dirty="0">
                <a:latin typeface="Calibri"/>
                <a:cs typeface="Calibri"/>
              </a:rPr>
              <a:t>e</a:t>
            </a:r>
            <a:r>
              <a:rPr sz="1500" u="heavy" dirty="0">
                <a:latin typeface="Calibri"/>
                <a:cs typeface="Calibri"/>
              </a:rPr>
              <a:t>a</a:t>
            </a:r>
            <a:r>
              <a:rPr sz="1500" u="heavy" spc="-8" dirty="0">
                <a:latin typeface="Calibri"/>
                <a:cs typeface="Calibri"/>
              </a:rPr>
              <a:t>: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U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rc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Le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g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(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solidFill>
                  <a:srgbClr val="4285F4"/>
                </a:solidFill>
                <a:latin typeface="Calibri"/>
                <a:cs typeface="Calibri"/>
              </a:rPr>
              <a:t>d</a:t>
            </a:r>
            <a:r>
              <a:rPr sz="1500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500" spc="-8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500" spc="-4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500" spc="-8" dirty="0">
                <a:solidFill>
                  <a:srgbClr val="4285F4"/>
                </a:solidFill>
                <a:latin typeface="Calibri"/>
                <a:cs typeface="Calibri"/>
              </a:rPr>
              <a:t>c</a:t>
            </a:r>
            <a:r>
              <a:rPr sz="1500" spc="-4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4285F4"/>
                </a:solidFill>
                <a:latin typeface="Calibri"/>
                <a:cs typeface="Calibri"/>
              </a:rPr>
              <a:t>l</a:t>
            </a:r>
            <a:r>
              <a:rPr sz="1500" spc="-8" dirty="0">
                <a:solidFill>
                  <a:srgbClr val="4285F4"/>
                </a:solidFill>
                <a:latin typeface="Calibri"/>
                <a:cs typeface="Calibri"/>
              </a:rPr>
              <a:t>y</a:t>
            </a:r>
            <a:r>
              <a:rPr sz="1500" spc="-4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solidFill>
                  <a:srgbClr val="4285F4"/>
                </a:solidFill>
                <a:latin typeface="Calibri"/>
                <a:cs typeface="Calibri"/>
              </a:rPr>
              <a:t>op</a:t>
            </a:r>
            <a:r>
              <a:rPr sz="1500" spc="4" dirty="0">
                <a:solidFill>
                  <a:srgbClr val="4285F4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500" spc="-15" dirty="0">
                <a:solidFill>
                  <a:srgbClr val="4285F4"/>
                </a:solidFill>
                <a:latin typeface="Calibri"/>
                <a:cs typeface="Calibri"/>
              </a:rPr>
              <a:t>m</a:t>
            </a:r>
            <a:r>
              <a:rPr sz="1500" dirty="0">
                <a:solidFill>
                  <a:srgbClr val="4285F4"/>
                </a:solidFill>
                <a:latin typeface="Calibri"/>
                <a:cs typeface="Calibri"/>
              </a:rPr>
              <a:t>i</a:t>
            </a:r>
            <a:r>
              <a:rPr sz="1500" spc="-4" dirty="0">
                <a:solidFill>
                  <a:srgbClr val="4285F4"/>
                </a:solidFill>
                <a:latin typeface="Calibri"/>
                <a:cs typeface="Calibri"/>
              </a:rPr>
              <a:t>z</a:t>
            </a:r>
            <a:r>
              <a:rPr sz="1500" spc="-8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500" spc="-34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sz="1500" spc="-11" dirty="0">
                <a:solidFill>
                  <a:srgbClr val="4285F4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4285F4"/>
                </a:solidFill>
                <a:latin typeface="Calibri"/>
                <a:cs typeface="Calibri"/>
              </a:rPr>
              <a:t>O</a:t>
            </a:r>
            <a:r>
              <a:rPr sz="1500" spc="-11" dirty="0">
                <a:solidFill>
                  <a:srgbClr val="4285F4"/>
                </a:solidFill>
                <a:latin typeface="Calibri"/>
                <a:cs typeface="Calibri"/>
              </a:rPr>
              <a:t>UG</a:t>
            </a:r>
            <a:r>
              <a:rPr sz="1500" spc="-4" dirty="0">
                <a:solidFill>
                  <a:srgbClr val="4285F4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4285F4"/>
                </a:solidFill>
                <a:latin typeface="Calibri"/>
                <a:cs typeface="Calibri"/>
              </a:rPr>
              <a:t>-L</a:t>
            </a:r>
            <a:endParaRPr sz="1500" dirty="0">
              <a:latin typeface="Calibri"/>
              <a:cs typeface="Calibri"/>
            </a:endParaRPr>
          </a:p>
          <a:p>
            <a:pPr marL="523875" marR="233839" lvl="1" indent="-171450">
              <a:spcBef>
                <a:spcPts val="304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z="1500" spc="-15" dirty="0">
                <a:latin typeface="Calibri"/>
                <a:cs typeface="Calibri"/>
              </a:rPr>
              <a:t>B</a:t>
            </a:r>
            <a:r>
              <a:rPr sz="1500" spc="-8" dirty="0">
                <a:latin typeface="Calibri"/>
                <a:cs typeface="Calibri"/>
              </a:rPr>
              <a:t>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on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t,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nd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x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li</a:t>
            </a:r>
            <a:r>
              <a:rPr sz="1500" spc="-8" dirty="0">
                <a:latin typeface="Calibri"/>
                <a:cs typeface="Calibri"/>
              </a:rPr>
              <a:t>k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li</a:t>
            </a:r>
            <a:r>
              <a:rPr sz="1500" spc="-4" dirty="0">
                <a:latin typeface="Calibri"/>
                <a:cs typeface="Calibri"/>
              </a:rPr>
              <a:t>hoo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(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g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1" dirty="0">
                <a:latin typeface="Calibri"/>
                <a:cs typeface="Calibri"/>
              </a:rPr>
              <a:t>n’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y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op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z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1" dirty="0">
                <a:latin typeface="Calibri"/>
                <a:cs typeface="Calibri"/>
              </a:rPr>
              <a:t>UG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-L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b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8" dirty="0">
                <a:latin typeface="Calibri"/>
                <a:cs typeface="Calibri"/>
              </a:rPr>
              <a:t>’s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non</a:t>
            </a:r>
            <a:r>
              <a:rPr sz="1500" dirty="0">
                <a:latin typeface="Calibri"/>
                <a:cs typeface="Calibri"/>
              </a:rPr>
              <a:t>-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iff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ia</a:t>
            </a:r>
            <a:r>
              <a:rPr sz="1500" spc="-4" dirty="0">
                <a:latin typeface="Calibri"/>
                <a:cs typeface="Calibri"/>
              </a:rPr>
              <a:t>b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" dirty="0">
                <a:latin typeface="Calibri"/>
                <a:cs typeface="Calibri"/>
              </a:rPr>
              <a:t>un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</a:p>
          <a:p>
            <a:pPr marL="266700" indent="-257175">
              <a:spcBef>
                <a:spcPts val="379"/>
              </a:spcBef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z="1500" spc="-8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g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fi</a:t>
            </a:r>
            <a:r>
              <a:rPr sz="1500" spc="-4" dirty="0">
                <a:latin typeface="Calibri"/>
                <a:cs typeface="Calibri"/>
              </a:rPr>
              <a:t>nd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ng</a:t>
            </a:r>
            <a:r>
              <a:rPr sz="1500" spc="-8" dirty="0">
                <a:latin typeface="Calibri"/>
                <a:cs typeface="Calibri"/>
              </a:rPr>
              <a:t>:</a:t>
            </a:r>
            <a:endParaRPr sz="15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37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z="1500" spc="-11" dirty="0">
                <a:latin typeface="Calibri"/>
                <a:cs typeface="Calibri"/>
              </a:rPr>
              <a:t>U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g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te</a:t>
            </a:r>
            <a:r>
              <a:rPr sz="1500" dirty="0">
                <a:latin typeface="Calibri"/>
                <a:cs typeface="Calibri"/>
              </a:rPr>
              <a:t>ad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v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r>
              <a:rPr sz="1500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1500" spc="-11" dirty="0">
                <a:solidFill>
                  <a:srgbClr val="00B050"/>
                </a:solidFill>
                <a:latin typeface="Calibri"/>
                <a:cs typeface="Calibri"/>
              </a:rPr>
              <a:t>gh</a:t>
            </a:r>
            <a:r>
              <a:rPr sz="1500" spc="-4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500" spc="-8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500" spc="-38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1" dirty="0">
                <a:latin typeface="Calibri"/>
                <a:cs typeface="Calibri"/>
              </a:rPr>
              <a:t>UG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,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bu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500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500" spc="-19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500" spc="-4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500" spc="-8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500" spc="-38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hu</a:t>
            </a:r>
            <a:r>
              <a:rPr sz="1500" dirty="0">
                <a:latin typeface="Calibri"/>
                <a:cs typeface="Calibri"/>
              </a:rPr>
              <a:t>man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judg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6748" y="4713351"/>
            <a:ext cx="524351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i="1" spc="-8" dirty="0">
                <a:latin typeface="Calibri"/>
                <a:cs typeface="Calibri"/>
              </a:rPr>
              <a:t>A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D</a:t>
            </a:r>
            <a:r>
              <a:rPr sz="900" i="1" spc="-8" dirty="0">
                <a:latin typeface="Calibri"/>
                <a:cs typeface="Calibri"/>
              </a:rPr>
              <a:t>ee</a:t>
            </a:r>
            <a:r>
              <a:rPr sz="900" i="1" dirty="0">
                <a:latin typeface="Calibri"/>
                <a:cs typeface="Calibri"/>
              </a:rPr>
              <a:t>p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26" dirty="0">
                <a:latin typeface="Calibri"/>
                <a:cs typeface="Calibri"/>
              </a:rPr>
              <a:t>R</a:t>
            </a:r>
            <a:r>
              <a:rPr sz="900" i="1" spc="-8" dirty="0">
                <a:latin typeface="Calibri"/>
                <a:cs typeface="Calibri"/>
              </a:rPr>
              <a:t>e</a:t>
            </a:r>
            <a:r>
              <a:rPr sz="900" i="1" spc="-4" dirty="0">
                <a:latin typeface="Calibri"/>
                <a:cs typeface="Calibri"/>
              </a:rPr>
              <a:t>in</a:t>
            </a:r>
            <a:r>
              <a:rPr sz="900" i="1" spc="-15" dirty="0">
                <a:latin typeface="Calibri"/>
                <a:cs typeface="Calibri"/>
              </a:rPr>
              <a:t>f</a:t>
            </a:r>
            <a:r>
              <a:rPr sz="900" i="1" spc="-4" dirty="0">
                <a:latin typeface="Calibri"/>
                <a:cs typeface="Calibri"/>
              </a:rPr>
              <a:t>or</a:t>
            </a:r>
            <a:r>
              <a:rPr sz="900" i="1" spc="-8" dirty="0">
                <a:latin typeface="Calibri"/>
                <a:cs typeface="Calibri"/>
              </a:rPr>
              <a:t>ce</a:t>
            </a:r>
            <a:r>
              <a:rPr sz="900" i="1" dirty="0">
                <a:latin typeface="Calibri"/>
                <a:cs typeface="Calibri"/>
              </a:rPr>
              <a:t>d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15" dirty="0">
                <a:latin typeface="Calibri"/>
                <a:cs typeface="Calibri"/>
              </a:rPr>
              <a:t>M</a:t>
            </a:r>
            <a:r>
              <a:rPr sz="900" i="1" spc="-4" dirty="0">
                <a:latin typeface="Calibri"/>
                <a:cs typeface="Calibri"/>
              </a:rPr>
              <a:t>od</a:t>
            </a:r>
            <a:r>
              <a:rPr sz="900" i="1" spc="-8" dirty="0">
                <a:latin typeface="Calibri"/>
                <a:cs typeface="Calibri"/>
              </a:rPr>
              <a:t>e</a:t>
            </a:r>
            <a:r>
              <a:rPr sz="900" i="1" dirty="0">
                <a:latin typeface="Calibri"/>
                <a:cs typeface="Calibri"/>
              </a:rPr>
              <a:t>l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15" dirty="0">
                <a:latin typeface="Calibri"/>
                <a:cs typeface="Calibri"/>
              </a:rPr>
              <a:t>f</a:t>
            </a:r>
            <a:r>
              <a:rPr sz="900" i="1" spc="-4" dirty="0">
                <a:latin typeface="Calibri"/>
                <a:cs typeface="Calibri"/>
              </a:rPr>
              <a:t>or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A</a:t>
            </a:r>
            <a:r>
              <a:rPr sz="900" i="1" spc="-19" dirty="0">
                <a:latin typeface="Calibri"/>
                <a:cs typeface="Calibri"/>
              </a:rPr>
              <a:t>b</a:t>
            </a:r>
            <a:r>
              <a:rPr sz="900" i="1" spc="-15" dirty="0">
                <a:latin typeface="Calibri"/>
                <a:cs typeface="Calibri"/>
              </a:rPr>
              <a:t>s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ra</a:t>
            </a:r>
            <a:r>
              <a:rPr sz="900" i="1" dirty="0">
                <a:latin typeface="Calibri"/>
                <a:cs typeface="Calibri"/>
              </a:rPr>
              <a:t>c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i</a:t>
            </a:r>
            <a:r>
              <a:rPr sz="900" i="1" spc="-8" dirty="0">
                <a:latin typeface="Calibri"/>
                <a:cs typeface="Calibri"/>
              </a:rPr>
              <a:t>ve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Su</a:t>
            </a:r>
            <a:r>
              <a:rPr sz="900" i="1" dirty="0">
                <a:latin typeface="Calibri"/>
                <a:cs typeface="Calibri"/>
              </a:rPr>
              <a:t>mm</a:t>
            </a:r>
            <a:r>
              <a:rPr sz="900" i="1" spc="-4" dirty="0">
                <a:latin typeface="Calibri"/>
                <a:cs typeface="Calibri"/>
              </a:rPr>
              <a:t>ari</a:t>
            </a:r>
            <a:r>
              <a:rPr sz="900" i="1" spc="-15" dirty="0">
                <a:latin typeface="Calibri"/>
                <a:cs typeface="Calibri"/>
              </a:rPr>
              <a:t>z</a:t>
            </a:r>
            <a:r>
              <a:rPr sz="900" i="1" spc="-4" dirty="0">
                <a:latin typeface="Calibri"/>
                <a:cs typeface="Calibri"/>
              </a:rPr>
              <a:t>a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spc="-4" dirty="0">
                <a:latin typeface="Calibri"/>
                <a:cs typeface="Calibri"/>
              </a:rPr>
              <a:t>ion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26" dirty="0">
                <a:latin typeface="Calibri"/>
                <a:cs typeface="Calibri"/>
              </a:rPr>
              <a:t>P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8" dirty="0">
                <a:latin typeface="Calibri"/>
                <a:cs typeface="Calibri"/>
              </a:rPr>
              <a:t>u</a:t>
            </a:r>
            <a:r>
              <a:rPr sz="900" spc="-4" dirty="0">
                <a:latin typeface="Calibri"/>
                <a:cs typeface="Calibri"/>
              </a:rPr>
              <a:t>l</a:t>
            </a:r>
            <a:r>
              <a:rPr sz="900" spc="-8" dirty="0">
                <a:latin typeface="Calibri"/>
                <a:cs typeface="Calibri"/>
              </a:rPr>
              <a:t>u</a:t>
            </a:r>
            <a:r>
              <a:rPr sz="900" dirty="0">
                <a:latin typeface="Calibri"/>
                <a:cs typeface="Calibri"/>
              </a:rPr>
              <a:t>s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1" dirty="0">
                <a:latin typeface="Calibri"/>
                <a:cs typeface="Calibri"/>
              </a:rPr>
              <a:t>e</a:t>
            </a:r>
            <a:r>
              <a:rPr sz="900" spc="-4" dirty="0">
                <a:latin typeface="Calibri"/>
                <a:cs typeface="Calibri"/>
              </a:rPr>
              <a:t>t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4" dirty="0">
                <a:latin typeface="Calibri"/>
                <a:cs typeface="Calibri"/>
              </a:rPr>
              <a:t>l,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2017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900" u="heavy" spc="-86" dirty="0">
                <a:solidFill>
                  <a:srgbClr val="EF8E1C"/>
                </a:solidFill>
                <a:latin typeface="Calibri"/>
                <a:cs typeface="Calibri"/>
              </a:rPr>
              <a:t>v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19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f/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1705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04304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42967" y="2841498"/>
            <a:ext cx="2345435" cy="763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332738" y="2802635"/>
            <a:ext cx="3879342" cy="859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652845" y="2436601"/>
            <a:ext cx="922020" cy="351473"/>
          </a:xfrm>
          <a:custGeom>
            <a:avLst/>
            <a:gdLst/>
            <a:ahLst/>
            <a:cxnLst/>
            <a:rect l="l" t="t" r="r" b="b"/>
            <a:pathLst>
              <a:path w="1229360" h="468629">
                <a:moveTo>
                  <a:pt x="97871" y="348691"/>
                </a:moveTo>
                <a:lnTo>
                  <a:pt x="0" y="451561"/>
                </a:lnTo>
                <a:lnTo>
                  <a:pt x="141000" y="468142"/>
                </a:lnTo>
                <a:lnTo>
                  <a:pt x="124228" y="421690"/>
                </a:lnTo>
                <a:lnTo>
                  <a:pt x="110733" y="421690"/>
                </a:lnTo>
                <a:lnTo>
                  <a:pt x="104272" y="403768"/>
                </a:lnTo>
                <a:lnTo>
                  <a:pt x="116202" y="399460"/>
                </a:lnTo>
                <a:lnTo>
                  <a:pt x="97871" y="348691"/>
                </a:lnTo>
                <a:close/>
              </a:path>
              <a:path w="1229360" h="468629">
                <a:moveTo>
                  <a:pt x="116202" y="399460"/>
                </a:moveTo>
                <a:lnTo>
                  <a:pt x="104272" y="403768"/>
                </a:lnTo>
                <a:lnTo>
                  <a:pt x="110733" y="421690"/>
                </a:lnTo>
                <a:lnTo>
                  <a:pt x="122671" y="417379"/>
                </a:lnTo>
                <a:lnTo>
                  <a:pt x="116202" y="399460"/>
                </a:lnTo>
                <a:close/>
              </a:path>
              <a:path w="1229360" h="468629">
                <a:moveTo>
                  <a:pt x="122671" y="417379"/>
                </a:moveTo>
                <a:lnTo>
                  <a:pt x="110733" y="421690"/>
                </a:lnTo>
                <a:lnTo>
                  <a:pt x="124228" y="421690"/>
                </a:lnTo>
                <a:lnTo>
                  <a:pt x="122671" y="417379"/>
                </a:lnTo>
                <a:close/>
              </a:path>
              <a:path w="1229360" h="468629">
                <a:moveTo>
                  <a:pt x="1222308" y="0"/>
                </a:moveTo>
                <a:lnTo>
                  <a:pt x="116202" y="399460"/>
                </a:lnTo>
                <a:lnTo>
                  <a:pt x="122671" y="417379"/>
                </a:lnTo>
                <a:lnTo>
                  <a:pt x="1228770" y="17922"/>
                </a:lnTo>
                <a:lnTo>
                  <a:pt x="122230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677017" y="2443321"/>
            <a:ext cx="95250" cy="398621"/>
          </a:xfrm>
          <a:custGeom>
            <a:avLst/>
            <a:gdLst/>
            <a:ahLst/>
            <a:cxnLst/>
            <a:rect l="l" t="t" r="r" b="b"/>
            <a:pathLst>
              <a:path w="127000" h="531495">
                <a:moveTo>
                  <a:pt x="53980" y="404503"/>
                </a:moveTo>
                <a:lnTo>
                  <a:pt x="0" y="404503"/>
                </a:lnTo>
                <a:lnTo>
                  <a:pt x="63520" y="531482"/>
                </a:lnTo>
                <a:lnTo>
                  <a:pt x="120670" y="417182"/>
                </a:lnTo>
                <a:lnTo>
                  <a:pt x="53980" y="417182"/>
                </a:lnTo>
                <a:lnTo>
                  <a:pt x="53980" y="404503"/>
                </a:lnTo>
                <a:close/>
              </a:path>
              <a:path w="127000" h="531495">
                <a:moveTo>
                  <a:pt x="73030" y="0"/>
                </a:moveTo>
                <a:lnTo>
                  <a:pt x="53980" y="0"/>
                </a:lnTo>
                <a:lnTo>
                  <a:pt x="53980" y="417182"/>
                </a:lnTo>
                <a:lnTo>
                  <a:pt x="73030" y="417182"/>
                </a:lnTo>
                <a:lnTo>
                  <a:pt x="73030" y="0"/>
                </a:lnTo>
                <a:close/>
              </a:path>
              <a:path w="127000" h="531495">
                <a:moveTo>
                  <a:pt x="127010" y="404503"/>
                </a:moveTo>
                <a:lnTo>
                  <a:pt x="73030" y="404503"/>
                </a:lnTo>
                <a:lnTo>
                  <a:pt x="73030" y="417182"/>
                </a:lnTo>
                <a:lnTo>
                  <a:pt x="120670" y="417182"/>
                </a:lnTo>
                <a:lnTo>
                  <a:pt x="127010" y="40450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438278" y="3811734"/>
            <a:ext cx="2971800" cy="538609"/>
          </a:xfrm>
          <a:prstGeom prst="rect">
            <a:avLst/>
          </a:prstGeom>
          <a:ln w="9524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821" marR="88106" indent="476" algn="ctr">
              <a:lnSpc>
                <a:spcPts val="1425"/>
              </a:lnSpc>
            </a:pPr>
            <a:r>
              <a:rPr sz="1200" i="1" spc="11" dirty="0">
                <a:solidFill>
                  <a:srgbClr val="7F7F7F"/>
                </a:solidFill>
                <a:latin typeface="Calibri"/>
                <a:cs typeface="Calibri"/>
              </a:rPr>
              <a:t>“</a:t>
            </a:r>
            <a:r>
              <a:rPr sz="1200" i="1" spc="-49" dirty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b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ve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1200" i="1" spc="-26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ha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200" i="1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ou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200" i="1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m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od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1200" i="1" spc="-26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w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1200" i="1" spc="-26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spc="-4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gh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spc="-15" dirty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200" i="1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1200" i="1" spc="-15" dirty="0">
                <a:solidFill>
                  <a:srgbClr val="7F7F7F"/>
                </a:solidFill>
                <a:latin typeface="Calibri"/>
                <a:cs typeface="Calibri"/>
              </a:rPr>
              <a:t>U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GE</a:t>
            </a:r>
            <a:r>
              <a:rPr sz="1200" i="1" spc="-26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1200" i="1" spc="-1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1200" i="1" spc="-26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so</a:t>
            </a:r>
            <a:r>
              <a:rPr sz="1200" i="1" spc="-26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n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te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1200" i="1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bar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ly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-</a:t>
            </a:r>
            <a:r>
              <a:rPr sz="1200" i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adab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1200" i="1" spc="-8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su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mm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ar</a:t>
            </a:r>
            <a:r>
              <a:rPr sz="1200" i="1" spc="-4" dirty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1200" i="1" spc="-11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1200" i="1" spc="-94" dirty="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sz="1200" i="1" dirty="0">
                <a:solidFill>
                  <a:srgbClr val="7F7F7F"/>
                </a:solidFill>
                <a:latin typeface="Calibri"/>
                <a:cs typeface="Calibri"/>
              </a:rPr>
              <a:t>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3683" y="4113275"/>
            <a:ext cx="261985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1350" spc="-23" dirty="0">
                <a:solidFill>
                  <a:srgbClr val="00B050"/>
                </a:solidFill>
                <a:latin typeface="Calibri"/>
                <a:cs typeface="Calibri"/>
              </a:rPr>
              <a:t>v</a:t>
            </a:r>
            <a:r>
              <a:rPr sz="1350" spc="-8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spc="-38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1350" spc="-4" dirty="0">
                <a:solidFill>
                  <a:srgbClr val="00B050"/>
                </a:solidFill>
                <a:latin typeface="Calibri"/>
                <a:cs typeface="Calibri"/>
              </a:rPr>
              <a:t>ll,</a:t>
            </a:r>
            <a:r>
              <a:rPr sz="1350" spc="-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1350" spc="-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spc="-23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r>
              <a:rPr sz="1350" spc="-11" dirty="0">
                <a:solidFill>
                  <a:srgbClr val="00B050"/>
                </a:solidFill>
                <a:latin typeface="Calibri"/>
                <a:cs typeface="Calibri"/>
              </a:rPr>
              <a:t>y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sz="1350" spc="-11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350" spc="-4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d</a:t>
            </a:r>
            <a:r>
              <a:rPr sz="1350" spc="-26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app</a:t>
            </a:r>
            <a:r>
              <a:rPr sz="1350" spc="-34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oa</a:t>
            </a:r>
            <a:r>
              <a:rPr sz="1350" spc="-8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r>
              <a:rPr sz="1350" spc="-26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do</a:t>
            </a:r>
            <a:r>
              <a:rPr sz="1350" spc="-8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350" spc="-3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sz="1350" spc="-8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spc="-19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350" spc="-11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1350" spc="-8" dirty="0">
                <a:solidFill>
                  <a:srgbClr val="00B050"/>
                </a:solidFill>
                <a:latin typeface="Calibri"/>
                <a:cs typeface="Calibri"/>
              </a:rPr>
              <a:t>!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38833" y="3516617"/>
            <a:ext cx="481965" cy="548640"/>
          </a:xfrm>
          <a:custGeom>
            <a:avLst/>
            <a:gdLst/>
            <a:ahLst/>
            <a:cxnLst/>
            <a:rect l="l" t="t" r="r" b="b"/>
            <a:pathLst>
              <a:path w="642620" h="731520">
                <a:moveTo>
                  <a:pt x="90852" y="89244"/>
                </a:moveTo>
                <a:lnTo>
                  <a:pt x="76528" y="101795"/>
                </a:lnTo>
                <a:lnTo>
                  <a:pt x="627979" y="731044"/>
                </a:lnTo>
                <a:lnTo>
                  <a:pt x="642274" y="718483"/>
                </a:lnTo>
                <a:lnTo>
                  <a:pt x="90852" y="89244"/>
                </a:lnTo>
                <a:close/>
              </a:path>
              <a:path w="642620" h="731520">
                <a:moveTo>
                  <a:pt x="0" y="0"/>
                </a:moveTo>
                <a:lnTo>
                  <a:pt x="35935" y="137364"/>
                </a:lnTo>
                <a:lnTo>
                  <a:pt x="76528" y="101795"/>
                </a:lnTo>
                <a:lnTo>
                  <a:pt x="68153" y="92238"/>
                </a:lnTo>
                <a:lnTo>
                  <a:pt x="82478" y="79689"/>
                </a:lnTo>
                <a:lnTo>
                  <a:pt x="101756" y="79689"/>
                </a:lnTo>
                <a:lnTo>
                  <a:pt x="131460" y="53663"/>
                </a:lnTo>
                <a:lnTo>
                  <a:pt x="0" y="0"/>
                </a:lnTo>
                <a:close/>
              </a:path>
              <a:path w="642620" h="731520">
                <a:moveTo>
                  <a:pt x="82478" y="79689"/>
                </a:moveTo>
                <a:lnTo>
                  <a:pt x="68153" y="92238"/>
                </a:lnTo>
                <a:lnTo>
                  <a:pt x="76528" y="101795"/>
                </a:lnTo>
                <a:lnTo>
                  <a:pt x="90852" y="89244"/>
                </a:lnTo>
                <a:lnTo>
                  <a:pt x="82478" y="79689"/>
                </a:lnTo>
                <a:close/>
              </a:path>
              <a:path w="642620" h="731520">
                <a:moveTo>
                  <a:pt x="101756" y="79689"/>
                </a:moveTo>
                <a:lnTo>
                  <a:pt x="82478" y="79689"/>
                </a:lnTo>
                <a:lnTo>
                  <a:pt x="90852" y="89244"/>
                </a:lnTo>
                <a:lnTo>
                  <a:pt x="101756" y="7968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1430656" y="4844796"/>
            <a:ext cx="154781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050" spc="-8" dirty="0">
                <a:latin typeface="Calibri"/>
                <a:cs typeface="Calibri"/>
              </a:rPr>
              <a:t>34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7890" y="4855083"/>
            <a:ext cx="563165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-4" dirty="0">
                <a:latin typeface="Calibri"/>
                <a:cs typeface="Calibri"/>
              </a:rPr>
              <a:t>B</a:t>
            </a:r>
            <a:r>
              <a:rPr sz="900" dirty="0">
                <a:latin typeface="Calibri"/>
                <a:cs typeface="Calibri"/>
              </a:rPr>
              <a:t>l</a:t>
            </a:r>
            <a:r>
              <a:rPr sz="900" spc="4" dirty="0">
                <a:latin typeface="Calibri"/>
                <a:cs typeface="Calibri"/>
              </a:rPr>
              <a:t>o</a:t>
            </a:r>
            <a:r>
              <a:rPr sz="900" spc="-8" dirty="0">
                <a:latin typeface="Calibri"/>
                <a:cs typeface="Calibri"/>
              </a:rPr>
              <a:t>g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p</a:t>
            </a:r>
            <a:r>
              <a:rPr sz="900" spc="4" dirty="0">
                <a:latin typeface="Calibri"/>
                <a:cs typeface="Calibri"/>
              </a:rPr>
              <a:t>o</a:t>
            </a:r>
            <a:r>
              <a:rPr sz="900" spc="-8" dirty="0">
                <a:latin typeface="Calibri"/>
                <a:cs typeface="Calibri"/>
              </a:rPr>
              <a:t>st</a:t>
            </a:r>
            <a:r>
              <a:rPr sz="900" spc="-4" dirty="0">
                <a:latin typeface="Calibri"/>
                <a:cs typeface="Calibri"/>
              </a:rPr>
              <a:t>: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://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ww</a:t>
            </a:r>
            <a:r>
              <a:rPr sz="900" u="heavy" spc="-6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w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.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al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es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f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ce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m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p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du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ns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/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i-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h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l-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d</a:t>
            </a:r>
            <a:r>
              <a:rPr sz="900" u="heavy" spc="-3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-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f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ed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-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mo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de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l-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b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st</a:t>
            </a:r>
            <a:r>
              <a:rPr sz="900" u="heavy" spc="-30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v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-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umm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z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a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  <a:hlinkClick r:id="rId5"/>
              </a:rPr>
              <a:t>/</a:t>
            </a:r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047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Extractive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current </a:t>
            </a:r>
            <a:r>
              <a:rPr lang="en-US" dirty="0" smtClean="0"/>
              <a:t>systems</a:t>
            </a:r>
          </a:p>
          <a:p>
            <a:pPr marL="241300" indent="-228600">
              <a:buFont typeface="Arial"/>
              <a:buChar char="•"/>
              <a:tabLst>
                <a:tab pos="241300" algn="l"/>
              </a:tabLst>
            </a:pPr>
            <a:r>
              <a:rPr lang="en-US" sz="2400" spc="-20" dirty="0">
                <a:cs typeface="Calibri"/>
              </a:rPr>
              <a:t>U</a:t>
            </a:r>
            <a:r>
              <a:rPr lang="en-US" sz="2400" spc="-10" dirty="0">
                <a:cs typeface="Calibri"/>
              </a:rPr>
              <a:t>s</a:t>
            </a:r>
            <a:r>
              <a:rPr lang="en-US" sz="2400" spc="-15" dirty="0">
                <a:cs typeface="Calibri"/>
              </a:rPr>
              <a:t>e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cs typeface="Calibri"/>
              </a:rPr>
              <a:t>s</a:t>
            </a:r>
            <a:r>
              <a:rPr lang="en-US" sz="2400" dirty="0">
                <a:cs typeface="Calibri"/>
              </a:rPr>
              <a:t>h</a:t>
            </a:r>
            <a:r>
              <a:rPr lang="en-US" sz="2400" spc="-5" dirty="0">
                <a:cs typeface="Calibri"/>
              </a:rPr>
              <a:t>all</a:t>
            </a:r>
            <a:r>
              <a:rPr lang="en-US" sz="2400" spc="-15" dirty="0">
                <a:cs typeface="Calibri"/>
              </a:rPr>
              <a:t>o</a:t>
            </a:r>
            <a:r>
              <a:rPr lang="en-US" sz="2400" spc="-20" dirty="0">
                <a:cs typeface="Calibri"/>
              </a:rPr>
              <a:t>w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a</a:t>
            </a:r>
            <a:r>
              <a:rPr lang="en-US" sz="2400" dirty="0">
                <a:cs typeface="Calibri"/>
              </a:rPr>
              <a:t>n</a:t>
            </a:r>
            <a:r>
              <a:rPr lang="en-US" sz="2400" spc="-5" dirty="0">
                <a:cs typeface="Calibri"/>
              </a:rPr>
              <a:t>al</a:t>
            </a:r>
            <a:r>
              <a:rPr lang="en-US" sz="2400" spc="-45" dirty="0">
                <a:cs typeface="Calibri"/>
              </a:rPr>
              <a:t>y</a:t>
            </a:r>
            <a:r>
              <a:rPr lang="en-US" sz="2400" spc="5" dirty="0">
                <a:cs typeface="Calibri"/>
              </a:rPr>
              <a:t>s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s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cs typeface="Calibri"/>
              </a:rPr>
              <a:t>m</a:t>
            </a:r>
            <a:r>
              <a:rPr lang="en-US" sz="2400" spc="-4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th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ds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(</a:t>
            </a:r>
            <a:r>
              <a:rPr lang="en-US" sz="2400" spc="-10" dirty="0">
                <a:cs typeface="Calibri"/>
              </a:rPr>
              <a:t>f</a:t>
            </a:r>
            <a:r>
              <a:rPr lang="en-US" sz="2400" spc="-50" dirty="0">
                <a:cs typeface="Calibri"/>
              </a:rPr>
              <a:t>r</a:t>
            </a:r>
            <a:r>
              <a:rPr lang="en-US" sz="2400" spc="-25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qu</a:t>
            </a:r>
            <a:r>
              <a:rPr lang="en-US" sz="2400" spc="-25" dirty="0">
                <a:cs typeface="Calibri"/>
              </a:rPr>
              <a:t>en</a:t>
            </a:r>
            <a:r>
              <a:rPr lang="en-US" sz="2400" spc="-10" dirty="0">
                <a:cs typeface="Calibri"/>
              </a:rPr>
              <a:t>t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50" dirty="0">
                <a:cs typeface="Calibri"/>
              </a:rPr>
              <a:t>w</a:t>
            </a:r>
            <a:r>
              <a:rPr lang="en-US" sz="2400" spc="-20" dirty="0">
                <a:cs typeface="Calibri"/>
              </a:rPr>
              <a:t>o</a:t>
            </a:r>
            <a:r>
              <a:rPr lang="en-US" sz="2400" spc="-55" dirty="0">
                <a:cs typeface="Calibri"/>
              </a:rPr>
              <a:t>r</a:t>
            </a:r>
            <a:r>
              <a:rPr lang="en-US" sz="2400" dirty="0">
                <a:cs typeface="Calibri"/>
              </a:rPr>
              <a:t>d</a:t>
            </a:r>
            <a:r>
              <a:rPr lang="en-US" sz="2400" spc="5" dirty="0">
                <a:cs typeface="Calibri"/>
              </a:rPr>
              <a:t>s</a:t>
            </a:r>
            <a:r>
              <a:rPr lang="en-US" sz="2400" dirty="0">
                <a:cs typeface="Calibri"/>
              </a:rPr>
              <a:t>)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000" spc="-20" dirty="0">
                <a:cs typeface="Calibri"/>
              </a:rPr>
              <a:t>R</a:t>
            </a:r>
            <a:r>
              <a:rPr lang="en-US" sz="2000" spc="-25" dirty="0">
                <a:cs typeface="Calibri"/>
              </a:rPr>
              <a:t>a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h</a:t>
            </a:r>
            <a:r>
              <a:rPr lang="en-US" sz="2000" spc="-10" dirty="0">
                <a:cs typeface="Calibri"/>
              </a:rPr>
              <a:t>er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han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cs typeface="Calibri"/>
              </a:rPr>
              <a:t>f</a:t>
            </a:r>
            <a:r>
              <a:rPr lang="en-US" sz="2000" dirty="0">
                <a:cs typeface="Calibri"/>
              </a:rPr>
              <a:t>u</a:t>
            </a:r>
            <a:r>
              <a:rPr lang="en-US" sz="2000" spc="-5" dirty="0">
                <a:cs typeface="Calibri"/>
              </a:rPr>
              <a:t>l</a:t>
            </a:r>
            <a:r>
              <a:rPr lang="en-US" sz="2000" dirty="0">
                <a:cs typeface="Calibri"/>
              </a:rPr>
              <a:t>l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und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spc="-55" dirty="0">
                <a:cs typeface="Calibri"/>
              </a:rPr>
              <a:t>r</a:t>
            </a:r>
            <a:r>
              <a:rPr lang="en-US" sz="2000" spc="-30" dirty="0">
                <a:cs typeface="Calibri"/>
              </a:rPr>
              <a:t>s</a:t>
            </a:r>
            <a:r>
              <a:rPr lang="en-US" sz="2000" spc="-4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and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5" dirty="0">
                <a:cs typeface="Calibri"/>
              </a:rPr>
              <a:t>g</a:t>
            </a:r>
            <a:endParaRPr lang="en-US" sz="2000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241300" indent="-228600">
              <a:buFont typeface="Arial"/>
              <a:buChar char="•"/>
              <a:tabLst>
                <a:tab pos="241300" algn="l"/>
              </a:tabLst>
            </a:pPr>
            <a:r>
              <a:rPr lang="en-US" sz="2400" spc="-150" dirty="0">
                <a:cs typeface="Calibri"/>
              </a:rPr>
              <a:t>W</a:t>
            </a:r>
            <a:r>
              <a:rPr lang="en-US" sz="2400" spc="-20" dirty="0">
                <a:cs typeface="Calibri"/>
              </a:rPr>
              <a:t>o</a:t>
            </a:r>
            <a:r>
              <a:rPr lang="en-US" sz="2400" spc="-15" dirty="0">
                <a:cs typeface="Calibri"/>
              </a:rPr>
              <a:t>rk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cs typeface="Calibri"/>
              </a:rPr>
              <a:t>b</a:t>
            </a:r>
            <a:r>
              <a:rPr lang="en-US" sz="2400" spc="-15" dirty="0">
                <a:cs typeface="Calibri"/>
              </a:rPr>
              <a:t>y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cs typeface="Calibri"/>
              </a:rPr>
              <a:t>s</a:t>
            </a:r>
            <a:r>
              <a:rPr lang="en-US" sz="2400" spc="-20" dirty="0">
                <a:cs typeface="Calibri"/>
              </a:rPr>
              <a:t>e</a:t>
            </a:r>
            <a:r>
              <a:rPr lang="en-US" sz="2400" spc="-25" dirty="0">
                <a:cs typeface="Calibri"/>
              </a:rPr>
              <a:t>n</a:t>
            </a:r>
            <a:r>
              <a:rPr lang="en-US" sz="2400" spc="-45" dirty="0">
                <a:cs typeface="Calibri"/>
              </a:rPr>
              <a:t>t</a:t>
            </a:r>
            <a:r>
              <a:rPr lang="en-US" sz="2400" spc="-2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n</a:t>
            </a:r>
            <a:r>
              <a:rPr lang="en-US" sz="2400" spc="-15" dirty="0">
                <a:cs typeface="Calibri"/>
              </a:rPr>
              <a:t>ce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cs typeface="Calibri"/>
              </a:rPr>
              <a:t>s</a:t>
            </a:r>
            <a:r>
              <a:rPr lang="en-US" sz="2400" spc="-20" dirty="0">
                <a:cs typeface="Calibri"/>
              </a:rPr>
              <a:t>e</a:t>
            </a:r>
            <a:r>
              <a:rPr lang="en-US" sz="2400" spc="-5" dirty="0">
                <a:cs typeface="Calibri"/>
              </a:rPr>
              <a:t>l</a:t>
            </a:r>
            <a:r>
              <a:rPr lang="en-US" sz="2400" spc="-20" dirty="0">
                <a:cs typeface="Calibri"/>
              </a:rPr>
              <a:t>e</a:t>
            </a:r>
            <a:r>
              <a:rPr lang="en-US" sz="2400" spc="-15" dirty="0">
                <a:cs typeface="Calibri"/>
              </a:rPr>
              <a:t>c</a:t>
            </a:r>
            <a:r>
              <a:rPr lang="en-US" sz="2400" dirty="0">
                <a:cs typeface="Calibri"/>
              </a:rPr>
              <a:t>t</a:t>
            </a:r>
            <a:r>
              <a:rPr lang="en-US" sz="2400" spc="-5" dirty="0">
                <a:cs typeface="Calibri"/>
              </a:rPr>
              <a:t>ion</a:t>
            </a:r>
            <a:endParaRPr lang="en-US" sz="2400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000" spc="-1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d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spc="-25" dirty="0">
                <a:cs typeface="Calibri"/>
              </a:rPr>
              <a:t>n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spc="15" dirty="0">
                <a:cs typeface="Calibri"/>
              </a:rPr>
              <a:t>f</a:t>
            </a:r>
            <a:r>
              <a:rPr lang="en-US" sz="2000" spc="-15" dirty="0">
                <a:cs typeface="Calibri"/>
              </a:rPr>
              <a:t>y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spc="-25" dirty="0">
                <a:cs typeface="Calibri"/>
              </a:rPr>
              <a:t>m</a:t>
            </a:r>
            <a:r>
              <a:rPr lang="en-US" sz="2000" dirty="0">
                <a:cs typeface="Calibri"/>
              </a:rPr>
              <a:t>p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spc="-10" dirty="0">
                <a:cs typeface="Calibri"/>
              </a:rPr>
              <a:t>r</a:t>
            </a:r>
            <a:r>
              <a:rPr lang="en-US" sz="2000" spc="-4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a</a:t>
            </a:r>
            <a:r>
              <a:rPr lang="en-US" sz="2000" spc="-25" dirty="0">
                <a:cs typeface="Calibri"/>
              </a:rPr>
              <a:t>n</a:t>
            </a:r>
            <a:r>
              <a:rPr lang="en-US" sz="2000" spc="-10" dirty="0">
                <a:cs typeface="Calibri"/>
              </a:rPr>
              <a:t>t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s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spc="-25" dirty="0">
                <a:cs typeface="Calibri"/>
              </a:rPr>
              <a:t>n</a:t>
            </a:r>
            <a:r>
              <a:rPr lang="en-US" sz="2000" spc="-40" dirty="0">
                <a:cs typeface="Calibri"/>
              </a:rPr>
              <a:t>t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n</a:t>
            </a:r>
            <a:r>
              <a:rPr lang="en-US" sz="2000" spc="-20" dirty="0">
                <a:cs typeface="Calibri"/>
              </a:rPr>
              <a:t>c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s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and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p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spc="-20" dirty="0">
                <a:cs typeface="Calibri"/>
              </a:rPr>
              <a:t>c</a:t>
            </a:r>
            <a:r>
              <a:rPr lang="en-US" sz="2000" spc="-15" dirty="0">
                <a:cs typeface="Calibri"/>
              </a:rPr>
              <a:t>e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h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spc="-20" dirty="0">
                <a:cs typeface="Calibri"/>
              </a:rPr>
              <a:t>m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cs typeface="Calibri"/>
              </a:rPr>
              <a:t>t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spc="-40" dirty="0">
                <a:cs typeface="Calibri"/>
              </a:rPr>
              <a:t>g</a:t>
            </a:r>
            <a:r>
              <a:rPr lang="en-US" sz="2000" spc="-25" dirty="0">
                <a:cs typeface="Calibri"/>
              </a:rPr>
              <a:t>e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h</a:t>
            </a:r>
            <a:r>
              <a:rPr lang="en-US" sz="2000" spc="-10" dirty="0">
                <a:cs typeface="Calibri"/>
              </a:rPr>
              <a:t>er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o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-50" dirty="0">
                <a:cs typeface="Calibri"/>
              </a:rPr>
              <a:t>f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spc="-15" dirty="0">
                <a:cs typeface="Calibri"/>
              </a:rPr>
              <a:t>rm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a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s</a:t>
            </a:r>
            <a:r>
              <a:rPr lang="en-US" sz="2000" dirty="0">
                <a:cs typeface="Calibri"/>
              </a:rPr>
              <a:t>u</a:t>
            </a:r>
            <a:r>
              <a:rPr lang="en-US" sz="2000" spc="-25" dirty="0">
                <a:cs typeface="Calibri"/>
              </a:rPr>
              <a:t>mm</a:t>
            </a:r>
            <a:r>
              <a:rPr lang="en-US" sz="2000" dirty="0">
                <a:cs typeface="Calibri"/>
              </a:rPr>
              <a:t>ar</a:t>
            </a:r>
            <a:r>
              <a:rPr lang="en-US" sz="2000" spc="-15" dirty="0">
                <a:cs typeface="Calibri"/>
              </a:rPr>
              <a:t>y</a:t>
            </a:r>
            <a:endParaRPr lang="en-US" sz="2000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3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314" rIns="0" bIns="0" rtlCol="0" anchor="ctr">
            <a:spAutoFit/>
          </a:bodyPr>
          <a:lstStyle/>
          <a:p>
            <a:pPr marL="9525"/>
            <a:r>
              <a:rPr spc="-19" dirty="0">
                <a:latin typeface="Calibri Light"/>
                <a:cs typeface="Calibri Light"/>
              </a:rPr>
              <a:t>Su</a:t>
            </a:r>
            <a:r>
              <a:rPr spc="-8" dirty="0">
                <a:latin typeface="Calibri Light"/>
                <a:cs typeface="Calibri Light"/>
              </a:rPr>
              <a:t>mm</a:t>
            </a:r>
            <a:r>
              <a:rPr spc="-19" dirty="0">
                <a:latin typeface="Calibri Light"/>
                <a:cs typeface="Calibri Light"/>
              </a:rPr>
              <a:t>ar</a:t>
            </a:r>
            <a:r>
              <a:rPr spc="-8" dirty="0">
                <a:latin typeface="Calibri Light"/>
                <a:cs typeface="Calibri Light"/>
              </a:rPr>
              <a:t>i</a:t>
            </a:r>
            <a:r>
              <a:rPr spc="-79" dirty="0">
                <a:latin typeface="Calibri Light"/>
                <a:cs typeface="Calibri Light"/>
              </a:rPr>
              <a:t>z</a:t>
            </a:r>
            <a:r>
              <a:rPr spc="-49" dirty="0">
                <a:latin typeface="Calibri Light"/>
                <a:cs typeface="Calibri Light"/>
              </a:rPr>
              <a:t>a</a:t>
            </a:r>
            <a:r>
              <a:rPr spc="-11" dirty="0">
                <a:latin typeface="Calibri Light"/>
                <a:cs typeface="Calibri Light"/>
              </a:rPr>
              <a:t>ti</a:t>
            </a:r>
            <a:r>
              <a:rPr spc="4" dirty="0">
                <a:latin typeface="Calibri Light"/>
                <a:cs typeface="Calibri Light"/>
              </a:rPr>
              <a:t>o</a:t>
            </a:r>
            <a:r>
              <a:rPr spc="-15" dirty="0">
                <a:latin typeface="Calibri Light"/>
                <a:cs typeface="Calibri Light"/>
              </a:rPr>
              <a:t>n:</a:t>
            </a:r>
            <a:r>
              <a:rPr spc="-83" dirty="0">
                <a:latin typeface="Times New Roman"/>
                <a:cs typeface="Times New Roman"/>
              </a:rPr>
              <a:t> </a:t>
            </a:r>
            <a:r>
              <a:rPr spc="-23" dirty="0">
                <a:latin typeface="Calibri Light"/>
                <a:cs typeface="Calibri Light"/>
              </a:rPr>
              <a:t>T</a:t>
            </a:r>
            <a:r>
              <a:rPr spc="-19" dirty="0">
                <a:latin typeface="Calibri Light"/>
                <a:cs typeface="Calibri Light"/>
              </a:rPr>
              <a:t>h</a:t>
            </a:r>
            <a:r>
              <a:rPr spc="-68" dirty="0">
                <a:latin typeface="Calibri Light"/>
                <a:cs typeface="Calibri Light"/>
              </a:rPr>
              <a:t>r</a:t>
            </a:r>
            <a:r>
              <a:rPr dirty="0">
                <a:latin typeface="Calibri Light"/>
                <a:cs typeface="Calibri Light"/>
              </a:rPr>
              <a:t>ee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 Light"/>
                <a:cs typeface="Calibri Light"/>
              </a:rPr>
              <a:t>S</a:t>
            </a:r>
            <a:r>
              <a:rPr spc="-60" dirty="0">
                <a:latin typeface="Calibri Light"/>
                <a:cs typeface="Calibri Light"/>
              </a:rPr>
              <a:t>t</a:t>
            </a:r>
            <a:r>
              <a:rPr spc="-19" dirty="0">
                <a:latin typeface="Calibri Light"/>
                <a:cs typeface="Calibri Light"/>
              </a:rPr>
              <a:t>a</a:t>
            </a:r>
            <a:r>
              <a:rPr spc="-45" dirty="0">
                <a:latin typeface="Calibri Light"/>
                <a:cs typeface="Calibri Light"/>
              </a:rPr>
              <a:t>g</a:t>
            </a:r>
            <a:r>
              <a:rPr dirty="0">
                <a:latin typeface="Calibri Light"/>
                <a:cs typeface="Calibri Light"/>
              </a:rPr>
              <a:t>e</a:t>
            </a:r>
            <a:r>
              <a:rPr spc="-15" dirty="0">
                <a:latin typeface="Calibri Light"/>
                <a:cs typeface="Calibri Ligh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339592"/>
            <a:ext cx="7829074" cy="1097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buClr>
                <a:srgbClr val="0000FF"/>
              </a:buClr>
              <a:buFont typeface="Calibri"/>
              <a:buAutoNum type="arabicPeriod"/>
              <a:tabLst>
                <a:tab pos="352425" algn="l"/>
              </a:tabLst>
            </a:pP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100" spc="-19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100" spc="-26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100" spc="-19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100" spc="-4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100" spc="-11" dirty="0">
                <a:solidFill>
                  <a:srgbClr val="0000FF"/>
                </a:solidFill>
                <a:latin typeface="Calibri"/>
                <a:cs typeface="Calibri"/>
              </a:rPr>
              <a:t>ct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ion</a:t>
            </a:r>
            <a:r>
              <a:rPr sz="2100" spc="-8" dirty="0">
                <a:latin typeface="Calibri"/>
                <a:cs typeface="Calibri"/>
              </a:rPr>
              <a:t>: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" dirty="0">
                <a:latin typeface="Calibri"/>
                <a:cs typeface="Calibri"/>
              </a:rPr>
              <a:t>oo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9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x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53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ct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f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m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cu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endParaRPr sz="2100">
              <a:latin typeface="Calibri"/>
              <a:cs typeface="Calibri"/>
            </a:endParaRPr>
          </a:p>
          <a:p>
            <a:pPr marL="352425" indent="-342900">
              <a:spcBef>
                <a:spcPts val="484"/>
              </a:spcBef>
              <a:buClr>
                <a:srgbClr val="0000FF"/>
              </a:buClr>
              <a:buFont typeface="Calibri"/>
              <a:buAutoNum type="arabicPeriod"/>
              <a:tabLst>
                <a:tab pos="352425" algn="l"/>
              </a:tabLst>
            </a:pP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100" spc="-1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100" spc="-49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100" spc="-8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100" spc="-23" dirty="0">
                <a:solidFill>
                  <a:srgbClr val="0000FF"/>
                </a:solidFill>
                <a:latin typeface="Calibri"/>
                <a:cs typeface="Calibri"/>
              </a:rPr>
              <a:t>ma</a:t>
            </a:r>
            <a:r>
              <a:rPr sz="2100" spc="-11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io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1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100" spc="-38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100" spc="-19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100" spc="-8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100" spc="-19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100" spc="-8" dirty="0">
                <a:latin typeface="Calibri"/>
                <a:cs typeface="Calibri"/>
              </a:rPr>
              <a:t>: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" dirty="0">
                <a:latin typeface="Calibri"/>
                <a:cs typeface="Calibri"/>
              </a:rPr>
              <a:t>oo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" dirty="0">
                <a:latin typeface="Calibri"/>
                <a:cs typeface="Calibri"/>
              </a:rPr>
              <a:t>la</a:t>
            </a:r>
            <a:r>
              <a:rPr sz="2100" spc="-11" dirty="0">
                <a:latin typeface="Calibri"/>
                <a:cs typeface="Calibri"/>
              </a:rPr>
              <a:t>ce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19" dirty="0">
                <a:latin typeface="Calibri"/>
                <a:cs typeface="Calibri"/>
              </a:rPr>
              <a:t>mm</a:t>
            </a:r>
            <a:r>
              <a:rPr sz="2100" spc="-15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y</a:t>
            </a:r>
            <a:endParaRPr sz="2100">
              <a:latin typeface="Calibri"/>
              <a:cs typeface="Calibri"/>
            </a:endParaRPr>
          </a:p>
          <a:p>
            <a:pPr marL="352425" indent="-342900">
              <a:spcBef>
                <a:spcPts val="484"/>
              </a:spcBef>
              <a:buClr>
                <a:srgbClr val="0000FF"/>
              </a:buClr>
              <a:buFont typeface="Calibri"/>
              <a:buAutoNum type="arabicPeriod"/>
              <a:tabLst>
                <a:tab pos="352425" algn="l"/>
              </a:tabLst>
            </a:pPr>
            <a:r>
              <a:rPr sz="2100" spc="-8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100" spc="-19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100" spc="-34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nc</a:t>
            </a:r>
            <a:r>
              <a:rPr sz="2100" spc="-11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100" spc="-5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38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ali</a:t>
            </a:r>
            <a:r>
              <a:rPr sz="2100" spc="-41" dirty="0">
                <a:solidFill>
                  <a:srgbClr val="0000FF"/>
                </a:solidFill>
                <a:latin typeface="Calibri"/>
                <a:cs typeface="Calibri"/>
              </a:rPr>
              <a:t>z</a:t>
            </a:r>
            <a:r>
              <a:rPr sz="2100" spc="-26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100" spc="-11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ion</a:t>
            </a:r>
            <a:r>
              <a:rPr sz="2100" spc="-8" dirty="0">
                <a:latin typeface="Calibri"/>
                <a:cs typeface="Calibri"/>
              </a:rPr>
              <a:t>: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up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9576" y="3212308"/>
            <a:ext cx="993207" cy="555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132937" y="2664208"/>
            <a:ext cx="3777317" cy="1479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31252" y="3021644"/>
            <a:ext cx="789872" cy="594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941588" y="2898158"/>
            <a:ext cx="774231" cy="570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075068" y="3061240"/>
            <a:ext cx="242437" cy="242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163056" y="3061240"/>
            <a:ext cx="242437" cy="242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251044" y="3061240"/>
            <a:ext cx="242437" cy="242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339009" y="3061240"/>
            <a:ext cx="242437" cy="242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7851702" y="3043310"/>
            <a:ext cx="929095" cy="484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802518" y="3055565"/>
            <a:ext cx="922821" cy="8837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6846913" y="3076501"/>
            <a:ext cx="833438" cy="789623"/>
          </a:xfrm>
          <a:custGeom>
            <a:avLst/>
            <a:gdLst/>
            <a:ahLst/>
            <a:cxnLst/>
            <a:rect l="l" t="t" r="r" b="b"/>
            <a:pathLst>
              <a:path w="1111250" h="1052829">
                <a:moveTo>
                  <a:pt x="0" y="1052321"/>
                </a:moveTo>
                <a:lnTo>
                  <a:pt x="1110675" y="1052321"/>
                </a:lnTo>
                <a:lnTo>
                  <a:pt x="1110675" y="0"/>
                </a:lnTo>
                <a:lnTo>
                  <a:pt x="0" y="0"/>
                </a:lnTo>
                <a:lnTo>
                  <a:pt x="0" y="1052321"/>
                </a:lnTo>
                <a:close/>
              </a:path>
            </a:pathLst>
          </a:custGeom>
          <a:solidFill>
            <a:srgbClr val="FF8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1182495" y="2690309"/>
            <a:ext cx="3675698" cy="1381125"/>
          </a:xfrm>
          <a:custGeom>
            <a:avLst/>
            <a:gdLst/>
            <a:ahLst/>
            <a:cxnLst/>
            <a:rect l="l" t="t" r="r" b="b"/>
            <a:pathLst>
              <a:path w="4900930" h="1841500">
                <a:moveTo>
                  <a:pt x="0" y="1840979"/>
                </a:moveTo>
                <a:lnTo>
                  <a:pt x="4900848" y="1840979"/>
                </a:lnTo>
                <a:lnTo>
                  <a:pt x="4900848" y="0"/>
                </a:lnTo>
                <a:lnTo>
                  <a:pt x="0" y="0"/>
                </a:lnTo>
                <a:lnTo>
                  <a:pt x="0" y="1840979"/>
                </a:lnTo>
                <a:close/>
              </a:path>
            </a:pathLst>
          </a:custGeom>
          <a:solidFill>
            <a:srgbClr val="FF8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1182495" y="2690302"/>
            <a:ext cx="3675698" cy="1381125"/>
          </a:xfrm>
          <a:custGeom>
            <a:avLst/>
            <a:gdLst/>
            <a:ahLst/>
            <a:cxnLst/>
            <a:rect l="l" t="t" r="r" b="b"/>
            <a:pathLst>
              <a:path w="4900930" h="1841500">
                <a:moveTo>
                  <a:pt x="0" y="0"/>
                </a:moveTo>
                <a:lnTo>
                  <a:pt x="4900857" y="0"/>
                </a:lnTo>
                <a:lnTo>
                  <a:pt x="4900857" y="1840988"/>
                </a:lnTo>
                <a:lnTo>
                  <a:pt x="0" y="1840988"/>
                </a:lnTo>
                <a:lnTo>
                  <a:pt x="0" y="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1262684" y="3304399"/>
            <a:ext cx="844617" cy="3753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1307072" y="3325337"/>
            <a:ext cx="751046" cy="281940"/>
          </a:xfrm>
          <a:custGeom>
            <a:avLst/>
            <a:gdLst/>
            <a:ahLst/>
            <a:cxnLst/>
            <a:rect l="l" t="t" r="r" b="b"/>
            <a:pathLst>
              <a:path w="1001394" h="375920">
                <a:moveTo>
                  <a:pt x="0" y="375379"/>
                </a:moveTo>
                <a:lnTo>
                  <a:pt x="1000947" y="375379"/>
                </a:lnTo>
                <a:lnTo>
                  <a:pt x="1000947" y="0"/>
                </a:lnTo>
                <a:lnTo>
                  <a:pt x="0" y="0"/>
                </a:lnTo>
                <a:lnTo>
                  <a:pt x="0" y="375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80812" y="3047748"/>
            <a:ext cx="691039" cy="473869"/>
          </a:xfrm>
          <a:custGeom>
            <a:avLst/>
            <a:gdLst/>
            <a:ahLst/>
            <a:cxnLst/>
            <a:rect l="l" t="t" r="r" b="b"/>
            <a:pathLst>
              <a:path w="921385" h="631825">
                <a:moveTo>
                  <a:pt x="920934" y="0"/>
                </a:moveTo>
                <a:lnTo>
                  <a:pt x="0" y="0"/>
                </a:lnTo>
                <a:lnTo>
                  <a:pt x="0" y="594131"/>
                </a:lnTo>
                <a:lnTo>
                  <a:pt x="42110" y="611057"/>
                </a:lnTo>
                <a:lnTo>
                  <a:pt x="85463" y="622586"/>
                </a:lnTo>
                <a:lnTo>
                  <a:pt x="129921" y="629263"/>
                </a:lnTo>
                <a:lnTo>
                  <a:pt x="175346" y="631633"/>
                </a:lnTo>
                <a:lnTo>
                  <a:pt x="221600" y="630239"/>
                </a:lnTo>
                <a:lnTo>
                  <a:pt x="268545" y="625626"/>
                </a:lnTo>
                <a:lnTo>
                  <a:pt x="316042" y="618340"/>
                </a:lnTo>
                <a:lnTo>
                  <a:pt x="363953" y="608925"/>
                </a:lnTo>
                <a:lnTo>
                  <a:pt x="412141" y="597925"/>
                </a:lnTo>
                <a:lnTo>
                  <a:pt x="460467" y="585886"/>
                </a:lnTo>
                <a:lnTo>
                  <a:pt x="556981" y="560866"/>
                </a:lnTo>
                <a:lnTo>
                  <a:pt x="604892" y="548975"/>
                </a:lnTo>
                <a:lnTo>
                  <a:pt x="652389" y="538222"/>
                </a:lnTo>
                <a:lnTo>
                  <a:pt x="699334" y="529153"/>
                </a:lnTo>
                <a:lnTo>
                  <a:pt x="745588" y="522313"/>
                </a:lnTo>
                <a:lnTo>
                  <a:pt x="791013" y="518245"/>
                </a:lnTo>
                <a:lnTo>
                  <a:pt x="835471" y="517494"/>
                </a:lnTo>
                <a:lnTo>
                  <a:pt x="920934" y="517494"/>
                </a:lnTo>
                <a:lnTo>
                  <a:pt x="920934" y="0"/>
                </a:lnTo>
                <a:close/>
              </a:path>
              <a:path w="921385" h="631825">
                <a:moveTo>
                  <a:pt x="920934" y="517494"/>
                </a:moveTo>
                <a:lnTo>
                  <a:pt x="835471" y="517494"/>
                </a:lnTo>
                <a:lnTo>
                  <a:pt x="878824" y="520605"/>
                </a:lnTo>
                <a:lnTo>
                  <a:pt x="920934" y="528123"/>
                </a:lnTo>
                <a:lnTo>
                  <a:pt x="920934" y="517494"/>
                </a:lnTo>
                <a:close/>
              </a:path>
            </a:pathLst>
          </a:custGeom>
          <a:solidFill>
            <a:srgbClr val="C9CAC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80812" y="3047748"/>
            <a:ext cx="691039" cy="473869"/>
          </a:xfrm>
          <a:custGeom>
            <a:avLst/>
            <a:gdLst/>
            <a:ahLst/>
            <a:cxnLst/>
            <a:rect l="l" t="t" r="r" b="b"/>
            <a:pathLst>
              <a:path w="921385" h="631825">
                <a:moveTo>
                  <a:pt x="0" y="0"/>
                </a:moveTo>
                <a:lnTo>
                  <a:pt x="920934" y="0"/>
                </a:lnTo>
                <a:lnTo>
                  <a:pt x="920934" y="528123"/>
                </a:lnTo>
                <a:lnTo>
                  <a:pt x="878824" y="520605"/>
                </a:lnTo>
                <a:lnTo>
                  <a:pt x="835471" y="517494"/>
                </a:lnTo>
                <a:lnTo>
                  <a:pt x="791013" y="518245"/>
                </a:lnTo>
                <a:lnTo>
                  <a:pt x="745588" y="522313"/>
                </a:lnTo>
                <a:lnTo>
                  <a:pt x="699334" y="529153"/>
                </a:lnTo>
                <a:lnTo>
                  <a:pt x="652389" y="538222"/>
                </a:lnTo>
                <a:lnTo>
                  <a:pt x="604892" y="548975"/>
                </a:lnTo>
                <a:lnTo>
                  <a:pt x="556981" y="560866"/>
                </a:lnTo>
                <a:lnTo>
                  <a:pt x="508793" y="573351"/>
                </a:lnTo>
                <a:lnTo>
                  <a:pt x="460467" y="585886"/>
                </a:lnTo>
                <a:lnTo>
                  <a:pt x="412141" y="597925"/>
                </a:lnTo>
                <a:lnTo>
                  <a:pt x="363953" y="608925"/>
                </a:lnTo>
                <a:lnTo>
                  <a:pt x="316042" y="618340"/>
                </a:lnTo>
                <a:lnTo>
                  <a:pt x="268545" y="625626"/>
                </a:lnTo>
                <a:lnTo>
                  <a:pt x="221600" y="630239"/>
                </a:lnTo>
                <a:lnTo>
                  <a:pt x="175346" y="631633"/>
                </a:lnTo>
                <a:lnTo>
                  <a:pt x="129921" y="629263"/>
                </a:lnTo>
                <a:lnTo>
                  <a:pt x="85463" y="622586"/>
                </a:lnTo>
                <a:lnTo>
                  <a:pt x="42110" y="611057"/>
                </a:lnTo>
                <a:lnTo>
                  <a:pt x="0" y="594131"/>
                </a:lnTo>
                <a:lnTo>
                  <a:pt x="0" y="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2992099" y="3304399"/>
            <a:ext cx="797693" cy="3753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036493" y="3325337"/>
            <a:ext cx="703898" cy="281940"/>
          </a:xfrm>
          <a:custGeom>
            <a:avLst/>
            <a:gdLst/>
            <a:ahLst/>
            <a:cxnLst/>
            <a:rect l="l" t="t" r="r" b="b"/>
            <a:pathLst>
              <a:path w="938529" h="375920">
                <a:moveTo>
                  <a:pt x="0" y="375379"/>
                </a:moveTo>
                <a:lnTo>
                  <a:pt x="938463" y="375379"/>
                </a:lnTo>
                <a:lnTo>
                  <a:pt x="938463" y="0"/>
                </a:lnTo>
                <a:lnTo>
                  <a:pt x="0" y="0"/>
                </a:lnTo>
                <a:lnTo>
                  <a:pt x="0" y="375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6053049" y="2961286"/>
            <a:ext cx="551498" cy="375761"/>
          </a:xfrm>
          <a:custGeom>
            <a:avLst/>
            <a:gdLst/>
            <a:ahLst/>
            <a:cxnLst/>
            <a:rect l="l" t="t" r="r" b="b"/>
            <a:pathLst>
              <a:path w="735329" h="501014">
                <a:moveTo>
                  <a:pt x="541726" y="446621"/>
                </a:moveTo>
                <a:lnTo>
                  <a:pt x="284414" y="446621"/>
                </a:lnTo>
                <a:lnTo>
                  <a:pt x="288906" y="458261"/>
                </a:lnTo>
                <a:lnTo>
                  <a:pt x="317852" y="484286"/>
                </a:lnTo>
                <a:lnTo>
                  <a:pt x="363323" y="497979"/>
                </a:lnTo>
                <a:lnTo>
                  <a:pt x="398575" y="500901"/>
                </a:lnTo>
                <a:lnTo>
                  <a:pt x="416728" y="500645"/>
                </a:lnTo>
                <a:lnTo>
                  <a:pt x="469474" y="493586"/>
                </a:lnTo>
                <a:lnTo>
                  <a:pt x="512970" y="478107"/>
                </a:lnTo>
                <a:lnTo>
                  <a:pt x="541726" y="446621"/>
                </a:lnTo>
                <a:close/>
              </a:path>
              <a:path w="735329" h="501014">
                <a:moveTo>
                  <a:pt x="141884" y="49935"/>
                </a:moveTo>
                <a:lnTo>
                  <a:pt x="94057" y="59350"/>
                </a:lnTo>
                <a:lnTo>
                  <a:pt x="55839" y="79556"/>
                </a:lnTo>
                <a:lnTo>
                  <a:pt x="27385" y="107641"/>
                </a:lnTo>
                <a:lnTo>
                  <a:pt x="3355" y="158172"/>
                </a:lnTo>
                <a:lnTo>
                  <a:pt x="0" y="193212"/>
                </a:lnTo>
                <a:lnTo>
                  <a:pt x="2179" y="210047"/>
                </a:lnTo>
                <a:lnTo>
                  <a:pt x="24386" y="253438"/>
                </a:lnTo>
                <a:lnTo>
                  <a:pt x="70505" y="278515"/>
                </a:lnTo>
                <a:lnTo>
                  <a:pt x="46362" y="296688"/>
                </a:lnTo>
                <a:lnTo>
                  <a:pt x="28544" y="314911"/>
                </a:lnTo>
                <a:lnTo>
                  <a:pt x="16610" y="333005"/>
                </a:lnTo>
                <a:lnTo>
                  <a:pt x="10117" y="350789"/>
                </a:lnTo>
                <a:lnTo>
                  <a:pt x="8620" y="368084"/>
                </a:lnTo>
                <a:lnTo>
                  <a:pt x="11676" y="384711"/>
                </a:lnTo>
                <a:lnTo>
                  <a:pt x="43737" y="428781"/>
                </a:lnTo>
                <a:lnTo>
                  <a:pt x="79754" y="451522"/>
                </a:lnTo>
                <a:lnTo>
                  <a:pt x="123348" y="467275"/>
                </a:lnTo>
                <a:lnTo>
                  <a:pt x="170975" y="474602"/>
                </a:lnTo>
                <a:lnTo>
                  <a:pt x="195193" y="474657"/>
                </a:lnTo>
                <a:lnTo>
                  <a:pt x="219088" y="472066"/>
                </a:lnTo>
                <a:lnTo>
                  <a:pt x="242219" y="466649"/>
                </a:lnTo>
                <a:lnTo>
                  <a:pt x="264142" y="458228"/>
                </a:lnTo>
                <a:lnTo>
                  <a:pt x="284414" y="446621"/>
                </a:lnTo>
                <a:lnTo>
                  <a:pt x="601937" y="446621"/>
                </a:lnTo>
                <a:lnTo>
                  <a:pt x="654924" y="422116"/>
                </a:lnTo>
                <a:lnTo>
                  <a:pt x="686663" y="395326"/>
                </a:lnTo>
                <a:lnTo>
                  <a:pt x="711991" y="363589"/>
                </a:lnTo>
                <a:lnTo>
                  <a:pt x="733483" y="312434"/>
                </a:lnTo>
                <a:lnTo>
                  <a:pt x="735223" y="295744"/>
                </a:lnTo>
                <a:lnTo>
                  <a:pt x="733823" y="279781"/>
                </a:lnTo>
                <a:lnTo>
                  <a:pt x="708230" y="239524"/>
                </a:lnTo>
                <a:lnTo>
                  <a:pt x="670779" y="222319"/>
                </a:lnTo>
                <a:lnTo>
                  <a:pt x="687771" y="209086"/>
                </a:lnTo>
                <a:lnTo>
                  <a:pt x="700213" y="194849"/>
                </a:lnTo>
                <a:lnTo>
                  <a:pt x="708379" y="179859"/>
                </a:lnTo>
                <a:lnTo>
                  <a:pt x="712540" y="164369"/>
                </a:lnTo>
                <a:lnTo>
                  <a:pt x="712969" y="148631"/>
                </a:lnTo>
                <a:lnTo>
                  <a:pt x="709939" y="132897"/>
                </a:lnTo>
                <a:lnTo>
                  <a:pt x="682815" y="88238"/>
                </a:lnTo>
                <a:lnTo>
                  <a:pt x="652431" y="63108"/>
                </a:lnTo>
                <a:lnTo>
                  <a:pt x="637024" y="54225"/>
                </a:lnTo>
                <a:lnTo>
                  <a:pt x="199162" y="54225"/>
                </a:lnTo>
                <a:lnTo>
                  <a:pt x="169351" y="50185"/>
                </a:lnTo>
                <a:lnTo>
                  <a:pt x="141884" y="49935"/>
                </a:lnTo>
                <a:close/>
              </a:path>
              <a:path w="735329" h="501014">
                <a:moveTo>
                  <a:pt x="601937" y="446621"/>
                </a:moveTo>
                <a:lnTo>
                  <a:pt x="541726" y="446621"/>
                </a:lnTo>
                <a:lnTo>
                  <a:pt x="560972" y="450265"/>
                </a:lnTo>
                <a:lnTo>
                  <a:pt x="580407" y="450381"/>
                </a:lnTo>
                <a:lnTo>
                  <a:pt x="599776" y="447297"/>
                </a:lnTo>
                <a:lnTo>
                  <a:pt x="601937" y="446621"/>
                </a:lnTo>
                <a:close/>
              </a:path>
              <a:path w="735329" h="501014">
                <a:moveTo>
                  <a:pt x="335788" y="0"/>
                </a:moveTo>
                <a:lnTo>
                  <a:pt x="280641" y="3572"/>
                </a:lnTo>
                <a:lnTo>
                  <a:pt x="233466" y="17681"/>
                </a:lnTo>
                <a:lnTo>
                  <a:pt x="203632" y="43103"/>
                </a:lnTo>
                <a:lnTo>
                  <a:pt x="199162" y="54225"/>
                </a:lnTo>
                <a:lnTo>
                  <a:pt x="456870" y="54225"/>
                </a:lnTo>
                <a:lnTo>
                  <a:pt x="432514" y="21360"/>
                </a:lnTo>
                <a:lnTo>
                  <a:pt x="389536" y="6188"/>
                </a:lnTo>
                <a:lnTo>
                  <a:pt x="335788" y="0"/>
                </a:lnTo>
                <a:close/>
              </a:path>
              <a:path w="735329" h="501014">
                <a:moveTo>
                  <a:pt x="549313" y="31239"/>
                </a:moveTo>
                <a:lnTo>
                  <a:pt x="526214" y="32189"/>
                </a:lnTo>
                <a:lnTo>
                  <a:pt x="502925" y="36168"/>
                </a:lnTo>
                <a:lnTo>
                  <a:pt x="479720" y="43429"/>
                </a:lnTo>
                <a:lnTo>
                  <a:pt x="456870" y="54225"/>
                </a:lnTo>
                <a:lnTo>
                  <a:pt x="637024" y="54225"/>
                </a:lnTo>
                <a:lnTo>
                  <a:pt x="593854" y="37419"/>
                </a:lnTo>
                <a:lnTo>
                  <a:pt x="549313" y="31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6053049" y="2961286"/>
            <a:ext cx="551498" cy="375761"/>
          </a:xfrm>
          <a:custGeom>
            <a:avLst/>
            <a:gdLst/>
            <a:ahLst/>
            <a:cxnLst/>
            <a:rect l="l" t="t" r="r" b="b"/>
            <a:pathLst>
              <a:path w="735329" h="501014">
                <a:moveTo>
                  <a:pt x="70505" y="278515"/>
                </a:moveTo>
                <a:lnTo>
                  <a:pt x="24386" y="253437"/>
                </a:lnTo>
                <a:lnTo>
                  <a:pt x="2179" y="210048"/>
                </a:lnTo>
                <a:lnTo>
                  <a:pt x="0" y="193214"/>
                </a:lnTo>
                <a:lnTo>
                  <a:pt x="398" y="175801"/>
                </a:lnTo>
                <a:lnTo>
                  <a:pt x="16868" y="123733"/>
                </a:lnTo>
                <a:lnTo>
                  <a:pt x="40381" y="92801"/>
                </a:lnTo>
                <a:lnTo>
                  <a:pt x="73737" y="68291"/>
                </a:lnTo>
                <a:lnTo>
                  <a:pt x="116780" y="53115"/>
                </a:lnTo>
                <a:lnTo>
                  <a:pt x="141884" y="49938"/>
                </a:lnTo>
                <a:lnTo>
                  <a:pt x="169351" y="50187"/>
                </a:lnTo>
                <a:lnTo>
                  <a:pt x="199162" y="54225"/>
                </a:lnTo>
                <a:lnTo>
                  <a:pt x="203632" y="43103"/>
                </a:lnTo>
                <a:lnTo>
                  <a:pt x="233463" y="17681"/>
                </a:lnTo>
                <a:lnTo>
                  <a:pt x="280634" y="3572"/>
                </a:lnTo>
                <a:lnTo>
                  <a:pt x="335777" y="0"/>
                </a:lnTo>
                <a:lnTo>
                  <a:pt x="354310" y="1016"/>
                </a:lnTo>
                <a:lnTo>
                  <a:pt x="405508" y="10285"/>
                </a:lnTo>
                <a:lnTo>
                  <a:pt x="442818" y="28280"/>
                </a:lnTo>
                <a:lnTo>
                  <a:pt x="456870" y="54225"/>
                </a:lnTo>
                <a:lnTo>
                  <a:pt x="479720" y="43429"/>
                </a:lnTo>
                <a:lnTo>
                  <a:pt x="502925" y="36168"/>
                </a:lnTo>
                <a:lnTo>
                  <a:pt x="526214" y="32189"/>
                </a:lnTo>
                <a:lnTo>
                  <a:pt x="549313" y="31239"/>
                </a:lnTo>
                <a:lnTo>
                  <a:pt x="571950" y="33066"/>
                </a:lnTo>
                <a:lnTo>
                  <a:pt x="614750" y="44045"/>
                </a:lnTo>
                <a:lnTo>
                  <a:pt x="652431" y="63108"/>
                </a:lnTo>
                <a:lnTo>
                  <a:pt x="682815" y="88238"/>
                </a:lnTo>
                <a:lnTo>
                  <a:pt x="709939" y="132897"/>
                </a:lnTo>
                <a:lnTo>
                  <a:pt x="712969" y="148631"/>
                </a:lnTo>
                <a:lnTo>
                  <a:pt x="712540" y="164369"/>
                </a:lnTo>
                <a:lnTo>
                  <a:pt x="708379" y="179859"/>
                </a:lnTo>
                <a:lnTo>
                  <a:pt x="700213" y="194849"/>
                </a:lnTo>
                <a:lnTo>
                  <a:pt x="687771" y="209086"/>
                </a:lnTo>
                <a:lnTo>
                  <a:pt x="670779" y="222319"/>
                </a:lnTo>
                <a:lnTo>
                  <a:pt x="691714" y="229740"/>
                </a:lnTo>
                <a:lnTo>
                  <a:pt x="729028" y="264872"/>
                </a:lnTo>
                <a:lnTo>
                  <a:pt x="735223" y="295744"/>
                </a:lnTo>
                <a:lnTo>
                  <a:pt x="733483" y="312434"/>
                </a:lnTo>
                <a:lnTo>
                  <a:pt x="711991" y="363589"/>
                </a:lnTo>
                <a:lnTo>
                  <a:pt x="686663" y="395326"/>
                </a:lnTo>
                <a:lnTo>
                  <a:pt x="654924" y="422116"/>
                </a:lnTo>
                <a:lnTo>
                  <a:pt x="618822" y="441340"/>
                </a:lnTo>
                <a:lnTo>
                  <a:pt x="580407" y="450381"/>
                </a:lnTo>
                <a:lnTo>
                  <a:pt x="560972" y="450265"/>
                </a:lnTo>
                <a:lnTo>
                  <a:pt x="541726" y="446621"/>
                </a:lnTo>
                <a:lnTo>
                  <a:pt x="538625" y="455510"/>
                </a:lnTo>
                <a:lnTo>
                  <a:pt x="500030" y="484122"/>
                </a:lnTo>
                <a:lnTo>
                  <a:pt x="452495" y="496939"/>
                </a:lnTo>
                <a:lnTo>
                  <a:pt x="398575" y="500901"/>
                </a:lnTo>
                <a:lnTo>
                  <a:pt x="380667" y="500029"/>
                </a:lnTo>
                <a:lnTo>
                  <a:pt x="331597" y="490156"/>
                </a:lnTo>
                <a:lnTo>
                  <a:pt x="296188" y="468387"/>
                </a:lnTo>
                <a:lnTo>
                  <a:pt x="284414" y="446621"/>
                </a:lnTo>
                <a:lnTo>
                  <a:pt x="264142" y="458228"/>
                </a:lnTo>
                <a:lnTo>
                  <a:pt x="242219" y="466649"/>
                </a:lnTo>
                <a:lnTo>
                  <a:pt x="219088" y="472066"/>
                </a:lnTo>
                <a:lnTo>
                  <a:pt x="195193" y="474657"/>
                </a:lnTo>
                <a:lnTo>
                  <a:pt x="170975" y="474602"/>
                </a:lnTo>
                <a:lnTo>
                  <a:pt x="123348" y="467275"/>
                </a:lnTo>
                <a:lnTo>
                  <a:pt x="79754" y="451522"/>
                </a:lnTo>
                <a:lnTo>
                  <a:pt x="43737" y="428781"/>
                </a:lnTo>
                <a:lnTo>
                  <a:pt x="11676" y="384711"/>
                </a:lnTo>
                <a:lnTo>
                  <a:pt x="8620" y="368084"/>
                </a:lnTo>
                <a:lnTo>
                  <a:pt x="10117" y="350789"/>
                </a:lnTo>
                <a:lnTo>
                  <a:pt x="16610" y="333005"/>
                </a:lnTo>
                <a:lnTo>
                  <a:pt x="28544" y="314911"/>
                </a:lnTo>
                <a:lnTo>
                  <a:pt x="46362" y="296688"/>
                </a:lnTo>
                <a:lnTo>
                  <a:pt x="70505" y="278515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6161256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41260" y="0"/>
                </a:moveTo>
                <a:lnTo>
                  <a:pt x="6623" y="19411"/>
                </a:lnTo>
                <a:lnTo>
                  <a:pt x="0" y="41969"/>
                </a:lnTo>
                <a:lnTo>
                  <a:pt x="1507" y="53864"/>
                </a:lnTo>
                <a:lnTo>
                  <a:pt x="34383" y="85798"/>
                </a:lnTo>
                <a:lnTo>
                  <a:pt x="45727" y="86317"/>
                </a:lnTo>
                <a:lnTo>
                  <a:pt x="57425" y="83658"/>
                </a:lnTo>
                <a:lnTo>
                  <a:pt x="69064" y="77669"/>
                </a:lnTo>
                <a:lnTo>
                  <a:pt x="80229" y="68198"/>
                </a:lnTo>
                <a:lnTo>
                  <a:pt x="85774" y="57191"/>
                </a:lnTo>
                <a:lnTo>
                  <a:pt x="88042" y="45321"/>
                </a:lnTo>
                <a:lnTo>
                  <a:pt x="87033" y="33311"/>
                </a:lnTo>
                <a:lnTo>
                  <a:pt x="62989" y="3246"/>
                </a:lnTo>
                <a:lnTo>
                  <a:pt x="41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6161256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75155" y="11780"/>
                </a:moveTo>
                <a:lnTo>
                  <a:pt x="82728" y="21885"/>
                </a:lnTo>
                <a:lnTo>
                  <a:pt x="87021" y="33301"/>
                </a:lnTo>
                <a:lnTo>
                  <a:pt x="88034" y="45305"/>
                </a:lnTo>
                <a:lnTo>
                  <a:pt x="85768" y="57172"/>
                </a:lnTo>
                <a:lnTo>
                  <a:pt x="80222" y="68177"/>
                </a:lnTo>
                <a:lnTo>
                  <a:pt x="69060" y="77656"/>
                </a:lnTo>
                <a:lnTo>
                  <a:pt x="57424" y="83652"/>
                </a:lnTo>
                <a:lnTo>
                  <a:pt x="45728" y="86315"/>
                </a:lnTo>
                <a:lnTo>
                  <a:pt x="34386" y="85798"/>
                </a:lnTo>
                <a:lnTo>
                  <a:pt x="1508" y="53866"/>
                </a:lnTo>
                <a:lnTo>
                  <a:pt x="0" y="41971"/>
                </a:lnTo>
                <a:lnTo>
                  <a:pt x="1721" y="30283"/>
                </a:lnTo>
                <a:lnTo>
                  <a:pt x="6620" y="19414"/>
                </a:lnTo>
                <a:lnTo>
                  <a:pt x="17959" y="9463"/>
                </a:lnTo>
                <a:lnTo>
                  <a:pt x="29629" y="3051"/>
                </a:lnTo>
                <a:lnTo>
                  <a:pt x="41266" y="0"/>
                </a:lnTo>
                <a:lnTo>
                  <a:pt x="52507" y="127"/>
                </a:lnTo>
                <a:lnTo>
                  <a:pt x="62988" y="3253"/>
                </a:lnTo>
                <a:lnTo>
                  <a:pt x="72345" y="9199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6249227" y="3116852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41261" y="0"/>
                </a:moveTo>
                <a:lnTo>
                  <a:pt x="6619" y="19431"/>
                </a:lnTo>
                <a:lnTo>
                  <a:pt x="0" y="41982"/>
                </a:lnTo>
                <a:lnTo>
                  <a:pt x="1513" y="53872"/>
                </a:lnTo>
                <a:lnTo>
                  <a:pt x="34401" y="85793"/>
                </a:lnTo>
                <a:lnTo>
                  <a:pt x="45739" y="86310"/>
                </a:lnTo>
                <a:lnTo>
                  <a:pt x="57433" y="83647"/>
                </a:lnTo>
                <a:lnTo>
                  <a:pt x="69073" y="77652"/>
                </a:lnTo>
                <a:lnTo>
                  <a:pt x="80245" y="68173"/>
                </a:lnTo>
                <a:lnTo>
                  <a:pt x="85791" y="57168"/>
                </a:lnTo>
                <a:lnTo>
                  <a:pt x="88057" y="45302"/>
                </a:lnTo>
                <a:lnTo>
                  <a:pt x="87044" y="33297"/>
                </a:lnTo>
                <a:lnTo>
                  <a:pt x="62979" y="3240"/>
                </a:lnTo>
                <a:lnTo>
                  <a:pt x="41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6249222" y="3116852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75184" y="11775"/>
                </a:moveTo>
                <a:lnTo>
                  <a:pt x="82756" y="21880"/>
                </a:lnTo>
                <a:lnTo>
                  <a:pt x="87049" y="33297"/>
                </a:lnTo>
                <a:lnTo>
                  <a:pt x="88063" y="45300"/>
                </a:lnTo>
                <a:lnTo>
                  <a:pt x="85796" y="57167"/>
                </a:lnTo>
                <a:lnTo>
                  <a:pt x="80250" y="68172"/>
                </a:lnTo>
                <a:lnTo>
                  <a:pt x="69082" y="77649"/>
                </a:lnTo>
                <a:lnTo>
                  <a:pt x="57446" y="83644"/>
                </a:lnTo>
                <a:lnTo>
                  <a:pt x="45752" y="86309"/>
                </a:lnTo>
                <a:lnTo>
                  <a:pt x="34413" y="85796"/>
                </a:lnTo>
                <a:lnTo>
                  <a:pt x="1513" y="53873"/>
                </a:lnTo>
                <a:lnTo>
                  <a:pt x="0" y="41979"/>
                </a:lnTo>
                <a:lnTo>
                  <a:pt x="1715" y="30293"/>
                </a:lnTo>
                <a:lnTo>
                  <a:pt x="6608" y="19426"/>
                </a:lnTo>
                <a:lnTo>
                  <a:pt x="17955" y="9472"/>
                </a:lnTo>
                <a:lnTo>
                  <a:pt x="29625" y="3057"/>
                </a:lnTo>
                <a:lnTo>
                  <a:pt x="41259" y="0"/>
                </a:lnTo>
                <a:lnTo>
                  <a:pt x="52496" y="119"/>
                </a:lnTo>
                <a:lnTo>
                  <a:pt x="62977" y="3237"/>
                </a:lnTo>
                <a:lnTo>
                  <a:pt x="72341" y="9170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337209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41271" y="0"/>
                </a:moveTo>
                <a:lnTo>
                  <a:pt x="6622" y="19411"/>
                </a:lnTo>
                <a:lnTo>
                  <a:pt x="0" y="41969"/>
                </a:lnTo>
                <a:lnTo>
                  <a:pt x="1507" y="53865"/>
                </a:lnTo>
                <a:lnTo>
                  <a:pt x="34397" y="85798"/>
                </a:lnTo>
                <a:lnTo>
                  <a:pt x="45737" y="86317"/>
                </a:lnTo>
                <a:lnTo>
                  <a:pt x="57431" y="83658"/>
                </a:lnTo>
                <a:lnTo>
                  <a:pt x="69065" y="77669"/>
                </a:lnTo>
                <a:lnTo>
                  <a:pt x="80229" y="68198"/>
                </a:lnTo>
                <a:lnTo>
                  <a:pt x="85773" y="57191"/>
                </a:lnTo>
                <a:lnTo>
                  <a:pt x="88041" y="45320"/>
                </a:lnTo>
                <a:lnTo>
                  <a:pt x="87033" y="33311"/>
                </a:lnTo>
                <a:lnTo>
                  <a:pt x="62991" y="3246"/>
                </a:lnTo>
                <a:lnTo>
                  <a:pt x="41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6337209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75186" y="11779"/>
                </a:moveTo>
                <a:lnTo>
                  <a:pt x="82748" y="21888"/>
                </a:lnTo>
                <a:lnTo>
                  <a:pt x="87033" y="33310"/>
                </a:lnTo>
                <a:lnTo>
                  <a:pt x="88041" y="45319"/>
                </a:lnTo>
                <a:lnTo>
                  <a:pt x="85773" y="57190"/>
                </a:lnTo>
                <a:lnTo>
                  <a:pt x="80229" y="68197"/>
                </a:lnTo>
                <a:lnTo>
                  <a:pt x="69066" y="77669"/>
                </a:lnTo>
                <a:lnTo>
                  <a:pt x="57431" y="83658"/>
                </a:lnTo>
                <a:lnTo>
                  <a:pt x="45737" y="86317"/>
                </a:lnTo>
                <a:lnTo>
                  <a:pt x="34397" y="85798"/>
                </a:lnTo>
                <a:lnTo>
                  <a:pt x="1507" y="53864"/>
                </a:lnTo>
                <a:lnTo>
                  <a:pt x="0" y="41968"/>
                </a:lnTo>
                <a:lnTo>
                  <a:pt x="1722" y="30280"/>
                </a:lnTo>
                <a:lnTo>
                  <a:pt x="6622" y="19411"/>
                </a:lnTo>
                <a:lnTo>
                  <a:pt x="17967" y="9463"/>
                </a:lnTo>
                <a:lnTo>
                  <a:pt x="29637" y="3053"/>
                </a:lnTo>
                <a:lnTo>
                  <a:pt x="41271" y="0"/>
                </a:lnTo>
                <a:lnTo>
                  <a:pt x="52510" y="124"/>
                </a:lnTo>
                <a:lnTo>
                  <a:pt x="62991" y="3246"/>
                </a:lnTo>
                <a:lnTo>
                  <a:pt x="72356" y="9185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6425197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41260" y="0"/>
                </a:moveTo>
                <a:lnTo>
                  <a:pt x="6623" y="19411"/>
                </a:lnTo>
                <a:lnTo>
                  <a:pt x="0" y="41969"/>
                </a:lnTo>
                <a:lnTo>
                  <a:pt x="1507" y="53864"/>
                </a:lnTo>
                <a:lnTo>
                  <a:pt x="34383" y="85798"/>
                </a:lnTo>
                <a:lnTo>
                  <a:pt x="45727" y="86317"/>
                </a:lnTo>
                <a:lnTo>
                  <a:pt x="57425" y="83658"/>
                </a:lnTo>
                <a:lnTo>
                  <a:pt x="69064" y="77669"/>
                </a:lnTo>
                <a:lnTo>
                  <a:pt x="80229" y="68198"/>
                </a:lnTo>
                <a:lnTo>
                  <a:pt x="85774" y="57191"/>
                </a:lnTo>
                <a:lnTo>
                  <a:pt x="88042" y="45321"/>
                </a:lnTo>
                <a:lnTo>
                  <a:pt x="87033" y="33311"/>
                </a:lnTo>
                <a:lnTo>
                  <a:pt x="62989" y="3246"/>
                </a:lnTo>
                <a:lnTo>
                  <a:pt x="41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6425197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75186" y="11779"/>
                </a:moveTo>
                <a:lnTo>
                  <a:pt x="82748" y="21888"/>
                </a:lnTo>
                <a:lnTo>
                  <a:pt x="87033" y="33310"/>
                </a:lnTo>
                <a:lnTo>
                  <a:pt x="88042" y="45319"/>
                </a:lnTo>
                <a:lnTo>
                  <a:pt x="85774" y="57190"/>
                </a:lnTo>
                <a:lnTo>
                  <a:pt x="80229" y="68197"/>
                </a:lnTo>
                <a:lnTo>
                  <a:pt x="69064" y="77669"/>
                </a:lnTo>
                <a:lnTo>
                  <a:pt x="57425" y="83658"/>
                </a:lnTo>
                <a:lnTo>
                  <a:pt x="45727" y="86317"/>
                </a:lnTo>
                <a:lnTo>
                  <a:pt x="34384" y="85798"/>
                </a:lnTo>
                <a:lnTo>
                  <a:pt x="1507" y="53863"/>
                </a:lnTo>
                <a:lnTo>
                  <a:pt x="0" y="41968"/>
                </a:lnTo>
                <a:lnTo>
                  <a:pt x="1722" y="30280"/>
                </a:lnTo>
                <a:lnTo>
                  <a:pt x="6623" y="19411"/>
                </a:lnTo>
                <a:lnTo>
                  <a:pt x="17957" y="9463"/>
                </a:lnTo>
                <a:lnTo>
                  <a:pt x="29624" y="3052"/>
                </a:lnTo>
                <a:lnTo>
                  <a:pt x="41260" y="0"/>
                </a:lnTo>
                <a:lnTo>
                  <a:pt x="52503" y="124"/>
                </a:lnTo>
                <a:lnTo>
                  <a:pt x="62989" y="3246"/>
                </a:lnTo>
                <a:lnTo>
                  <a:pt x="72356" y="9185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7898541" y="3066688"/>
            <a:ext cx="833438" cy="388619"/>
          </a:xfrm>
          <a:custGeom>
            <a:avLst/>
            <a:gdLst/>
            <a:ahLst/>
            <a:cxnLst/>
            <a:rect l="l" t="t" r="r" b="b"/>
            <a:pathLst>
              <a:path w="1111250" h="518160">
                <a:moveTo>
                  <a:pt x="0" y="517815"/>
                </a:moveTo>
                <a:lnTo>
                  <a:pt x="1110675" y="517815"/>
                </a:lnTo>
                <a:lnTo>
                  <a:pt x="1110675" y="0"/>
                </a:lnTo>
                <a:lnTo>
                  <a:pt x="0" y="0"/>
                </a:lnTo>
                <a:lnTo>
                  <a:pt x="0" y="51781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7898541" y="3066688"/>
            <a:ext cx="833438" cy="388619"/>
          </a:xfrm>
          <a:custGeom>
            <a:avLst/>
            <a:gdLst/>
            <a:ahLst/>
            <a:cxnLst/>
            <a:rect l="l" t="t" r="r" b="b"/>
            <a:pathLst>
              <a:path w="1111250" h="518160">
                <a:moveTo>
                  <a:pt x="0" y="0"/>
                </a:moveTo>
                <a:lnTo>
                  <a:pt x="1110660" y="0"/>
                </a:lnTo>
                <a:lnTo>
                  <a:pt x="1110660" y="517812"/>
                </a:lnTo>
                <a:lnTo>
                  <a:pt x="0" y="517812"/>
                </a:lnTo>
                <a:lnTo>
                  <a:pt x="0" y="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8145203" y="327803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41254" y="0"/>
                </a:moveTo>
                <a:lnTo>
                  <a:pt x="6610" y="19408"/>
                </a:lnTo>
                <a:lnTo>
                  <a:pt x="0" y="41967"/>
                </a:lnTo>
                <a:lnTo>
                  <a:pt x="1508" y="53867"/>
                </a:lnTo>
                <a:lnTo>
                  <a:pt x="34390" y="85801"/>
                </a:lnTo>
                <a:lnTo>
                  <a:pt x="45729" y="86314"/>
                </a:lnTo>
                <a:lnTo>
                  <a:pt x="57422" y="83649"/>
                </a:lnTo>
                <a:lnTo>
                  <a:pt x="69058" y="77654"/>
                </a:lnTo>
                <a:lnTo>
                  <a:pt x="80226" y="68177"/>
                </a:lnTo>
                <a:lnTo>
                  <a:pt x="85773" y="57172"/>
                </a:lnTo>
                <a:lnTo>
                  <a:pt x="88040" y="45305"/>
                </a:lnTo>
                <a:lnTo>
                  <a:pt x="87026" y="33301"/>
                </a:lnTo>
                <a:lnTo>
                  <a:pt x="62975" y="3251"/>
                </a:lnTo>
                <a:lnTo>
                  <a:pt x="41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8145203" y="327803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75161" y="11780"/>
                </a:moveTo>
                <a:lnTo>
                  <a:pt x="82734" y="21884"/>
                </a:lnTo>
                <a:lnTo>
                  <a:pt x="87026" y="33301"/>
                </a:lnTo>
                <a:lnTo>
                  <a:pt x="88040" y="45305"/>
                </a:lnTo>
                <a:lnTo>
                  <a:pt x="85773" y="57172"/>
                </a:lnTo>
                <a:lnTo>
                  <a:pt x="80226" y="68177"/>
                </a:lnTo>
                <a:lnTo>
                  <a:pt x="69058" y="77654"/>
                </a:lnTo>
                <a:lnTo>
                  <a:pt x="57422" y="83649"/>
                </a:lnTo>
                <a:lnTo>
                  <a:pt x="45729" y="86314"/>
                </a:lnTo>
                <a:lnTo>
                  <a:pt x="34390" y="85801"/>
                </a:lnTo>
                <a:lnTo>
                  <a:pt x="1508" y="53867"/>
                </a:lnTo>
                <a:lnTo>
                  <a:pt x="0" y="41967"/>
                </a:lnTo>
                <a:lnTo>
                  <a:pt x="1718" y="30277"/>
                </a:lnTo>
                <a:lnTo>
                  <a:pt x="6610" y="19408"/>
                </a:lnTo>
                <a:lnTo>
                  <a:pt x="17951" y="9460"/>
                </a:lnTo>
                <a:lnTo>
                  <a:pt x="29620" y="3051"/>
                </a:lnTo>
                <a:lnTo>
                  <a:pt x="41254" y="0"/>
                </a:lnTo>
                <a:lnTo>
                  <a:pt x="52493" y="126"/>
                </a:lnTo>
                <a:lnTo>
                  <a:pt x="62975" y="3251"/>
                </a:lnTo>
                <a:lnTo>
                  <a:pt x="72339" y="9194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8239145" y="3276118"/>
            <a:ext cx="49054" cy="48577"/>
          </a:xfrm>
          <a:custGeom>
            <a:avLst/>
            <a:gdLst/>
            <a:ahLst/>
            <a:cxnLst/>
            <a:rect l="l" t="t" r="r" b="b"/>
            <a:pathLst>
              <a:path w="65404" h="64770">
                <a:moveTo>
                  <a:pt x="39398" y="0"/>
                </a:moveTo>
                <a:lnTo>
                  <a:pt x="456" y="23737"/>
                </a:lnTo>
                <a:lnTo>
                  <a:pt x="0" y="35244"/>
                </a:lnTo>
                <a:lnTo>
                  <a:pt x="3871" y="46966"/>
                </a:lnTo>
                <a:lnTo>
                  <a:pt x="12290" y="58055"/>
                </a:lnTo>
                <a:lnTo>
                  <a:pt x="22869" y="63337"/>
                </a:lnTo>
                <a:lnTo>
                  <a:pt x="34546" y="64398"/>
                </a:lnTo>
                <a:lnTo>
                  <a:pt x="46288" y="61113"/>
                </a:lnTo>
                <a:lnTo>
                  <a:pt x="57062" y="53354"/>
                </a:lnTo>
                <a:lnTo>
                  <a:pt x="63260" y="42634"/>
                </a:lnTo>
                <a:lnTo>
                  <a:pt x="65054" y="30730"/>
                </a:lnTo>
                <a:lnTo>
                  <a:pt x="62443" y="18947"/>
                </a:lnTo>
                <a:lnTo>
                  <a:pt x="55426" y="8590"/>
                </a:lnTo>
                <a:lnTo>
                  <a:pt x="49737" y="4049"/>
                </a:lnTo>
                <a:lnTo>
                  <a:pt x="39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8239145" y="3276117"/>
            <a:ext cx="49054" cy="48577"/>
          </a:xfrm>
          <a:custGeom>
            <a:avLst/>
            <a:gdLst/>
            <a:ahLst/>
            <a:cxnLst/>
            <a:rect l="l" t="t" r="r" b="b"/>
            <a:pathLst>
              <a:path w="65404" h="64770">
                <a:moveTo>
                  <a:pt x="55426" y="8593"/>
                </a:moveTo>
                <a:lnTo>
                  <a:pt x="62443" y="18949"/>
                </a:lnTo>
                <a:lnTo>
                  <a:pt x="65054" y="30732"/>
                </a:lnTo>
                <a:lnTo>
                  <a:pt x="63260" y="42636"/>
                </a:lnTo>
                <a:lnTo>
                  <a:pt x="57062" y="53356"/>
                </a:lnTo>
                <a:lnTo>
                  <a:pt x="46288" y="61115"/>
                </a:lnTo>
                <a:lnTo>
                  <a:pt x="34546" y="64401"/>
                </a:lnTo>
                <a:lnTo>
                  <a:pt x="22869" y="63339"/>
                </a:lnTo>
                <a:lnTo>
                  <a:pt x="12290" y="58057"/>
                </a:lnTo>
                <a:lnTo>
                  <a:pt x="3871" y="46968"/>
                </a:lnTo>
                <a:lnTo>
                  <a:pt x="0" y="35246"/>
                </a:lnTo>
                <a:lnTo>
                  <a:pt x="456" y="23739"/>
                </a:lnTo>
                <a:lnTo>
                  <a:pt x="5020" y="13294"/>
                </a:lnTo>
                <a:lnTo>
                  <a:pt x="16312" y="4339"/>
                </a:lnTo>
                <a:lnTo>
                  <a:pt x="28013" y="2"/>
                </a:lnTo>
                <a:lnTo>
                  <a:pt x="39396" y="0"/>
                </a:lnTo>
                <a:lnTo>
                  <a:pt x="49735" y="4049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8327038" y="3275985"/>
            <a:ext cx="61913" cy="61436"/>
          </a:xfrm>
          <a:custGeom>
            <a:avLst/>
            <a:gdLst/>
            <a:ahLst/>
            <a:cxnLst/>
            <a:rect l="l" t="t" r="r" b="b"/>
            <a:pathLst>
              <a:path w="82550" h="81914">
                <a:moveTo>
                  <a:pt x="40501" y="0"/>
                </a:moveTo>
                <a:lnTo>
                  <a:pt x="5884" y="18403"/>
                </a:lnTo>
                <a:lnTo>
                  <a:pt x="0" y="39957"/>
                </a:lnTo>
                <a:lnTo>
                  <a:pt x="2007" y="51647"/>
                </a:lnTo>
                <a:lnTo>
                  <a:pt x="7528" y="63293"/>
                </a:lnTo>
                <a:lnTo>
                  <a:pt x="16722" y="74405"/>
                </a:lnTo>
                <a:lnTo>
                  <a:pt x="27177" y="79776"/>
                </a:lnTo>
                <a:lnTo>
                  <a:pt x="38629" y="81850"/>
                </a:lnTo>
                <a:lnTo>
                  <a:pt x="50458" y="80531"/>
                </a:lnTo>
                <a:lnTo>
                  <a:pt x="62045" y="75725"/>
                </a:lnTo>
                <a:lnTo>
                  <a:pt x="72769" y="67340"/>
                </a:lnTo>
                <a:lnTo>
                  <a:pt x="79248" y="56720"/>
                </a:lnTo>
                <a:lnTo>
                  <a:pt x="82242" y="44985"/>
                </a:lnTo>
                <a:lnTo>
                  <a:pt x="81749" y="32955"/>
                </a:lnTo>
                <a:lnTo>
                  <a:pt x="51607" y="823"/>
                </a:lnTo>
                <a:lnTo>
                  <a:pt x="40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8327038" y="3275984"/>
            <a:ext cx="61913" cy="61436"/>
          </a:xfrm>
          <a:custGeom>
            <a:avLst/>
            <a:gdLst/>
            <a:ahLst/>
            <a:cxnLst/>
            <a:rect l="l" t="t" r="r" b="b"/>
            <a:pathLst>
              <a:path w="82550" h="81914">
                <a:moveTo>
                  <a:pt x="70304" y="11293"/>
                </a:moveTo>
                <a:lnTo>
                  <a:pt x="77769" y="21449"/>
                </a:lnTo>
                <a:lnTo>
                  <a:pt x="81749" y="32953"/>
                </a:lnTo>
                <a:lnTo>
                  <a:pt x="82242" y="44983"/>
                </a:lnTo>
                <a:lnTo>
                  <a:pt x="79249" y="56718"/>
                </a:lnTo>
                <a:lnTo>
                  <a:pt x="72770" y="67338"/>
                </a:lnTo>
                <a:lnTo>
                  <a:pt x="62046" y="75724"/>
                </a:lnTo>
                <a:lnTo>
                  <a:pt x="50459" y="80530"/>
                </a:lnTo>
                <a:lnTo>
                  <a:pt x="38630" y="81850"/>
                </a:lnTo>
                <a:lnTo>
                  <a:pt x="27178" y="79777"/>
                </a:lnTo>
                <a:lnTo>
                  <a:pt x="16723" y="74406"/>
                </a:lnTo>
                <a:lnTo>
                  <a:pt x="7529" y="63294"/>
                </a:lnTo>
                <a:lnTo>
                  <a:pt x="2008" y="51649"/>
                </a:lnTo>
                <a:lnTo>
                  <a:pt x="0" y="39959"/>
                </a:lnTo>
                <a:lnTo>
                  <a:pt x="1344" y="28714"/>
                </a:lnTo>
                <a:lnTo>
                  <a:pt x="5882" y="18404"/>
                </a:lnTo>
                <a:lnTo>
                  <a:pt x="17226" y="8588"/>
                </a:lnTo>
                <a:lnTo>
                  <a:pt x="28903" y="2521"/>
                </a:lnTo>
                <a:lnTo>
                  <a:pt x="40500" y="0"/>
                </a:lnTo>
                <a:lnTo>
                  <a:pt x="51607" y="822"/>
                </a:lnTo>
                <a:lnTo>
                  <a:pt x="61809" y="4786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8415073" y="3276007"/>
            <a:ext cx="54293" cy="53816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38236" y="0"/>
                </a:moveTo>
                <a:lnTo>
                  <a:pt x="26904" y="2061"/>
                </a:lnTo>
                <a:lnTo>
                  <a:pt x="15229" y="8127"/>
                </a:lnTo>
                <a:lnTo>
                  <a:pt x="3629" y="18521"/>
                </a:lnTo>
                <a:lnTo>
                  <a:pt x="0" y="29581"/>
                </a:lnTo>
                <a:lnTo>
                  <a:pt x="171" y="41349"/>
                </a:lnTo>
                <a:lnTo>
                  <a:pt x="4262" y="53028"/>
                </a:lnTo>
                <a:lnTo>
                  <a:pt x="12395" y="63822"/>
                </a:lnTo>
                <a:lnTo>
                  <a:pt x="21847" y="69462"/>
                </a:lnTo>
                <a:lnTo>
                  <a:pt x="32555" y="71678"/>
                </a:lnTo>
                <a:lnTo>
                  <a:pt x="44008" y="70200"/>
                </a:lnTo>
                <a:lnTo>
                  <a:pt x="55695" y="64760"/>
                </a:lnTo>
                <a:lnTo>
                  <a:pt x="67107" y="55092"/>
                </a:lnTo>
                <a:lnTo>
                  <a:pt x="71725" y="43782"/>
                </a:lnTo>
                <a:lnTo>
                  <a:pt x="72395" y="31767"/>
                </a:lnTo>
                <a:lnTo>
                  <a:pt x="69117" y="20100"/>
                </a:lnTo>
                <a:lnTo>
                  <a:pt x="61889" y="9836"/>
                </a:lnTo>
                <a:lnTo>
                  <a:pt x="58185" y="6603"/>
                </a:lnTo>
                <a:lnTo>
                  <a:pt x="48803" y="1621"/>
                </a:lnTo>
                <a:lnTo>
                  <a:pt x="38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8415073" y="3276007"/>
            <a:ext cx="54293" cy="53816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61889" y="9836"/>
                </a:moveTo>
                <a:lnTo>
                  <a:pt x="69117" y="20100"/>
                </a:lnTo>
                <a:lnTo>
                  <a:pt x="72395" y="31767"/>
                </a:lnTo>
                <a:lnTo>
                  <a:pt x="71725" y="43782"/>
                </a:lnTo>
                <a:lnTo>
                  <a:pt x="67107" y="55092"/>
                </a:lnTo>
                <a:lnTo>
                  <a:pt x="55695" y="64760"/>
                </a:lnTo>
                <a:lnTo>
                  <a:pt x="44008" y="70200"/>
                </a:lnTo>
                <a:lnTo>
                  <a:pt x="32555" y="71678"/>
                </a:lnTo>
                <a:lnTo>
                  <a:pt x="21847" y="69462"/>
                </a:lnTo>
                <a:lnTo>
                  <a:pt x="12395" y="63822"/>
                </a:lnTo>
                <a:lnTo>
                  <a:pt x="4262" y="53028"/>
                </a:lnTo>
                <a:lnTo>
                  <a:pt x="171" y="41349"/>
                </a:lnTo>
                <a:lnTo>
                  <a:pt x="0" y="29581"/>
                </a:lnTo>
                <a:lnTo>
                  <a:pt x="3629" y="18521"/>
                </a:lnTo>
                <a:lnTo>
                  <a:pt x="15229" y="8127"/>
                </a:lnTo>
                <a:lnTo>
                  <a:pt x="26904" y="2061"/>
                </a:lnTo>
                <a:lnTo>
                  <a:pt x="38236" y="0"/>
                </a:lnTo>
                <a:lnTo>
                  <a:pt x="48803" y="1621"/>
                </a:lnTo>
                <a:lnTo>
                  <a:pt x="58185" y="6603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057784" y="3456298"/>
            <a:ext cx="53816" cy="10001"/>
          </a:xfrm>
          <a:custGeom>
            <a:avLst/>
            <a:gdLst/>
            <a:ahLst/>
            <a:cxnLst/>
            <a:rect l="l" t="t" r="r" b="b"/>
            <a:pathLst>
              <a:path w="71755" h="13335">
                <a:moveTo>
                  <a:pt x="0" y="13072"/>
                </a:moveTo>
                <a:lnTo>
                  <a:pt x="71423" y="0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107130" y="3433215"/>
            <a:ext cx="66199" cy="46196"/>
          </a:xfrm>
          <a:custGeom>
            <a:avLst/>
            <a:gdLst/>
            <a:ahLst/>
            <a:cxnLst/>
            <a:rect l="l" t="t" r="r" b="b"/>
            <a:pathLst>
              <a:path w="88264" h="61595">
                <a:moveTo>
                  <a:pt x="0" y="0"/>
                </a:moveTo>
                <a:lnTo>
                  <a:pt x="11262" y="61542"/>
                </a:lnTo>
                <a:lnTo>
                  <a:pt x="87678" y="15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107121" y="3433215"/>
            <a:ext cx="66199" cy="46196"/>
          </a:xfrm>
          <a:custGeom>
            <a:avLst/>
            <a:gdLst/>
            <a:ahLst/>
            <a:cxnLst/>
            <a:rect l="l" t="t" r="r" b="b"/>
            <a:pathLst>
              <a:path w="88264" h="61595">
                <a:moveTo>
                  <a:pt x="87687" y="15752"/>
                </a:moveTo>
                <a:lnTo>
                  <a:pt x="0" y="0"/>
                </a:lnTo>
                <a:lnTo>
                  <a:pt x="11274" y="61542"/>
                </a:lnTo>
                <a:lnTo>
                  <a:pt x="87687" y="15752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5964448" y="3363803"/>
            <a:ext cx="115729" cy="100013"/>
          </a:xfrm>
          <a:custGeom>
            <a:avLst/>
            <a:gdLst/>
            <a:ahLst/>
            <a:cxnLst/>
            <a:rect l="l" t="t" r="r" b="b"/>
            <a:pathLst>
              <a:path w="154304" h="133350">
                <a:moveTo>
                  <a:pt x="0" y="132993"/>
                </a:moveTo>
                <a:lnTo>
                  <a:pt x="153741" y="0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6064415" y="3322870"/>
            <a:ext cx="62865" cy="59055"/>
          </a:xfrm>
          <a:custGeom>
            <a:avLst/>
            <a:gdLst/>
            <a:ahLst/>
            <a:cxnLst/>
            <a:rect l="l" t="t" r="r" b="b"/>
            <a:pathLst>
              <a:path w="83820" h="78739">
                <a:moveTo>
                  <a:pt x="83545" y="0"/>
                </a:moveTo>
                <a:lnTo>
                  <a:pt x="0" y="30921"/>
                </a:lnTo>
                <a:lnTo>
                  <a:pt x="40934" y="78236"/>
                </a:lnTo>
                <a:lnTo>
                  <a:pt x="83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6064415" y="3322870"/>
            <a:ext cx="62865" cy="59055"/>
          </a:xfrm>
          <a:custGeom>
            <a:avLst/>
            <a:gdLst/>
            <a:ahLst/>
            <a:cxnLst/>
            <a:rect l="l" t="t" r="r" b="b"/>
            <a:pathLst>
              <a:path w="83820" h="78739">
                <a:moveTo>
                  <a:pt x="83545" y="0"/>
                </a:moveTo>
                <a:lnTo>
                  <a:pt x="0" y="30921"/>
                </a:lnTo>
                <a:lnTo>
                  <a:pt x="40934" y="78236"/>
                </a:lnTo>
                <a:lnTo>
                  <a:pt x="83545" y="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6543310" y="3282732"/>
            <a:ext cx="234791" cy="145733"/>
          </a:xfrm>
          <a:custGeom>
            <a:avLst/>
            <a:gdLst/>
            <a:ahLst/>
            <a:cxnLst/>
            <a:rect l="l" t="t" r="r" b="b"/>
            <a:pathLst>
              <a:path w="313054" h="194310">
                <a:moveTo>
                  <a:pt x="0" y="0"/>
                </a:moveTo>
                <a:lnTo>
                  <a:pt x="312663" y="194011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6765439" y="3408300"/>
            <a:ext cx="65723" cy="53340"/>
          </a:xfrm>
          <a:custGeom>
            <a:avLst/>
            <a:gdLst/>
            <a:ahLst/>
            <a:cxnLst/>
            <a:rect l="l" t="t" r="r" b="b"/>
            <a:pathLst>
              <a:path w="87629" h="71120">
                <a:moveTo>
                  <a:pt x="32979" y="0"/>
                </a:moveTo>
                <a:lnTo>
                  <a:pt x="0" y="53163"/>
                </a:lnTo>
                <a:lnTo>
                  <a:pt x="87355" y="70570"/>
                </a:lnTo>
                <a:lnTo>
                  <a:pt x="32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6765439" y="3408300"/>
            <a:ext cx="65723" cy="53340"/>
          </a:xfrm>
          <a:custGeom>
            <a:avLst/>
            <a:gdLst/>
            <a:ahLst/>
            <a:cxnLst/>
            <a:rect l="l" t="t" r="r" b="b"/>
            <a:pathLst>
              <a:path w="87629" h="71120">
                <a:moveTo>
                  <a:pt x="87355" y="70570"/>
                </a:moveTo>
                <a:lnTo>
                  <a:pt x="32979" y="0"/>
                </a:lnTo>
                <a:lnTo>
                  <a:pt x="0" y="53163"/>
                </a:lnTo>
                <a:lnTo>
                  <a:pt x="87355" y="7057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7679908" y="3314531"/>
            <a:ext cx="162878" cy="156686"/>
          </a:xfrm>
          <a:custGeom>
            <a:avLst/>
            <a:gdLst/>
            <a:ahLst/>
            <a:cxnLst/>
            <a:rect l="l" t="t" r="r" b="b"/>
            <a:pathLst>
              <a:path w="217170" h="208914">
                <a:moveTo>
                  <a:pt x="0" y="208787"/>
                </a:moveTo>
                <a:lnTo>
                  <a:pt x="217109" y="0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7826464" y="3271168"/>
            <a:ext cx="61436" cy="60484"/>
          </a:xfrm>
          <a:custGeom>
            <a:avLst/>
            <a:gdLst/>
            <a:ahLst/>
            <a:cxnLst/>
            <a:rect l="l" t="t" r="r" b="b"/>
            <a:pathLst>
              <a:path w="81915" h="80645">
                <a:moveTo>
                  <a:pt x="81808" y="0"/>
                </a:moveTo>
                <a:lnTo>
                  <a:pt x="0" y="35277"/>
                </a:lnTo>
                <a:lnTo>
                  <a:pt x="43373" y="80366"/>
                </a:lnTo>
                <a:lnTo>
                  <a:pt x="81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7826464" y="3271168"/>
            <a:ext cx="61436" cy="60484"/>
          </a:xfrm>
          <a:custGeom>
            <a:avLst/>
            <a:gdLst/>
            <a:ahLst/>
            <a:cxnLst/>
            <a:rect l="l" t="t" r="r" b="b"/>
            <a:pathLst>
              <a:path w="81915" h="80645">
                <a:moveTo>
                  <a:pt x="81838" y="0"/>
                </a:moveTo>
                <a:lnTo>
                  <a:pt x="0" y="35277"/>
                </a:lnTo>
                <a:lnTo>
                  <a:pt x="43373" y="80366"/>
                </a:lnTo>
                <a:lnTo>
                  <a:pt x="81838" y="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2041144" y="3067858"/>
            <a:ext cx="969744" cy="6882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2156895" y="3129715"/>
            <a:ext cx="737018" cy="5019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6987" y="3067858"/>
            <a:ext cx="969744" cy="6882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736420" y="3129715"/>
            <a:ext cx="1321859" cy="5019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974998" y="3297072"/>
            <a:ext cx="263366" cy="134303"/>
          </a:xfrm>
          <a:custGeom>
            <a:avLst/>
            <a:gdLst/>
            <a:ahLst/>
            <a:cxnLst/>
            <a:rect l="l" t="t" r="r" b="b"/>
            <a:pathLst>
              <a:path w="351155" h="179070">
                <a:moveTo>
                  <a:pt x="0" y="0"/>
                </a:moveTo>
                <a:lnTo>
                  <a:pt x="350769" y="178545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1227440" y="3410069"/>
            <a:ext cx="66675" cy="49530"/>
          </a:xfrm>
          <a:custGeom>
            <a:avLst/>
            <a:gdLst/>
            <a:ahLst/>
            <a:cxnLst/>
            <a:rect l="l" t="t" r="r" b="b"/>
            <a:pathLst>
              <a:path w="88900" h="66039">
                <a:moveTo>
                  <a:pt x="28370" y="0"/>
                </a:moveTo>
                <a:lnTo>
                  <a:pt x="0" y="55769"/>
                </a:lnTo>
                <a:lnTo>
                  <a:pt x="88520" y="65720"/>
                </a:lnTo>
                <a:lnTo>
                  <a:pt x="28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1227438" y="3410069"/>
            <a:ext cx="66675" cy="49530"/>
          </a:xfrm>
          <a:custGeom>
            <a:avLst/>
            <a:gdLst/>
            <a:ahLst/>
            <a:cxnLst/>
            <a:rect l="l" t="t" r="r" b="b"/>
            <a:pathLst>
              <a:path w="88900" h="66039">
                <a:moveTo>
                  <a:pt x="88523" y="65720"/>
                </a:moveTo>
                <a:lnTo>
                  <a:pt x="28373" y="0"/>
                </a:lnTo>
                <a:lnTo>
                  <a:pt x="0" y="55757"/>
                </a:lnTo>
                <a:lnTo>
                  <a:pt x="88523" y="6572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2892225" y="3442037"/>
            <a:ext cx="64294" cy="10953"/>
          </a:xfrm>
          <a:custGeom>
            <a:avLst/>
            <a:gdLst/>
            <a:ahLst/>
            <a:cxnLst/>
            <a:rect l="l" t="t" r="r" b="b"/>
            <a:pathLst>
              <a:path w="85725" h="14604">
                <a:moveTo>
                  <a:pt x="0" y="0"/>
                </a:moveTo>
                <a:lnTo>
                  <a:pt x="85374" y="14240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2952414" y="3429580"/>
            <a:ext cx="65723" cy="46673"/>
          </a:xfrm>
          <a:custGeom>
            <a:avLst/>
            <a:gdLst/>
            <a:ahLst/>
            <a:cxnLst/>
            <a:rect l="l" t="t" r="r" b="b"/>
            <a:pathLst>
              <a:path w="87629" h="62229">
                <a:moveTo>
                  <a:pt x="10271" y="0"/>
                </a:moveTo>
                <a:lnTo>
                  <a:pt x="0" y="61709"/>
                </a:lnTo>
                <a:lnTo>
                  <a:pt x="87416" y="44576"/>
                </a:lnTo>
                <a:lnTo>
                  <a:pt x="10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2952414" y="3429580"/>
            <a:ext cx="65723" cy="46673"/>
          </a:xfrm>
          <a:custGeom>
            <a:avLst/>
            <a:gdLst/>
            <a:ahLst/>
            <a:cxnLst/>
            <a:rect l="l" t="t" r="r" b="b"/>
            <a:pathLst>
              <a:path w="87629" h="62229">
                <a:moveTo>
                  <a:pt x="87416" y="44576"/>
                </a:moveTo>
                <a:lnTo>
                  <a:pt x="10271" y="0"/>
                </a:lnTo>
                <a:lnTo>
                  <a:pt x="0" y="61709"/>
                </a:lnTo>
                <a:lnTo>
                  <a:pt x="87416" y="44576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 txBox="1"/>
          <p:nvPr/>
        </p:nvSpPr>
        <p:spPr>
          <a:xfrm>
            <a:off x="364718" y="3194663"/>
            <a:ext cx="518160" cy="132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863" dirty="0">
                <a:latin typeface="Arial"/>
                <a:cs typeface="Arial"/>
              </a:rPr>
              <a:t>Documen</a:t>
            </a:r>
            <a:r>
              <a:rPr sz="863" spc="-4" dirty="0">
                <a:latin typeface="Arial"/>
                <a:cs typeface="Arial"/>
              </a:rPr>
              <a:t>t</a:t>
            </a:r>
            <a:endParaRPr sz="863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307072" y="3325335"/>
            <a:ext cx="751046" cy="252249"/>
          </a:xfrm>
          <a:prstGeom prst="rect">
            <a:avLst/>
          </a:prstGeom>
          <a:solidFill>
            <a:srgbClr val="FFFFFF"/>
          </a:solidFill>
          <a:ln w="104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914" marR="37624" indent="98584">
              <a:lnSpc>
                <a:spcPct val="104299"/>
              </a:lnSpc>
            </a:pPr>
            <a:r>
              <a:rPr sz="788" spc="4" dirty="0">
                <a:latin typeface="Arial"/>
                <a:cs typeface="Arial"/>
              </a:rPr>
              <a:t>Sentence</a:t>
            </a:r>
            <a:r>
              <a:rPr sz="788" dirty="0">
                <a:latin typeface="Times New Roman"/>
                <a:cs typeface="Times New Roman"/>
              </a:rPr>
              <a:t> </a:t>
            </a:r>
            <a:r>
              <a:rPr sz="788" spc="4" dirty="0">
                <a:latin typeface="Arial"/>
                <a:cs typeface="Arial"/>
              </a:rPr>
              <a:t>Segmentation</a:t>
            </a:r>
            <a:endParaRPr sz="788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36493" y="3325335"/>
            <a:ext cx="703898" cy="252249"/>
          </a:xfrm>
          <a:prstGeom prst="rect">
            <a:avLst/>
          </a:prstGeom>
          <a:solidFill>
            <a:srgbClr val="FFFFFF"/>
          </a:solidFill>
          <a:ln w="104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6206" marR="111919" indent="10953">
              <a:lnSpc>
                <a:spcPct val="104299"/>
              </a:lnSpc>
            </a:pPr>
            <a:r>
              <a:rPr sz="788" spc="4" dirty="0">
                <a:latin typeface="Arial"/>
                <a:cs typeface="Arial"/>
              </a:rPr>
              <a:t>Sentence</a:t>
            </a:r>
            <a:r>
              <a:rPr sz="788" dirty="0">
                <a:latin typeface="Times New Roman"/>
                <a:cs typeface="Times New Roman"/>
              </a:rPr>
              <a:t> </a:t>
            </a:r>
            <a:r>
              <a:rPr sz="788" dirty="0">
                <a:latin typeface="Arial"/>
                <a:cs typeface="Arial"/>
              </a:rPr>
              <a:t>Extraction</a:t>
            </a:r>
            <a:endParaRPr sz="788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140213" y="2861507"/>
            <a:ext cx="804386" cy="26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66675">
              <a:lnSpc>
                <a:spcPct val="101099"/>
              </a:lnSpc>
            </a:pPr>
            <a:r>
              <a:rPr sz="863" dirty="0">
                <a:latin typeface="Arial"/>
                <a:cs typeface="Arial"/>
              </a:rPr>
              <a:t>All</a:t>
            </a:r>
            <a:r>
              <a:rPr sz="863" spc="23" dirty="0">
                <a:latin typeface="Times New Roman"/>
                <a:cs typeface="Times New Roman"/>
              </a:rPr>
              <a:t> </a:t>
            </a:r>
            <a:r>
              <a:rPr sz="863" dirty="0">
                <a:latin typeface="Arial"/>
                <a:cs typeface="Arial"/>
              </a:rPr>
              <a:t>sen</a:t>
            </a:r>
            <a:r>
              <a:rPr sz="863" spc="-4" dirty="0">
                <a:latin typeface="Arial"/>
                <a:cs typeface="Arial"/>
              </a:rPr>
              <a:t>t</a:t>
            </a:r>
            <a:r>
              <a:rPr sz="863" dirty="0">
                <a:latin typeface="Arial"/>
                <a:cs typeface="Arial"/>
              </a:rPr>
              <a:t>ences</a:t>
            </a:r>
            <a:r>
              <a:rPr sz="863" dirty="0">
                <a:latin typeface="Times New Roman"/>
                <a:cs typeface="Times New Roman"/>
              </a:rPr>
              <a:t> </a:t>
            </a:r>
            <a:r>
              <a:rPr sz="863" spc="-4" dirty="0">
                <a:latin typeface="Arial"/>
                <a:cs typeface="Arial"/>
              </a:rPr>
              <a:t>f</a:t>
            </a:r>
            <a:r>
              <a:rPr sz="863" dirty="0">
                <a:latin typeface="Arial"/>
                <a:cs typeface="Arial"/>
              </a:rPr>
              <a:t>rom</a:t>
            </a:r>
            <a:r>
              <a:rPr sz="863" spc="23" dirty="0">
                <a:latin typeface="Times New Roman"/>
                <a:cs typeface="Times New Roman"/>
              </a:rPr>
              <a:t> </a:t>
            </a:r>
            <a:r>
              <a:rPr sz="863" dirty="0">
                <a:latin typeface="Arial"/>
                <a:cs typeface="Arial"/>
              </a:rPr>
              <a:t>documen</a:t>
            </a:r>
            <a:r>
              <a:rPr sz="863" spc="-4" dirty="0">
                <a:latin typeface="Arial"/>
                <a:cs typeface="Arial"/>
              </a:rPr>
              <a:t>t</a:t>
            </a:r>
            <a:r>
              <a:rPr sz="863" dirty="0">
                <a:latin typeface="Arial"/>
                <a:cs typeface="Arial"/>
              </a:rPr>
              <a:t>s</a:t>
            </a:r>
            <a:endParaRPr sz="863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062751" y="2835772"/>
            <a:ext cx="518636" cy="26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18098">
              <a:lnSpc>
                <a:spcPct val="101099"/>
              </a:lnSpc>
            </a:pPr>
            <a:r>
              <a:rPr sz="863" spc="-8" dirty="0">
                <a:latin typeface="Arial"/>
                <a:cs typeface="Arial"/>
              </a:rPr>
              <a:t>Extra</a:t>
            </a:r>
            <a:r>
              <a:rPr sz="863" spc="-4" dirty="0">
                <a:latin typeface="Arial"/>
                <a:cs typeface="Arial"/>
              </a:rPr>
              <a:t>cted</a:t>
            </a:r>
            <a:r>
              <a:rPr sz="863" spc="-4" dirty="0">
                <a:latin typeface="Times New Roman"/>
                <a:cs typeface="Times New Roman"/>
              </a:rPr>
              <a:t> </a:t>
            </a:r>
            <a:r>
              <a:rPr sz="863" spc="-4" dirty="0">
                <a:latin typeface="Arial"/>
                <a:cs typeface="Arial"/>
              </a:rPr>
              <a:t>sentences</a:t>
            </a:r>
            <a:endParaRPr sz="863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69113" y="3238404"/>
            <a:ext cx="892493" cy="348172"/>
          </a:xfrm>
          <a:prstGeom prst="rect">
            <a:avLst/>
          </a:prstGeom>
          <a:solidFill>
            <a:srgbClr val="FF8F2F"/>
          </a:solidFill>
          <a:ln w="104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830" marR="49530" indent="-109538">
              <a:lnSpc>
                <a:spcPct val="103800"/>
              </a:lnSpc>
            </a:pPr>
            <a:r>
              <a:rPr sz="1088" b="1" spc="4" dirty="0">
                <a:latin typeface="Arial"/>
                <a:cs typeface="Arial"/>
              </a:rPr>
              <a:t>Information</a:t>
            </a:r>
            <a:r>
              <a:rPr sz="1088" b="1" dirty="0">
                <a:latin typeface="Times New Roman"/>
                <a:cs typeface="Times New Roman"/>
              </a:rPr>
              <a:t> </a:t>
            </a:r>
            <a:r>
              <a:rPr sz="1088" b="1" spc="4" dirty="0">
                <a:latin typeface="Arial"/>
                <a:cs typeface="Arial"/>
              </a:rPr>
              <a:t>Ordering</a:t>
            </a:r>
            <a:endParaRPr sz="1088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846913" y="3076501"/>
            <a:ext cx="833438" cy="348172"/>
          </a:xfrm>
          <a:prstGeom prst="rect">
            <a:avLst/>
          </a:prstGeom>
          <a:ln w="104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052" marR="37148" indent="58579">
              <a:lnSpc>
                <a:spcPct val="103800"/>
              </a:lnSpc>
            </a:pPr>
            <a:r>
              <a:rPr sz="1088" b="1" spc="4" dirty="0">
                <a:latin typeface="Arial"/>
                <a:cs typeface="Arial"/>
              </a:rPr>
              <a:t>Sentence</a:t>
            </a:r>
            <a:r>
              <a:rPr sz="1088" b="1" dirty="0">
                <a:latin typeface="Times New Roman"/>
                <a:cs typeface="Times New Roman"/>
              </a:rPr>
              <a:t> </a:t>
            </a:r>
            <a:r>
              <a:rPr sz="1088" b="1" spc="4" dirty="0">
                <a:latin typeface="Arial"/>
                <a:cs typeface="Arial"/>
              </a:rPr>
              <a:t>Realization</a:t>
            </a:r>
            <a:endParaRPr sz="1088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024799" y="3100556"/>
            <a:ext cx="487680" cy="132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863" dirty="0">
                <a:latin typeface="Arial"/>
                <a:cs typeface="Arial"/>
              </a:rPr>
              <a:t>Summary</a:t>
            </a:r>
            <a:endParaRPr sz="863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878825" y="3452411"/>
            <a:ext cx="797693" cy="4301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6923219" y="3473346"/>
            <a:ext cx="703898" cy="338138"/>
          </a:xfrm>
          <a:custGeom>
            <a:avLst/>
            <a:gdLst/>
            <a:ahLst/>
            <a:cxnLst/>
            <a:rect l="l" t="t" r="r" b="b"/>
            <a:pathLst>
              <a:path w="938529" h="450850">
                <a:moveTo>
                  <a:pt x="0" y="450579"/>
                </a:moveTo>
                <a:lnTo>
                  <a:pt x="938463" y="450579"/>
                </a:lnTo>
                <a:lnTo>
                  <a:pt x="938463" y="0"/>
                </a:lnTo>
                <a:lnTo>
                  <a:pt x="0" y="0"/>
                </a:lnTo>
                <a:lnTo>
                  <a:pt x="0" y="450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6962081" y="3941403"/>
            <a:ext cx="234315" cy="321469"/>
          </a:xfrm>
          <a:custGeom>
            <a:avLst/>
            <a:gdLst/>
            <a:ahLst/>
            <a:cxnLst/>
            <a:rect l="l" t="t" r="r" b="b"/>
            <a:pathLst>
              <a:path w="312420" h="428625">
                <a:moveTo>
                  <a:pt x="264605" y="59807"/>
                </a:moveTo>
                <a:lnTo>
                  <a:pt x="0" y="424400"/>
                </a:lnTo>
                <a:lnTo>
                  <a:pt x="5120" y="428125"/>
                </a:lnTo>
                <a:lnTo>
                  <a:pt x="269750" y="63541"/>
                </a:lnTo>
                <a:lnTo>
                  <a:pt x="264605" y="59807"/>
                </a:lnTo>
                <a:close/>
              </a:path>
              <a:path w="312420" h="428625">
                <a:moveTo>
                  <a:pt x="303736" y="49529"/>
                </a:moveTo>
                <a:lnTo>
                  <a:pt x="272064" y="49529"/>
                </a:lnTo>
                <a:lnTo>
                  <a:pt x="277215" y="53257"/>
                </a:lnTo>
                <a:lnTo>
                  <a:pt x="269750" y="63541"/>
                </a:lnTo>
                <a:lnTo>
                  <a:pt x="298002" y="84048"/>
                </a:lnTo>
                <a:lnTo>
                  <a:pt x="303736" y="49529"/>
                </a:lnTo>
                <a:close/>
              </a:path>
              <a:path w="312420" h="428625">
                <a:moveTo>
                  <a:pt x="272064" y="49529"/>
                </a:moveTo>
                <a:lnTo>
                  <a:pt x="264605" y="59807"/>
                </a:lnTo>
                <a:lnTo>
                  <a:pt x="269750" y="63541"/>
                </a:lnTo>
                <a:lnTo>
                  <a:pt x="277215" y="53257"/>
                </a:lnTo>
                <a:lnTo>
                  <a:pt x="272064" y="49529"/>
                </a:lnTo>
                <a:close/>
              </a:path>
              <a:path w="312420" h="428625">
                <a:moveTo>
                  <a:pt x="311962" y="0"/>
                </a:moveTo>
                <a:lnTo>
                  <a:pt x="236341" y="39291"/>
                </a:lnTo>
                <a:lnTo>
                  <a:pt x="264605" y="59807"/>
                </a:lnTo>
                <a:lnTo>
                  <a:pt x="272064" y="49529"/>
                </a:lnTo>
                <a:lnTo>
                  <a:pt x="303736" y="49529"/>
                </a:lnTo>
                <a:lnTo>
                  <a:pt x="311962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 txBox="1"/>
          <p:nvPr/>
        </p:nvSpPr>
        <p:spPr>
          <a:xfrm>
            <a:off x="2230071" y="3864819"/>
            <a:ext cx="6685598" cy="107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38" b="1" spc="-8" dirty="0">
                <a:latin typeface="Arial"/>
                <a:cs typeface="Arial"/>
              </a:rPr>
              <a:t>Content</a:t>
            </a:r>
            <a:r>
              <a:rPr sz="1238" b="1" spc="30" dirty="0">
                <a:latin typeface="Times New Roman"/>
                <a:cs typeface="Times New Roman"/>
              </a:rPr>
              <a:t> </a:t>
            </a:r>
            <a:r>
              <a:rPr sz="1238" b="1" spc="-8" dirty="0">
                <a:latin typeface="Arial"/>
                <a:cs typeface="Arial"/>
              </a:rPr>
              <a:t>Selection</a:t>
            </a:r>
            <a:endParaRPr sz="1238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1763">
              <a:latin typeface="Times New Roman"/>
              <a:cs typeface="Times New Roman"/>
            </a:endParaRPr>
          </a:p>
          <a:p>
            <a:pPr marL="2650331" marR="3810">
              <a:lnSpc>
                <a:spcPct val="99400"/>
              </a:lnSpc>
            </a:pPr>
            <a:r>
              <a:rPr sz="1350" spc="-4" dirty="0">
                <a:latin typeface="Calibri"/>
                <a:cs typeface="Calibri"/>
              </a:rPr>
              <a:t>Ot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-8" dirty="0">
                <a:latin typeface="Calibri"/>
                <a:cs typeface="Calibri"/>
              </a:rPr>
              <a:t>er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op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spc="-38" dirty="0">
                <a:latin typeface="Calibri"/>
                <a:cs typeface="Calibri"/>
              </a:rPr>
              <a:t>r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11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ion</a:t>
            </a:r>
            <a:r>
              <a:rPr sz="1350" spc="-11" dirty="0">
                <a:latin typeface="Calibri"/>
                <a:cs typeface="Calibri"/>
              </a:rPr>
              <a:t>s</a:t>
            </a:r>
            <a:r>
              <a:rPr sz="1350" spc="-4" dirty="0">
                <a:latin typeface="Calibri"/>
                <a:cs typeface="Calibri"/>
              </a:rPr>
              <a:t>:</a:t>
            </a:r>
            <a:r>
              <a:rPr sz="1350" spc="-26" dirty="0">
                <a:latin typeface="Times New Roman"/>
                <a:cs typeface="Times New Roman"/>
              </a:rPr>
              <a:t> </a:t>
            </a:r>
            <a:r>
              <a:rPr sz="1350" i="1" spc="-11" dirty="0">
                <a:latin typeface="Calibri"/>
                <a:cs typeface="Calibri"/>
              </a:rPr>
              <a:t>s</a:t>
            </a:r>
            <a:r>
              <a:rPr sz="1350" i="1" spc="-8" dirty="0">
                <a:latin typeface="Calibri"/>
                <a:cs typeface="Calibri"/>
              </a:rPr>
              <a:t>e</a:t>
            </a:r>
            <a:r>
              <a:rPr sz="1350" i="1" spc="-15" dirty="0">
                <a:latin typeface="Calibri"/>
                <a:cs typeface="Calibri"/>
              </a:rPr>
              <a:t>n</a:t>
            </a:r>
            <a:r>
              <a:rPr sz="1350" i="1" spc="-26" dirty="0">
                <a:latin typeface="Calibri"/>
                <a:cs typeface="Calibri"/>
              </a:rPr>
              <a:t>t</a:t>
            </a:r>
            <a:r>
              <a:rPr sz="1350" i="1" spc="-8" dirty="0">
                <a:latin typeface="Calibri"/>
                <a:cs typeface="Calibri"/>
              </a:rPr>
              <a:t>e</a:t>
            </a:r>
            <a:r>
              <a:rPr sz="1350" i="1" spc="-4" dirty="0">
                <a:latin typeface="Calibri"/>
                <a:cs typeface="Calibri"/>
              </a:rPr>
              <a:t>n</a:t>
            </a:r>
            <a:r>
              <a:rPr sz="1350" i="1" spc="-11" dirty="0">
                <a:latin typeface="Calibri"/>
                <a:cs typeface="Calibri"/>
              </a:rPr>
              <a:t>c</a:t>
            </a:r>
            <a:r>
              <a:rPr sz="1350" i="1" spc="-8" dirty="0">
                <a:latin typeface="Calibri"/>
                <a:cs typeface="Calibri"/>
              </a:rPr>
              <a:t>e</a:t>
            </a:r>
            <a:r>
              <a:rPr sz="1350" i="1" spc="-26" dirty="0">
                <a:latin typeface="Times New Roman"/>
                <a:cs typeface="Times New Roman"/>
              </a:rPr>
              <a:t> </a:t>
            </a:r>
            <a:r>
              <a:rPr sz="1350" i="1" dirty="0">
                <a:latin typeface="Calibri"/>
                <a:cs typeface="Calibri"/>
              </a:rPr>
              <a:t>f</a:t>
            </a:r>
            <a:r>
              <a:rPr sz="1350" i="1" spc="-4" dirty="0">
                <a:latin typeface="Calibri"/>
                <a:cs typeface="Calibri"/>
              </a:rPr>
              <a:t>us</a:t>
            </a:r>
            <a:r>
              <a:rPr sz="1350" i="1" dirty="0">
                <a:latin typeface="Calibri"/>
                <a:cs typeface="Calibri"/>
              </a:rPr>
              <a:t>ion</a:t>
            </a:r>
            <a:r>
              <a:rPr sz="1350" i="1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(</a:t>
            </a:r>
            <a:r>
              <a:rPr sz="1350" spc="-4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ul</a:t>
            </a:r>
            <a:r>
              <a:rPr sz="1350" spc="-11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ipl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spc="-26" dirty="0"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Calibri"/>
                <a:cs typeface="Calibri"/>
              </a:rPr>
              <a:t>s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spc="-11" dirty="0">
                <a:latin typeface="Calibri"/>
                <a:cs typeface="Calibri"/>
              </a:rPr>
              <a:t>n</a:t>
            </a:r>
            <a:r>
              <a:rPr sz="1350" spc="-26" dirty="0">
                <a:latin typeface="Calibri"/>
                <a:cs typeface="Calibri"/>
              </a:rPr>
              <a:t>t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nc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-3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spc="-4" dirty="0">
                <a:latin typeface="Times New Roman"/>
                <a:cs typeface="Times New Roman"/>
              </a:rPr>
              <a:t> </a:t>
            </a:r>
            <a:r>
              <a:rPr sz="1350" spc="-11" dirty="0">
                <a:latin typeface="Calibri"/>
                <a:cs typeface="Calibri"/>
              </a:rPr>
              <a:t>t</a:t>
            </a:r>
            <a:r>
              <a:rPr sz="1350" spc="-38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an</a:t>
            </a:r>
            <a:r>
              <a:rPr sz="1350" spc="-19" dirty="0">
                <a:latin typeface="Calibri"/>
                <a:cs typeface="Calibri"/>
              </a:rPr>
              <a:t>s</a:t>
            </a:r>
            <a:r>
              <a:rPr sz="1350" spc="-30" dirty="0">
                <a:latin typeface="Calibri"/>
                <a:cs typeface="Calibri"/>
              </a:rPr>
              <a:t>f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rm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spc="-26" dirty="0"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Calibri"/>
                <a:cs typeface="Calibri"/>
              </a:rPr>
              <a:t>i</a:t>
            </a:r>
            <a:r>
              <a:rPr sz="1350" spc="-11" dirty="0">
                <a:latin typeface="Calibri"/>
                <a:cs typeface="Calibri"/>
              </a:rPr>
              <a:t>n</a:t>
            </a:r>
            <a:r>
              <a:rPr sz="1350" spc="-26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spc="-26" dirty="0"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Calibri"/>
                <a:cs typeface="Calibri"/>
              </a:rPr>
              <a:t>s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spc="-11" dirty="0">
                <a:latin typeface="Calibri"/>
                <a:cs typeface="Calibri"/>
              </a:rPr>
              <a:t>n</a:t>
            </a:r>
            <a:r>
              <a:rPr sz="1350" spc="-26" dirty="0">
                <a:latin typeface="Calibri"/>
                <a:cs typeface="Calibri"/>
              </a:rPr>
              <a:t>t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8" dirty="0">
                <a:latin typeface="Calibri"/>
                <a:cs typeface="Calibri"/>
              </a:rPr>
              <a:t>ce</a:t>
            </a:r>
            <a:r>
              <a:rPr sz="1350" dirty="0">
                <a:latin typeface="Calibri"/>
                <a:cs typeface="Calibri"/>
              </a:rPr>
              <a:t>)</a:t>
            </a:r>
            <a:r>
              <a:rPr sz="1350" spc="-4" dirty="0">
                <a:latin typeface="Calibri"/>
                <a:cs typeface="Calibri"/>
              </a:rPr>
              <a:t>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i="1" spc="-11" dirty="0">
                <a:latin typeface="Calibri"/>
                <a:cs typeface="Calibri"/>
              </a:rPr>
              <a:t>c</a:t>
            </a:r>
            <a:r>
              <a:rPr sz="1350" i="1" dirty="0">
                <a:latin typeface="Calibri"/>
                <a:cs typeface="Calibri"/>
              </a:rPr>
              <a:t>omp</a:t>
            </a:r>
            <a:r>
              <a:rPr sz="1350" i="1" spc="-11" dirty="0">
                <a:latin typeface="Calibri"/>
                <a:cs typeface="Calibri"/>
              </a:rPr>
              <a:t>r</a:t>
            </a:r>
            <a:r>
              <a:rPr sz="1350" i="1" spc="-8" dirty="0">
                <a:latin typeface="Calibri"/>
                <a:cs typeface="Calibri"/>
              </a:rPr>
              <a:t>e</a:t>
            </a:r>
            <a:r>
              <a:rPr sz="1350" i="1" dirty="0">
                <a:latin typeface="Calibri"/>
                <a:cs typeface="Calibri"/>
              </a:rPr>
              <a:t>ss</a:t>
            </a:r>
            <a:r>
              <a:rPr sz="1350" i="1" spc="-4" dirty="0">
                <a:latin typeface="Calibri"/>
                <a:cs typeface="Calibri"/>
              </a:rPr>
              <a:t>i</a:t>
            </a:r>
            <a:r>
              <a:rPr sz="1350" i="1" dirty="0">
                <a:latin typeface="Calibri"/>
                <a:cs typeface="Calibri"/>
              </a:rPr>
              <a:t>on</a:t>
            </a:r>
            <a:r>
              <a:rPr sz="1350" i="1" spc="-3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(lon</a:t>
            </a:r>
            <a:r>
              <a:rPr sz="1350" spc="-11" dirty="0">
                <a:latin typeface="Calibri"/>
                <a:cs typeface="Calibri"/>
              </a:rPr>
              <a:t>g</a:t>
            </a:r>
            <a:r>
              <a:rPr sz="1350" spc="-8" dirty="0">
                <a:latin typeface="Calibri"/>
                <a:cs typeface="Calibri"/>
              </a:rPr>
              <a:t>er</a:t>
            </a:r>
            <a:r>
              <a:rPr sz="1350" spc="-4" dirty="0"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Calibri"/>
                <a:cs typeface="Calibri"/>
              </a:rPr>
              <a:t>s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spc="-11" dirty="0">
                <a:latin typeface="Calibri"/>
                <a:cs typeface="Calibri"/>
              </a:rPr>
              <a:t>n</a:t>
            </a:r>
            <a:r>
              <a:rPr sz="1350" spc="-26" dirty="0">
                <a:latin typeface="Calibri"/>
                <a:cs typeface="Calibri"/>
              </a:rPr>
              <a:t>t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8" dirty="0">
                <a:latin typeface="Calibri"/>
                <a:cs typeface="Calibri"/>
              </a:rPr>
              <a:t>ce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-34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spc="-26" dirty="0">
                <a:latin typeface="Times New Roman"/>
                <a:cs typeface="Times New Roman"/>
              </a:rPr>
              <a:t> </a:t>
            </a:r>
            <a:r>
              <a:rPr sz="1350" spc="-11" dirty="0">
                <a:latin typeface="Calibri"/>
                <a:cs typeface="Calibri"/>
              </a:rPr>
              <a:t>t</a:t>
            </a:r>
            <a:r>
              <a:rPr sz="1350" spc="-38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an</a:t>
            </a:r>
            <a:r>
              <a:rPr sz="1350" spc="-19" dirty="0">
                <a:latin typeface="Calibri"/>
                <a:cs typeface="Calibri"/>
              </a:rPr>
              <a:t>s</a:t>
            </a:r>
            <a:r>
              <a:rPr sz="1350" spc="-30" dirty="0">
                <a:latin typeface="Calibri"/>
                <a:cs typeface="Calibri"/>
              </a:rPr>
              <a:t>f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15" dirty="0">
                <a:latin typeface="Calibri"/>
                <a:cs typeface="Calibri"/>
              </a:rPr>
              <a:t>rm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spc="-26" dirty="0"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Calibri"/>
                <a:cs typeface="Calibri"/>
              </a:rPr>
              <a:t>i</a:t>
            </a:r>
            <a:r>
              <a:rPr sz="1350" spc="-11" dirty="0">
                <a:latin typeface="Calibri"/>
                <a:cs typeface="Calibri"/>
              </a:rPr>
              <a:t>n</a:t>
            </a:r>
            <a:r>
              <a:rPr sz="1350" spc="-26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ho</a:t>
            </a:r>
            <a:r>
              <a:rPr sz="1350" spc="-11" dirty="0">
                <a:latin typeface="Calibri"/>
                <a:cs typeface="Calibri"/>
              </a:rPr>
              <a:t>r</a:t>
            </a:r>
            <a:r>
              <a:rPr sz="1350" spc="-26" dirty="0">
                <a:latin typeface="Calibri"/>
                <a:cs typeface="Calibri"/>
              </a:rPr>
              <a:t>t</a:t>
            </a:r>
            <a:r>
              <a:rPr sz="1350" spc="-8" dirty="0">
                <a:latin typeface="Calibri"/>
                <a:cs typeface="Calibri"/>
              </a:rPr>
              <a:t>er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on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spc="-4" dirty="0">
                <a:latin typeface="Calibri"/>
                <a:cs typeface="Calibri"/>
              </a:rPr>
              <a:t>s</a:t>
            </a:r>
            <a:r>
              <a:rPr sz="1350" dirty="0">
                <a:latin typeface="Calibri"/>
                <a:cs typeface="Calibri"/>
              </a:rPr>
              <a:t>)</a:t>
            </a:r>
            <a:r>
              <a:rPr sz="1350" spc="-4" dirty="0">
                <a:latin typeface="Calibri"/>
                <a:cs typeface="Calibri"/>
              </a:rPr>
              <a:t>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e</a:t>
            </a:r>
            <a:r>
              <a:rPr sz="1350" spc="-30" dirty="0">
                <a:latin typeface="Calibri"/>
                <a:cs typeface="Calibri"/>
              </a:rPr>
              <a:t>t</a:t>
            </a:r>
            <a:r>
              <a:rPr sz="1350" spc="-8" dirty="0">
                <a:latin typeface="Calibri"/>
                <a:cs typeface="Calibri"/>
              </a:rPr>
              <a:t>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923219" y="3473344"/>
            <a:ext cx="703898" cy="252249"/>
          </a:xfrm>
          <a:prstGeom prst="rect">
            <a:avLst/>
          </a:prstGeom>
          <a:solidFill>
            <a:srgbClr val="FFFFFF"/>
          </a:solidFill>
          <a:ln w="104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6198" marR="34766" indent="84296">
              <a:lnSpc>
                <a:spcPct val="104299"/>
              </a:lnSpc>
            </a:pPr>
            <a:r>
              <a:rPr sz="788" spc="4" dirty="0">
                <a:latin typeface="Arial"/>
                <a:cs typeface="Arial"/>
              </a:rPr>
              <a:t>Sentence</a:t>
            </a:r>
            <a:r>
              <a:rPr sz="788" dirty="0">
                <a:latin typeface="Times New Roman"/>
                <a:cs typeface="Times New Roman"/>
              </a:rPr>
              <a:t> </a:t>
            </a:r>
            <a:r>
              <a:rPr sz="788" dirty="0">
                <a:latin typeface="Arial"/>
                <a:cs typeface="Arial"/>
              </a:rPr>
              <a:t>Simpliﬁcation</a:t>
            </a:r>
            <a:endParaRPr sz="78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562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F1E5-B714-4A8F-8DCB-ABA5E0E731C6}" type="slidenum">
              <a:rPr lang="zh-TW" altLang="en-US" sz="1500"/>
              <a:t>2</a:t>
            </a:fld>
            <a:endParaRPr lang="zh-TW" altLang="en-US" sz="1500" dirty="0"/>
          </a:p>
        </p:txBody>
      </p:sp>
      <p:sp>
        <p:nvSpPr>
          <p:cNvPr id="13" name="文字方塊 12"/>
          <p:cNvSpPr txBox="1">
            <a:spLocks/>
          </p:cNvSpPr>
          <p:nvPr/>
        </p:nvSpPr>
        <p:spPr>
          <a:xfrm>
            <a:off x="1143" y="-707"/>
            <a:ext cx="9142857" cy="415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70000" rIns="270000" rtlCol="0">
            <a:spAutoFit/>
          </a:bodyPr>
          <a:lstStyle/>
          <a:p>
            <a:r>
              <a:rPr lang="en-US" altLang="zh-TW" sz="2100" dirty="0">
                <a:solidFill>
                  <a:schemeClr val="tx1"/>
                </a:solidFill>
              </a:rPr>
              <a:t>Overview</a:t>
            </a:r>
            <a:endParaRPr lang="zh-TW" altLang="en-US" sz="2100" dirty="0">
              <a:solidFill>
                <a:schemeClr val="tx1"/>
              </a:solidFill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629222" y="491325"/>
            <a:ext cx="7886700" cy="63222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300" dirty="0"/>
              <a:t>Extractive Summarization</a:t>
            </a:r>
            <a:endParaRPr lang="zh-TW" altLang="en-US" sz="3300" dirty="0"/>
          </a:p>
        </p:txBody>
      </p:sp>
      <p:sp>
        <p:nvSpPr>
          <p:cNvPr id="29" name="內容版面配置區 2"/>
          <p:cNvSpPr>
            <a:spLocks noGrp="1"/>
          </p:cNvSpPr>
          <p:nvPr>
            <p:ph idx="1"/>
          </p:nvPr>
        </p:nvSpPr>
        <p:spPr>
          <a:xfrm>
            <a:off x="628650" y="1369219"/>
            <a:ext cx="8148049" cy="3263504"/>
          </a:xfrm>
        </p:spPr>
        <p:txBody>
          <a:bodyPr>
            <a:normAutofit/>
          </a:bodyPr>
          <a:lstStyle/>
          <a:p>
            <a:r>
              <a:rPr lang="en-US" altLang="zh-TW" dirty="0">
                <a:uFillTx/>
                <a:ea typeface="Yu Gothic UI" panose="020B0500000000000000" pitchFamily="34" charset="-128"/>
              </a:rPr>
              <a:t>Select phrases or sentences from the source document</a:t>
            </a:r>
          </a:p>
        </p:txBody>
      </p:sp>
      <p:pic>
        <p:nvPicPr>
          <p:cNvPr id="39" name="內容版面配置區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3985" y="483563"/>
            <a:ext cx="722843" cy="722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5689" y="3890099"/>
            <a:ext cx="799396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050" dirty="0"/>
              <a:t>Shen, D.; Sun, J.-T.; Li, H.; Yang, Q.; and Chen, Z. 2007. Document summarization using conditional random fields. IJCAI 2007.</a:t>
            </a:r>
          </a:p>
          <a:p>
            <a:pPr marL="214313" indent="-214313">
              <a:buFontTx/>
              <a:buChar char="-"/>
            </a:pPr>
            <a:r>
              <a:rPr lang="en-US" sz="1050" dirty="0" err="1"/>
              <a:t>Kågebäck</a:t>
            </a:r>
            <a:r>
              <a:rPr lang="en-US" sz="1050" dirty="0"/>
              <a:t>, M., </a:t>
            </a:r>
            <a:r>
              <a:rPr lang="en-US" sz="1050" dirty="0" err="1"/>
              <a:t>Mogren</a:t>
            </a:r>
            <a:r>
              <a:rPr lang="en-US" sz="1050" dirty="0"/>
              <a:t>, O., </a:t>
            </a:r>
            <a:r>
              <a:rPr lang="en-US" sz="1050" dirty="0" err="1"/>
              <a:t>Tahmasebi</a:t>
            </a:r>
            <a:r>
              <a:rPr lang="en-US" sz="1050" dirty="0"/>
              <a:t>, N., &amp; </a:t>
            </a:r>
            <a:r>
              <a:rPr lang="en-US" sz="1050" dirty="0" err="1"/>
              <a:t>Dubhashi</a:t>
            </a:r>
            <a:r>
              <a:rPr lang="en-US" sz="1050" dirty="0"/>
              <a:t>, D. Extractive Summarization using Continuous Vector Space Models. EACL 2014.</a:t>
            </a:r>
          </a:p>
          <a:p>
            <a:pPr marL="214313" indent="-214313">
              <a:buFontTx/>
              <a:buChar char="-"/>
            </a:pPr>
            <a:r>
              <a:rPr lang="en-US" sz="1050" dirty="0"/>
              <a:t>Cheng, J., and </a:t>
            </a:r>
            <a:r>
              <a:rPr lang="en-US" sz="1050" dirty="0" err="1"/>
              <a:t>Lapata</a:t>
            </a:r>
            <a:r>
              <a:rPr lang="en-US" sz="1050" dirty="0"/>
              <a:t>, M. Neural summarization by extracting sentences and words. ACL 2016. </a:t>
            </a:r>
          </a:p>
          <a:p>
            <a:pPr marL="214313" indent="-214313">
              <a:buFontTx/>
              <a:buChar char="-"/>
            </a:pPr>
            <a:r>
              <a:rPr lang="zh-TW" altLang="en-US" sz="1050" dirty="0"/>
              <a:t>Ramesh Nallapati, Feifei Zhai, and Bowen Zhou. Summarunner: A recurrent neural network based sequence model for extractive summarization of documents. </a:t>
            </a:r>
            <a:r>
              <a:rPr lang="en-US" altLang="zh-TW" sz="1050" dirty="0"/>
              <a:t>AAAI 2017</a:t>
            </a:r>
            <a:endParaRPr lang="zh-TW" altLang="en-US" sz="1050" dirty="0"/>
          </a:p>
        </p:txBody>
      </p:sp>
      <p:pic>
        <p:nvPicPr>
          <p:cNvPr id="15" name="Picture 2" descr="ãtext summarizationãçåçæå°çµæ"/>
          <p:cNvPicPr>
            <a:picLocks noChangeAspect="1" noChangeArrowheads="1"/>
          </p:cNvPicPr>
          <p:nvPr/>
        </p:nvPicPr>
        <p:blipFill rotWithShape="1">
          <a:blip r:embed="rId4"/>
          <a:srcRect l="6200" r="51213" b="14334"/>
          <a:stretch/>
        </p:blipFill>
        <p:spPr bwMode="auto">
          <a:xfrm>
            <a:off x="1067759" y="1692523"/>
            <a:ext cx="1945520" cy="2012702"/>
          </a:xfrm>
          <a:prstGeom prst="rect">
            <a:avLst/>
          </a:prstGeom>
          <a:noFill/>
        </p:spPr>
      </p:pic>
      <p:sp>
        <p:nvSpPr>
          <p:cNvPr id="4" name="Right Arrow 3"/>
          <p:cNvSpPr/>
          <p:nvPr/>
        </p:nvSpPr>
        <p:spPr>
          <a:xfrm>
            <a:off x="2934804" y="2610492"/>
            <a:ext cx="429903" cy="3020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4138186" y="1921371"/>
            <a:ext cx="14932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Representation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407579" y="2302813"/>
          <a:ext cx="858848" cy="1943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712">
                  <a:extLst>
                    <a:ext uri="{9D8B030D-6E8A-4147-A177-3AD203B41FA5}">
                      <a16:colId xmlns:a16="http://schemas.microsoft.com/office/drawing/2014/main" xmlns="" val="1608516703"/>
                    </a:ext>
                  </a:extLst>
                </a:gridCol>
                <a:gridCol w="214712">
                  <a:extLst>
                    <a:ext uri="{9D8B030D-6E8A-4147-A177-3AD203B41FA5}">
                      <a16:colId xmlns:a16="http://schemas.microsoft.com/office/drawing/2014/main" xmlns="" val="2614361917"/>
                    </a:ext>
                  </a:extLst>
                </a:gridCol>
                <a:gridCol w="214712">
                  <a:extLst>
                    <a:ext uri="{9D8B030D-6E8A-4147-A177-3AD203B41FA5}">
                      <a16:colId xmlns:a16="http://schemas.microsoft.com/office/drawing/2014/main" xmlns="" val="3188020712"/>
                    </a:ext>
                  </a:extLst>
                </a:gridCol>
                <a:gridCol w="214712">
                  <a:extLst>
                    <a:ext uri="{9D8B030D-6E8A-4147-A177-3AD203B41FA5}">
                      <a16:colId xmlns:a16="http://schemas.microsoft.com/office/drawing/2014/main" xmlns="" val="229847242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8972066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407579" y="2610492"/>
          <a:ext cx="858848" cy="1943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712">
                  <a:extLst>
                    <a:ext uri="{9D8B030D-6E8A-4147-A177-3AD203B41FA5}">
                      <a16:colId xmlns:a16="http://schemas.microsoft.com/office/drawing/2014/main" xmlns="" val="1608516703"/>
                    </a:ext>
                  </a:extLst>
                </a:gridCol>
                <a:gridCol w="214712">
                  <a:extLst>
                    <a:ext uri="{9D8B030D-6E8A-4147-A177-3AD203B41FA5}">
                      <a16:colId xmlns:a16="http://schemas.microsoft.com/office/drawing/2014/main" xmlns="" val="2614361917"/>
                    </a:ext>
                  </a:extLst>
                </a:gridCol>
                <a:gridCol w="214712">
                  <a:extLst>
                    <a:ext uri="{9D8B030D-6E8A-4147-A177-3AD203B41FA5}">
                      <a16:colId xmlns:a16="http://schemas.microsoft.com/office/drawing/2014/main" xmlns="" val="3188020712"/>
                    </a:ext>
                  </a:extLst>
                </a:gridCol>
                <a:gridCol w="214712">
                  <a:extLst>
                    <a:ext uri="{9D8B030D-6E8A-4147-A177-3AD203B41FA5}">
                      <a16:colId xmlns:a16="http://schemas.microsoft.com/office/drawing/2014/main" xmlns="" val="229847242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8972066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407579" y="2942616"/>
          <a:ext cx="858848" cy="1943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712">
                  <a:extLst>
                    <a:ext uri="{9D8B030D-6E8A-4147-A177-3AD203B41FA5}">
                      <a16:colId xmlns:a16="http://schemas.microsoft.com/office/drawing/2014/main" xmlns="" val="1608516703"/>
                    </a:ext>
                  </a:extLst>
                </a:gridCol>
                <a:gridCol w="214712">
                  <a:extLst>
                    <a:ext uri="{9D8B030D-6E8A-4147-A177-3AD203B41FA5}">
                      <a16:colId xmlns:a16="http://schemas.microsoft.com/office/drawing/2014/main" xmlns="" val="2614361917"/>
                    </a:ext>
                  </a:extLst>
                </a:gridCol>
                <a:gridCol w="214712">
                  <a:extLst>
                    <a:ext uri="{9D8B030D-6E8A-4147-A177-3AD203B41FA5}">
                      <a16:colId xmlns:a16="http://schemas.microsoft.com/office/drawing/2014/main" xmlns="" val="3188020712"/>
                    </a:ext>
                  </a:extLst>
                </a:gridCol>
                <a:gridCol w="214712">
                  <a:extLst>
                    <a:ext uri="{9D8B030D-6E8A-4147-A177-3AD203B41FA5}">
                      <a16:colId xmlns:a16="http://schemas.microsoft.com/office/drawing/2014/main" xmlns="" val="229847242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8972066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471635" y="2255260"/>
            <a:ext cx="11089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sentence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71635" y="2574712"/>
            <a:ext cx="11089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sentence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74932" y="2905281"/>
            <a:ext cx="11089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sentence 3</a:t>
            </a:r>
          </a:p>
        </p:txBody>
      </p:sp>
      <p:sp>
        <p:nvSpPr>
          <p:cNvPr id="22" name="TextBox 21"/>
          <p:cNvSpPr txBox="1"/>
          <p:nvPr/>
        </p:nvSpPr>
        <p:spPr>
          <a:xfrm rot="5400000">
            <a:off x="4695268" y="3284236"/>
            <a:ext cx="4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718692" y="2610492"/>
            <a:ext cx="429903" cy="3020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21" y="2275868"/>
            <a:ext cx="231043" cy="2310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64" y="2903769"/>
            <a:ext cx="231043" cy="231043"/>
          </a:xfrm>
          <a:prstGeom prst="rect">
            <a:avLst/>
          </a:prstGeom>
        </p:spPr>
      </p:pic>
      <p:pic>
        <p:nvPicPr>
          <p:cNvPr id="28" name="Picture 2" descr="ãtext summarizationãçåçæå°çµæ"/>
          <p:cNvPicPr>
            <a:picLocks noChangeAspect="1" noChangeArrowheads="1"/>
          </p:cNvPicPr>
          <p:nvPr/>
        </p:nvPicPr>
        <p:blipFill rotWithShape="1">
          <a:blip r:embed="rId4"/>
          <a:srcRect l="58561" t="15967" r="6764" b="21226"/>
          <a:stretch/>
        </p:blipFill>
        <p:spPr bwMode="auto">
          <a:xfrm>
            <a:off x="6324602" y="1876720"/>
            <a:ext cx="1734008" cy="1615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913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9" grpId="0"/>
      <p:bldP spid="20" grpId="0"/>
      <p:bldP spid="21" grpId="0"/>
      <p:bldP spid="22" grpId="0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314" rIns="0" bIns="0" rtlCol="0" anchor="ctr">
            <a:spAutoFit/>
          </a:bodyPr>
          <a:lstStyle/>
          <a:p>
            <a:pPr marL="9525"/>
            <a:r>
              <a:rPr spc="-23" dirty="0">
                <a:latin typeface="Calibri Light"/>
                <a:cs typeface="Calibri Light"/>
              </a:rPr>
              <a:t>B</a:t>
            </a:r>
            <a:r>
              <a:rPr spc="-15" dirty="0">
                <a:latin typeface="Calibri Light"/>
                <a:cs typeface="Calibri Light"/>
              </a:rPr>
              <a:t>a</a:t>
            </a:r>
            <a:r>
              <a:rPr spc="-19" dirty="0">
                <a:latin typeface="Calibri Light"/>
                <a:cs typeface="Calibri Light"/>
              </a:rPr>
              <a:t>s</a:t>
            </a:r>
            <a:r>
              <a:rPr spc="-4" dirty="0">
                <a:latin typeface="Calibri Light"/>
                <a:cs typeface="Calibri Light"/>
              </a:rPr>
              <a:t>i</a:t>
            </a:r>
            <a:r>
              <a:rPr dirty="0">
                <a:latin typeface="Calibri Light"/>
                <a:cs typeface="Calibri Light"/>
              </a:rPr>
              <a:t>c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 Light"/>
                <a:cs typeface="Calibri Light"/>
              </a:rPr>
              <a:t>Su</a:t>
            </a:r>
            <a:r>
              <a:rPr spc="-30" dirty="0">
                <a:latin typeface="Calibri Light"/>
                <a:cs typeface="Calibri Light"/>
              </a:rPr>
              <a:t>mm</a:t>
            </a:r>
            <a:r>
              <a:rPr spc="-15" dirty="0">
                <a:latin typeface="Calibri Light"/>
                <a:cs typeface="Calibri Light"/>
              </a:rPr>
              <a:t>a</a:t>
            </a:r>
            <a:r>
              <a:rPr spc="-19" dirty="0">
                <a:latin typeface="Calibri Light"/>
                <a:cs typeface="Calibri Light"/>
              </a:rPr>
              <a:t>r</a:t>
            </a:r>
            <a:r>
              <a:rPr spc="-4" dirty="0">
                <a:latin typeface="Calibri Light"/>
                <a:cs typeface="Calibri Light"/>
              </a:rPr>
              <a:t>i</a:t>
            </a:r>
            <a:r>
              <a:rPr spc="-79" dirty="0">
                <a:latin typeface="Calibri Light"/>
                <a:cs typeface="Calibri Light"/>
              </a:rPr>
              <a:t>z</a:t>
            </a:r>
            <a:r>
              <a:rPr spc="-49" dirty="0">
                <a:latin typeface="Calibri Light"/>
                <a:cs typeface="Calibri Light"/>
              </a:rPr>
              <a:t>a</a:t>
            </a:r>
            <a:r>
              <a:rPr spc="-11" dirty="0">
                <a:latin typeface="Calibri Light"/>
                <a:cs typeface="Calibri Light"/>
              </a:rPr>
              <a:t>t</a:t>
            </a:r>
            <a:r>
              <a:rPr spc="-4" dirty="0">
                <a:latin typeface="Calibri Light"/>
                <a:cs typeface="Calibri Light"/>
              </a:rPr>
              <a:t>i</a:t>
            </a:r>
            <a:r>
              <a:rPr spc="4" dirty="0">
                <a:latin typeface="Calibri Light"/>
                <a:cs typeface="Calibri Light"/>
              </a:rPr>
              <a:t>o</a:t>
            </a:r>
            <a:r>
              <a:rPr spc="-19" dirty="0">
                <a:latin typeface="Calibri Light"/>
                <a:cs typeface="Calibri Light"/>
              </a:rPr>
              <a:t>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 Light"/>
                <a:cs typeface="Calibri Light"/>
              </a:rPr>
              <a:t>A</a:t>
            </a:r>
            <a:r>
              <a:rPr spc="4" dirty="0">
                <a:latin typeface="Calibri Light"/>
                <a:cs typeface="Calibri Light"/>
              </a:rPr>
              <a:t>l</a:t>
            </a:r>
            <a:r>
              <a:rPr spc="-38" dirty="0">
                <a:latin typeface="Calibri Light"/>
                <a:cs typeface="Calibri Light"/>
              </a:rPr>
              <a:t>g</a:t>
            </a:r>
            <a:r>
              <a:rPr spc="4" dirty="0">
                <a:latin typeface="Calibri Light"/>
                <a:cs typeface="Calibri Light"/>
              </a:rPr>
              <a:t>o</a:t>
            </a:r>
            <a:r>
              <a:rPr spc="-19" dirty="0">
                <a:latin typeface="Calibri Light"/>
                <a:cs typeface="Calibri Light"/>
              </a:rPr>
              <a:t>r</a:t>
            </a:r>
            <a:r>
              <a:rPr spc="-4" dirty="0">
                <a:latin typeface="Calibri Light"/>
                <a:cs typeface="Calibri Light"/>
              </a:rPr>
              <a:t>i</a:t>
            </a:r>
            <a:r>
              <a:rPr spc="-15" dirty="0">
                <a:latin typeface="Calibri Light"/>
                <a:cs typeface="Calibri Light"/>
              </a:rPr>
              <a:t>th</a:t>
            </a:r>
            <a:r>
              <a:rPr dirty="0">
                <a:latin typeface="Calibri Light"/>
                <a:cs typeface="Calibri Light"/>
              </a:rPr>
              <a:t>m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 Light"/>
                <a:cs typeface="Calibri Light"/>
              </a:rPr>
              <a:t>(</a:t>
            </a:r>
            <a:r>
              <a:rPr spc="-68" dirty="0">
                <a:latin typeface="Calibri Light"/>
                <a:cs typeface="Calibri Light"/>
              </a:rPr>
              <a:t>e</a:t>
            </a:r>
            <a:r>
              <a:rPr spc="11" dirty="0">
                <a:latin typeface="Calibri Light"/>
                <a:cs typeface="Calibri Light"/>
              </a:rPr>
              <a:t>x</a:t>
            </a:r>
            <a:r>
              <a:rPr spc="-11" dirty="0">
                <a:latin typeface="Calibri Light"/>
                <a:cs typeface="Calibri Light"/>
              </a:rPr>
              <a:t>t</a:t>
            </a:r>
            <a:r>
              <a:rPr spc="-86" dirty="0">
                <a:latin typeface="Calibri Light"/>
                <a:cs typeface="Calibri Light"/>
              </a:rPr>
              <a:t>r</a:t>
            </a:r>
            <a:r>
              <a:rPr spc="-15" dirty="0">
                <a:latin typeface="Calibri Light"/>
                <a:cs typeface="Calibri Light"/>
              </a:rPr>
              <a:t>a</a:t>
            </a:r>
            <a:r>
              <a:rPr dirty="0">
                <a:latin typeface="Calibri Light"/>
                <a:cs typeface="Calibri Light"/>
              </a:rPr>
              <a:t>c</a:t>
            </a:r>
            <a:r>
              <a:rPr spc="-11" dirty="0">
                <a:latin typeface="Calibri Light"/>
                <a:cs typeface="Calibri Light"/>
              </a:rPr>
              <a:t>t</a:t>
            </a:r>
            <a:r>
              <a:rPr spc="-4" dirty="0">
                <a:latin typeface="Calibri Light"/>
                <a:cs typeface="Calibri Light"/>
              </a:rPr>
              <a:t>i</a:t>
            </a:r>
            <a:r>
              <a:rPr spc="-49" dirty="0">
                <a:latin typeface="Calibri Light"/>
                <a:cs typeface="Calibri Light"/>
              </a:rPr>
              <a:t>v</a:t>
            </a:r>
            <a:r>
              <a:rPr spc="-4" dirty="0">
                <a:latin typeface="Calibri Light"/>
                <a:cs typeface="Calibri Light"/>
              </a:rPr>
              <a:t>e</a:t>
            </a:r>
            <a:r>
              <a:rPr spc="-11" dirty="0">
                <a:latin typeface="Calibri Light"/>
                <a:cs typeface="Calibri Light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339592"/>
            <a:ext cx="7554754" cy="1097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buFont typeface="Calibri"/>
              <a:buAutoNum type="arabicPeriod"/>
              <a:tabLst>
                <a:tab pos="352425" algn="l"/>
              </a:tabLst>
            </a:pPr>
            <a:r>
              <a:rPr sz="2100" spc="-15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ct</a:t>
            </a:r>
            <a:r>
              <a:rPr sz="2100" spc="-4" dirty="0">
                <a:latin typeface="Calibri"/>
                <a:cs typeface="Calibri"/>
              </a:rPr>
              <a:t>io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: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" dirty="0">
                <a:latin typeface="Calibri"/>
                <a:cs typeface="Calibri"/>
              </a:rPr>
              <a:t>oo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9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x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53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ct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f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9" dirty="0">
                <a:latin typeface="Calibri"/>
                <a:cs typeface="Calibri"/>
              </a:rPr>
              <a:t>nt</a:t>
            </a:r>
            <a:endParaRPr sz="2100">
              <a:latin typeface="Calibri"/>
              <a:cs typeface="Calibri"/>
            </a:endParaRPr>
          </a:p>
          <a:p>
            <a:pPr marL="352425" indent="-342900">
              <a:spcBef>
                <a:spcPts val="484"/>
              </a:spcBef>
              <a:buFont typeface="Calibri"/>
              <a:buAutoNum type="arabicPeriod"/>
              <a:tabLst>
                <a:tab pos="352425" algn="l"/>
              </a:tabLst>
            </a:pP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-49" dirty="0">
                <a:latin typeface="Calibri"/>
                <a:cs typeface="Calibri"/>
              </a:rPr>
              <a:t>f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23" dirty="0">
                <a:latin typeface="Calibri"/>
                <a:cs typeface="Calibri"/>
              </a:rPr>
              <a:t>ma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io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9" dirty="0">
                <a:latin typeface="Calibri"/>
                <a:cs typeface="Calibri"/>
              </a:rPr>
              <a:t>g</a:t>
            </a:r>
            <a:r>
              <a:rPr sz="2100" spc="-8" dirty="0">
                <a:latin typeface="Calibri"/>
                <a:cs typeface="Calibri"/>
              </a:rPr>
              <a:t>: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ju</a:t>
            </a:r>
            <a:r>
              <a:rPr sz="2100" spc="-23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us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23" dirty="0">
                <a:latin typeface="Calibri"/>
                <a:cs typeface="Calibri"/>
              </a:rPr>
              <a:t>m</a:t>
            </a:r>
            <a:r>
              <a:rPr sz="2100" spc="-19" dirty="0">
                <a:latin typeface="Calibri"/>
                <a:cs typeface="Calibri"/>
              </a:rPr>
              <a:t>en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r</a:t>
            </a:r>
            <a:endParaRPr sz="2100">
              <a:latin typeface="Calibri"/>
              <a:cs typeface="Calibri"/>
            </a:endParaRPr>
          </a:p>
          <a:p>
            <a:pPr marL="352425" indent="-342900">
              <a:spcBef>
                <a:spcPts val="484"/>
              </a:spcBef>
              <a:buFont typeface="Calibri"/>
              <a:buAutoNum type="arabicPeriod"/>
              <a:tabLst>
                <a:tab pos="352425" algn="l"/>
              </a:tabLst>
            </a:pPr>
            <a:r>
              <a:rPr sz="2100" spc="-8" dirty="0">
                <a:latin typeface="Calibri"/>
                <a:cs typeface="Calibri"/>
              </a:rPr>
              <a:t>s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nc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" dirty="0">
                <a:latin typeface="Calibri"/>
                <a:cs typeface="Calibri"/>
              </a:rPr>
              <a:t>ali</a:t>
            </a:r>
            <a:r>
              <a:rPr sz="2100" spc="-41" dirty="0">
                <a:latin typeface="Calibri"/>
                <a:cs typeface="Calibri"/>
              </a:rPr>
              <a:t>z</a:t>
            </a:r>
            <a:r>
              <a:rPr sz="2100" spc="-26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io</a:t>
            </a:r>
            <a:r>
              <a:rPr sz="2100" spc="-11" dirty="0">
                <a:latin typeface="Calibri"/>
                <a:cs typeface="Calibri"/>
              </a:rPr>
              <a:t>n: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79" dirty="0">
                <a:latin typeface="Calibri"/>
                <a:cs typeface="Calibri"/>
              </a:rPr>
              <a:t>k</a:t>
            </a:r>
            <a:r>
              <a:rPr sz="2100" spc="-15" dirty="0">
                <a:latin typeface="Calibri"/>
                <a:cs typeface="Calibri"/>
              </a:rPr>
              <a:t>ee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5" dirty="0">
                <a:latin typeface="Calibri"/>
                <a:cs typeface="Calibri"/>
              </a:rPr>
              <a:t>g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s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nc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9576" y="3212308"/>
            <a:ext cx="993207" cy="555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132937" y="2664208"/>
            <a:ext cx="3777317" cy="1479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31252" y="3021644"/>
            <a:ext cx="789872" cy="594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941588" y="2898158"/>
            <a:ext cx="774231" cy="570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075068" y="3061240"/>
            <a:ext cx="242437" cy="242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163056" y="3061240"/>
            <a:ext cx="242437" cy="242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251044" y="3061240"/>
            <a:ext cx="242437" cy="242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339009" y="3061240"/>
            <a:ext cx="242437" cy="242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7851702" y="3043310"/>
            <a:ext cx="929095" cy="484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802518" y="3055565"/>
            <a:ext cx="922821" cy="8837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6846913" y="3076501"/>
            <a:ext cx="833438" cy="789623"/>
          </a:xfrm>
          <a:custGeom>
            <a:avLst/>
            <a:gdLst/>
            <a:ahLst/>
            <a:cxnLst/>
            <a:rect l="l" t="t" r="r" b="b"/>
            <a:pathLst>
              <a:path w="1111250" h="1052829">
                <a:moveTo>
                  <a:pt x="0" y="1052321"/>
                </a:moveTo>
                <a:lnTo>
                  <a:pt x="1110675" y="1052321"/>
                </a:lnTo>
                <a:lnTo>
                  <a:pt x="1110675" y="0"/>
                </a:lnTo>
                <a:lnTo>
                  <a:pt x="0" y="0"/>
                </a:lnTo>
                <a:lnTo>
                  <a:pt x="0" y="1052321"/>
                </a:lnTo>
                <a:close/>
              </a:path>
            </a:pathLst>
          </a:custGeom>
          <a:solidFill>
            <a:srgbClr val="FF8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1182495" y="2690309"/>
            <a:ext cx="3675698" cy="1381125"/>
          </a:xfrm>
          <a:custGeom>
            <a:avLst/>
            <a:gdLst/>
            <a:ahLst/>
            <a:cxnLst/>
            <a:rect l="l" t="t" r="r" b="b"/>
            <a:pathLst>
              <a:path w="4900930" h="1841500">
                <a:moveTo>
                  <a:pt x="0" y="1840979"/>
                </a:moveTo>
                <a:lnTo>
                  <a:pt x="4900848" y="1840979"/>
                </a:lnTo>
                <a:lnTo>
                  <a:pt x="4900848" y="0"/>
                </a:lnTo>
                <a:lnTo>
                  <a:pt x="0" y="0"/>
                </a:lnTo>
                <a:lnTo>
                  <a:pt x="0" y="1840979"/>
                </a:lnTo>
                <a:close/>
              </a:path>
            </a:pathLst>
          </a:custGeom>
          <a:solidFill>
            <a:srgbClr val="FF8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1182495" y="2690302"/>
            <a:ext cx="3675698" cy="1381125"/>
          </a:xfrm>
          <a:custGeom>
            <a:avLst/>
            <a:gdLst/>
            <a:ahLst/>
            <a:cxnLst/>
            <a:rect l="l" t="t" r="r" b="b"/>
            <a:pathLst>
              <a:path w="4900930" h="1841500">
                <a:moveTo>
                  <a:pt x="0" y="0"/>
                </a:moveTo>
                <a:lnTo>
                  <a:pt x="4900857" y="0"/>
                </a:lnTo>
                <a:lnTo>
                  <a:pt x="4900857" y="1840988"/>
                </a:lnTo>
                <a:lnTo>
                  <a:pt x="0" y="1840988"/>
                </a:lnTo>
                <a:lnTo>
                  <a:pt x="0" y="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1262684" y="3304399"/>
            <a:ext cx="844617" cy="3753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1307072" y="3325337"/>
            <a:ext cx="751046" cy="281940"/>
          </a:xfrm>
          <a:custGeom>
            <a:avLst/>
            <a:gdLst/>
            <a:ahLst/>
            <a:cxnLst/>
            <a:rect l="l" t="t" r="r" b="b"/>
            <a:pathLst>
              <a:path w="1001394" h="375920">
                <a:moveTo>
                  <a:pt x="0" y="375379"/>
                </a:moveTo>
                <a:lnTo>
                  <a:pt x="1000947" y="375379"/>
                </a:lnTo>
                <a:lnTo>
                  <a:pt x="1000947" y="0"/>
                </a:lnTo>
                <a:lnTo>
                  <a:pt x="0" y="0"/>
                </a:lnTo>
                <a:lnTo>
                  <a:pt x="0" y="375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80812" y="3047748"/>
            <a:ext cx="691039" cy="473869"/>
          </a:xfrm>
          <a:custGeom>
            <a:avLst/>
            <a:gdLst/>
            <a:ahLst/>
            <a:cxnLst/>
            <a:rect l="l" t="t" r="r" b="b"/>
            <a:pathLst>
              <a:path w="921385" h="631825">
                <a:moveTo>
                  <a:pt x="920934" y="0"/>
                </a:moveTo>
                <a:lnTo>
                  <a:pt x="0" y="0"/>
                </a:lnTo>
                <a:lnTo>
                  <a:pt x="0" y="594131"/>
                </a:lnTo>
                <a:lnTo>
                  <a:pt x="42110" y="611057"/>
                </a:lnTo>
                <a:lnTo>
                  <a:pt x="85463" y="622586"/>
                </a:lnTo>
                <a:lnTo>
                  <a:pt x="129921" y="629263"/>
                </a:lnTo>
                <a:lnTo>
                  <a:pt x="175346" y="631633"/>
                </a:lnTo>
                <a:lnTo>
                  <a:pt x="221600" y="630239"/>
                </a:lnTo>
                <a:lnTo>
                  <a:pt x="268545" y="625626"/>
                </a:lnTo>
                <a:lnTo>
                  <a:pt x="316042" y="618340"/>
                </a:lnTo>
                <a:lnTo>
                  <a:pt x="363953" y="608925"/>
                </a:lnTo>
                <a:lnTo>
                  <a:pt x="412141" y="597925"/>
                </a:lnTo>
                <a:lnTo>
                  <a:pt x="460467" y="585886"/>
                </a:lnTo>
                <a:lnTo>
                  <a:pt x="556981" y="560866"/>
                </a:lnTo>
                <a:lnTo>
                  <a:pt x="604892" y="548975"/>
                </a:lnTo>
                <a:lnTo>
                  <a:pt x="652389" y="538222"/>
                </a:lnTo>
                <a:lnTo>
                  <a:pt x="699334" y="529153"/>
                </a:lnTo>
                <a:lnTo>
                  <a:pt x="745588" y="522313"/>
                </a:lnTo>
                <a:lnTo>
                  <a:pt x="791013" y="518245"/>
                </a:lnTo>
                <a:lnTo>
                  <a:pt x="835471" y="517494"/>
                </a:lnTo>
                <a:lnTo>
                  <a:pt x="920934" y="517494"/>
                </a:lnTo>
                <a:lnTo>
                  <a:pt x="920934" y="0"/>
                </a:lnTo>
                <a:close/>
              </a:path>
              <a:path w="921385" h="631825">
                <a:moveTo>
                  <a:pt x="920934" y="517494"/>
                </a:moveTo>
                <a:lnTo>
                  <a:pt x="835471" y="517494"/>
                </a:lnTo>
                <a:lnTo>
                  <a:pt x="878824" y="520605"/>
                </a:lnTo>
                <a:lnTo>
                  <a:pt x="920934" y="528123"/>
                </a:lnTo>
                <a:lnTo>
                  <a:pt x="920934" y="517494"/>
                </a:lnTo>
                <a:close/>
              </a:path>
            </a:pathLst>
          </a:custGeom>
          <a:solidFill>
            <a:srgbClr val="C9CAC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80812" y="3047748"/>
            <a:ext cx="691039" cy="473869"/>
          </a:xfrm>
          <a:custGeom>
            <a:avLst/>
            <a:gdLst/>
            <a:ahLst/>
            <a:cxnLst/>
            <a:rect l="l" t="t" r="r" b="b"/>
            <a:pathLst>
              <a:path w="921385" h="631825">
                <a:moveTo>
                  <a:pt x="0" y="0"/>
                </a:moveTo>
                <a:lnTo>
                  <a:pt x="920934" y="0"/>
                </a:lnTo>
                <a:lnTo>
                  <a:pt x="920934" y="528123"/>
                </a:lnTo>
                <a:lnTo>
                  <a:pt x="878824" y="520605"/>
                </a:lnTo>
                <a:lnTo>
                  <a:pt x="835471" y="517494"/>
                </a:lnTo>
                <a:lnTo>
                  <a:pt x="791013" y="518245"/>
                </a:lnTo>
                <a:lnTo>
                  <a:pt x="745588" y="522313"/>
                </a:lnTo>
                <a:lnTo>
                  <a:pt x="699334" y="529153"/>
                </a:lnTo>
                <a:lnTo>
                  <a:pt x="652389" y="538222"/>
                </a:lnTo>
                <a:lnTo>
                  <a:pt x="604892" y="548975"/>
                </a:lnTo>
                <a:lnTo>
                  <a:pt x="556981" y="560866"/>
                </a:lnTo>
                <a:lnTo>
                  <a:pt x="508793" y="573351"/>
                </a:lnTo>
                <a:lnTo>
                  <a:pt x="460467" y="585886"/>
                </a:lnTo>
                <a:lnTo>
                  <a:pt x="412141" y="597925"/>
                </a:lnTo>
                <a:lnTo>
                  <a:pt x="363953" y="608925"/>
                </a:lnTo>
                <a:lnTo>
                  <a:pt x="316042" y="618340"/>
                </a:lnTo>
                <a:lnTo>
                  <a:pt x="268545" y="625626"/>
                </a:lnTo>
                <a:lnTo>
                  <a:pt x="221600" y="630239"/>
                </a:lnTo>
                <a:lnTo>
                  <a:pt x="175346" y="631633"/>
                </a:lnTo>
                <a:lnTo>
                  <a:pt x="129921" y="629263"/>
                </a:lnTo>
                <a:lnTo>
                  <a:pt x="85463" y="622586"/>
                </a:lnTo>
                <a:lnTo>
                  <a:pt x="42110" y="611057"/>
                </a:lnTo>
                <a:lnTo>
                  <a:pt x="0" y="594131"/>
                </a:lnTo>
                <a:lnTo>
                  <a:pt x="0" y="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2992099" y="3304399"/>
            <a:ext cx="797693" cy="3753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036493" y="3325337"/>
            <a:ext cx="703898" cy="281940"/>
          </a:xfrm>
          <a:custGeom>
            <a:avLst/>
            <a:gdLst/>
            <a:ahLst/>
            <a:cxnLst/>
            <a:rect l="l" t="t" r="r" b="b"/>
            <a:pathLst>
              <a:path w="938529" h="375920">
                <a:moveTo>
                  <a:pt x="0" y="375379"/>
                </a:moveTo>
                <a:lnTo>
                  <a:pt x="938463" y="375379"/>
                </a:lnTo>
                <a:lnTo>
                  <a:pt x="938463" y="0"/>
                </a:lnTo>
                <a:lnTo>
                  <a:pt x="0" y="0"/>
                </a:lnTo>
                <a:lnTo>
                  <a:pt x="0" y="375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6053049" y="2961286"/>
            <a:ext cx="551498" cy="375761"/>
          </a:xfrm>
          <a:custGeom>
            <a:avLst/>
            <a:gdLst/>
            <a:ahLst/>
            <a:cxnLst/>
            <a:rect l="l" t="t" r="r" b="b"/>
            <a:pathLst>
              <a:path w="735329" h="501014">
                <a:moveTo>
                  <a:pt x="541726" y="446621"/>
                </a:moveTo>
                <a:lnTo>
                  <a:pt x="284414" y="446621"/>
                </a:lnTo>
                <a:lnTo>
                  <a:pt x="288906" y="458261"/>
                </a:lnTo>
                <a:lnTo>
                  <a:pt x="317852" y="484286"/>
                </a:lnTo>
                <a:lnTo>
                  <a:pt x="363323" y="497979"/>
                </a:lnTo>
                <a:lnTo>
                  <a:pt x="398575" y="500901"/>
                </a:lnTo>
                <a:lnTo>
                  <a:pt x="416728" y="500645"/>
                </a:lnTo>
                <a:lnTo>
                  <a:pt x="469474" y="493586"/>
                </a:lnTo>
                <a:lnTo>
                  <a:pt x="512970" y="478107"/>
                </a:lnTo>
                <a:lnTo>
                  <a:pt x="541726" y="446621"/>
                </a:lnTo>
                <a:close/>
              </a:path>
              <a:path w="735329" h="501014">
                <a:moveTo>
                  <a:pt x="141884" y="49935"/>
                </a:moveTo>
                <a:lnTo>
                  <a:pt x="94057" y="59350"/>
                </a:lnTo>
                <a:lnTo>
                  <a:pt x="55839" y="79556"/>
                </a:lnTo>
                <a:lnTo>
                  <a:pt x="27385" y="107641"/>
                </a:lnTo>
                <a:lnTo>
                  <a:pt x="3355" y="158172"/>
                </a:lnTo>
                <a:lnTo>
                  <a:pt x="0" y="193212"/>
                </a:lnTo>
                <a:lnTo>
                  <a:pt x="2179" y="210047"/>
                </a:lnTo>
                <a:lnTo>
                  <a:pt x="24386" y="253438"/>
                </a:lnTo>
                <a:lnTo>
                  <a:pt x="70505" y="278515"/>
                </a:lnTo>
                <a:lnTo>
                  <a:pt x="46362" y="296688"/>
                </a:lnTo>
                <a:lnTo>
                  <a:pt x="28544" y="314911"/>
                </a:lnTo>
                <a:lnTo>
                  <a:pt x="16610" y="333005"/>
                </a:lnTo>
                <a:lnTo>
                  <a:pt x="10117" y="350789"/>
                </a:lnTo>
                <a:lnTo>
                  <a:pt x="8620" y="368084"/>
                </a:lnTo>
                <a:lnTo>
                  <a:pt x="11676" y="384711"/>
                </a:lnTo>
                <a:lnTo>
                  <a:pt x="43737" y="428781"/>
                </a:lnTo>
                <a:lnTo>
                  <a:pt x="79754" y="451522"/>
                </a:lnTo>
                <a:lnTo>
                  <a:pt x="123348" y="467275"/>
                </a:lnTo>
                <a:lnTo>
                  <a:pt x="170975" y="474602"/>
                </a:lnTo>
                <a:lnTo>
                  <a:pt x="195193" y="474657"/>
                </a:lnTo>
                <a:lnTo>
                  <a:pt x="219088" y="472066"/>
                </a:lnTo>
                <a:lnTo>
                  <a:pt x="242219" y="466649"/>
                </a:lnTo>
                <a:lnTo>
                  <a:pt x="264142" y="458228"/>
                </a:lnTo>
                <a:lnTo>
                  <a:pt x="284414" y="446621"/>
                </a:lnTo>
                <a:lnTo>
                  <a:pt x="601937" y="446621"/>
                </a:lnTo>
                <a:lnTo>
                  <a:pt x="654924" y="422116"/>
                </a:lnTo>
                <a:lnTo>
                  <a:pt x="686663" y="395326"/>
                </a:lnTo>
                <a:lnTo>
                  <a:pt x="711991" y="363589"/>
                </a:lnTo>
                <a:lnTo>
                  <a:pt x="733483" y="312434"/>
                </a:lnTo>
                <a:lnTo>
                  <a:pt x="735223" y="295744"/>
                </a:lnTo>
                <a:lnTo>
                  <a:pt x="733823" y="279781"/>
                </a:lnTo>
                <a:lnTo>
                  <a:pt x="708230" y="239524"/>
                </a:lnTo>
                <a:lnTo>
                  <a:pt x="670779" y="222319"/>
                </a:lnTo>
                <a:lnTo>
                  <a:pt x="687771" y="209086"/>
                </a:lnTo>
                <a:lnTo>
                  <a:pt x="700213" y="194849"/>
                </a:lnTo>
                <a:lnTo>
                  <a:pt x="708379" y="179859"/>
                </a:lnTo>
                <a:lnTo>
                  <a:pt x="712540" y="164369"/>
                </a:lnTo>
                <a:lnTo>
                  <a:pt x="712969" y="148631"/>
                </a:lnTo>
                <a:lnTo>
                  <a:pt x="709939" y="132897"/>
                </a:lnTo>
                <a:lnTo>
                  <a:pt x="682815" y="88238"/>
                </a:lnTo>
                <a:lnTo>
                  <a:pt x="652431" y="63108"/>
                </a:lnTo>
                <a:lnTo>
                  <a:pt x="637024" y="54225"/>
                </a:lnTo>
                <a:lnTo>
                  <a:pt x="199162" y="54225"/>
                </a:lnTo>
                <a:lnTo>
                  <a:pt x="169351" y="50185"/>
                </a:lnTo>
                <a:lnTo>
                  <a:pt x="141884" y="49935"/>
                </a:lnTo>
                <a:close/>
              </a:path>
              <a:path w="735329" h="501014">
                <a:moveTo>
                  <a:pt x="601937" y="446621"/>
                </a:moveTo>
                <a:lnTo>
                  <a:pt x="541726" y="446621"/>
                </a:lnTo>
                <a:lnTo>
                  <a:pt x="560972" y="450265"/>
                </a:lnTo>
                <a:lnTo>
                  <a:pt x="580407" y="450381"/>
                </a:lnTo>
                <a:lnTo>
                  <a:pt x="599776" y="447297"/>
                </a:lnTo>
                <a:lnTo>
                  <a:pt x="601937" y="446621"/>
                </a:lnTo>
                <a:close/>
              </a:path>
              <a:path w="735329" h="501014">
                <a:moveTo>
                  <a:pt x="335788" y="0"/>
                </a:moveTo>
                <a:lnTo>
                  <a:pt x="280641" y="3572"/>
                </a:lnTo>
                <a:lnTo>
                  <a:pt x="233466" y="17681"/>
                </a:lnTo>
                <a:lnTo>
                  <a:pt x="203632" y="43103"/>
                </a:lnTo>
                <a:lnTo>
                  <a:pt x="199162" y="54225"/>
                </a:lnTo>
                <a:lnTo>
                  <a:pt x="456870" y="54225"/>
                </a:lnTo>
                <a:lnTo>
                  <a:pt x="432514" y="21360"/>
                </a:lnTo>
                <a:lnTo>
                  <a:pt x="389536" y="6188"/>
                </a:lnTo>
                <a:lnTo>
                  <a:pt x="335788" y="0"/>
                </a:lnTo>
                <a:close/>
              </a:path>
              <a:path w="735329" h="501014">
                <a:moveTo>
                  <a:pt x="549313" y="31239"/>
                </a:moveTo>
                <a:lnTo>
                  <a:pt x="526214" y="32189"/>
                </a:lnTo>
                <a:lnTo>
                  <a:pt x="502925" y="36168"/>
                </a:lnTo>
                <a:lnTo>
                  <a:pt x="479720" y="43429"/>
                </a:lnTo>
                <a:lnTo>
                  <a:pt x="456870" y="54225"/>
                </a:lnTo>
                <a:lnTo>
                  <a:pt x="637024" y="54225"/>
                </a:lnTo>
                <a:lnTo>
                  <a:pt x="593854" y="37419"/>
                </a:lnTo>
                <a:lnTo>
                  <a:pt x="549313" y="31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6053049" y="2961286"/>
            <a:ext cx="551498" cy="375761"/>
          </a:xfrm>
          <a:custGeom>
            <a:avLst/>
            <a:gdLst/>
            <a:ahLst/>
            <a:cxnLst/>
            <a:rect l="l" t="t" r="r" b="b"/>
            <a:pathLst>
              <a:path w="735329" h="501014">
                <a:moveTo>
                  <a:pt x="70505" y="278515"/>
                </a:moveTo>
                <a:lnTo>
                  <a:pt x="24386" y="253437"/>
                </a:lnTo>
                <a:lnTo>
                  <a:pt x="2179" y="210048"/>
                </a:lnTo>
                <a:lnTo>
                  <a:pt x="0" y="193214"/>
                </a:lnTo>
                <a:lnTo>
                  <a:pt x="398" y="175801"/>
                </a:lnTo>
                <a:lnTo>
                  <a:pt x="16868" y="123733"/>
                </a:lnTo>
                <a:lnTo>
                  <a:pt x="40381" y="92801"/>
                </a:lnTo>
                <a:lnTo>
                  <a:pt x="73737" y="68291"/>
                </a:lnTo>
                <a:lnTo>
                  <a:pt x="116780" y="53115"/>
                </a:lnTo>
                <a:lnTo>
                  <a:pt x="141884" y="49938"/>
                </a:lnTo>
                <a:lnTo>
                  <a:pt x="169351" y="50187"/>
                </a:lnTo>
                <a:lnTo>
                  <a:pt x="199162" y="54225"/>
                </a:lnTo>
                <a:lnTo>
                  <a:pt x="203632" y="43103"/>
                </a:lnTo>
                <a:lnTo>
                  <a:pt x="233463" y="17681"/>
                </a:lnTo>
                <a:lnTo>
                  <a:pt x="280634" y="3572"/>
                </a:lnTo>
                <a:lnTo>
                  <a:pt x="335777" y="0"/>
                </a:lnTo>
                <a:lnTo>
                  <a:pt x="354310" y="1016"/>
                </a:lnTo>
                <a:lnTo>
                  <a:pt x="405508" y="10285"/>
                </a:lnTo>
                <a:lnTo>
                  <a:pt x="442818" y="28280"/>
                </a:lnTo>
                <a:lnTo>
                  <a:pt x="456870" y="54225"/>
                </a:lnTo>
                <a:lnTo>
                  <a:pt x="479720" y="43429"/>
                </a:lnTo>
                <a:lnTo>
                  <a:pt x="502925" y="36168"/>
                </a:lnTo>
                <a:lnTo>
                  <a:pt x="526214" y="32189"/>
                </a:lnTo>
                <a:lnTo>
                  <a:pt x="549313" y="31239"/>
                </a:lnTo>
                <a:lnTo>
                  <a:pt x="571950" y="33066"/>
                </a:lnTo>
                <a:lnTo>
                  <a:pt x="614750" y="44045"/>
                </a:lnTo>
                <a:lnTo>
                  <a:pt x="652431" y="63108"/>
                </a:lnTo>
                <a:lnTo>
                  <a:pt x="682815" y="88238"/>
                </a:lnTo>
                <a:lnTo>
                  <a:pt x="709939" y="132897"/>
                </a:lnTo>
                <a:lnTo>
                  <a:pt x="712969" y="148631"/>
                </a:lnTo>
                <a:lnTo>
                  <a:pt x="712540" y="164369"/>
                </a:lnTo>
                <a:lnTo>
                  <a:pt x="708379" y="179859"/>
                </a:lnTo>
                <a:lnTo>
                  <a:pt x="700213" y="194849"/>
                </a:lnTo>
                <a:lnTo>
                  <a:pt x="687771" y="209086"/>
                </a:lnTo>
                <a:lnTo>
                  <a:pt x="670779" y="222319"/>
                </a:lnTo>
                <a:lnTo>
                  <a:pt x="691714" y="229740"/>
                </a:lnTo>
                <a:lnTo>
                  <a:pt x="729028" y="264872"/>
                </a:lnTo>
                <a:lnTo>
                  <a:pt x="735223" y="295744"/>
                </a:lnTo>
                <a:lnTo>
                  <a:pt x="733483" y="312434"/>
                </a:lnTo>
                <a:lnTo>
                  <a:pt x="711991" y="363589"/>
                </a:lnTo>
                <a:lnTo>
                  <a:pt x="686663" y="395326"/>
                </a:lnTo>
                <a:lnTo>
                  <a:pt x="654924" y="422116"/>
                </a:lnTo>
                <a:lnTo>
                  <a:pt x="618822" y="441340"/>
                </a:lnTo>
                <a:lnTo>
                  <a:pt x="580407" y="450381"/>
                </a:lnTo>
                <a:lnTo>
                  <a:pt x="560972" y="450265"/>
                </a:lnTo>
                <a:lnTo>
                  <a:pt x="541726" y="446621"/>
                </a:lnTo>
                <a:lnTo>
                  <a:pt x="538625" y="455510"/>
                </a:lnTo>
                <a:lnTo>
                  <a:pt x="500030" y="484122"/>
                </a:lnTo>
                <a:lnTo>
                  <a:pt x="452495" y="496939"/>
                </a:lnTo>
                <a:lnTo>
                  <a:pt x="398575" y="500901"/>
                </a:lnTo>
                <a:lnTo>
                  <a:pt x="380667" y="500029"/>
                </a:lnTo>
                <a:lnTo>
                  <a:pt x="331597" y="490156"/>
                </a:lnTo>
                <a:lnTo>
                  <a:pt x="296188" y="468387"/>
                </a:lnTo>
                <a:lnTo>
                  <a:pt x="284414" y="446621"/>
                </a:lnTo>
                <a:lnTo>
                  <a:pt x="264142" y="458228"/>
                </a:lnTo>
                <a:lnTo>
                  <a:pt x="242219" y="466649"/>
                </a:lnTo>
                <a:lnTo>
                  <a:pt x="219088" y="472066"/>
                </a:lnTo>
                <a:lnTo>
                  <a:pt x="195193" y="474657"/>
                </a:lnTo>
                <a:lnTo>
                  <a:pt x="170975" y="474602"/>
                </a:lnTo>
                <a:lnTo>
                  <a:pt x="123348" y="467275"/>
                </a:lnTo>
                <a:lnTo>
                  <a:pt x="79754" y="451522"/>
                </a:lnTo>
                <a:lnTo>
                  <a:pt x="43737" y="428781"/>
                </a:lnTo>
                <a:lnTo>
                  <a:pt x="11676" y="384711"/>
                </a:lnTo>
                <a:lnTo>
                  <a:pt x="8620" y="368084"/>
                </a:lnTo>
                <a:lnTo>
                  <a:pt x="10117" y="350789"/>
                </a:lnTo>
                <a:lnTo>
                  <a:pt x="16610" y="333005"/>
                </a:lnTo>
                <a:lnTo>
                  <a:pt x="28544" y="314911"/>
                </a:lnTo>
                <a:lnTo>
                  <a:pt x="46362" y="296688"/>
                </a:lnTo>
                <a:lnTo>
                  <a:pt x="70505" y="278515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6161256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41260" y="0"/>
                </a:moveTo>
                <a:lnTo>
                  <a:pt x="6623" y="19411"/>
                </a:lnTo>
                <a:lnTo>
                  <a:pt x="0" y="41969"/>
                </a:lnTo>
                <a:lnTo>
                  <a:pt x="1507" y="53864"/>
                </a:lnTo>
                <a:lnTo>
                  <a:pt x="34383" y="85798"/>
                </a:lnTo>
                <a:lnTo>
                  <a:pt x="45727" y="86317"/>
                </a:lnTo>
                <a:lnTo>
                  <a:pt x="57425" y="83658"/>
                </a:lnTo>
                <a:lnTo>
                  <a:pt x="69064" y="77669"/>
                </a:lnTo>
                <a:lnTo>
                  <a:pt x="80229" y="68198"/>
                </a:lnTo>
                <a:lnTo>
                  <a:pt x="85774" y="57191"/>
                </a:lnTo>
                <a:lnTo>
                  <a:pt x="88042" y="45321"/>
                </a:lnTo>
                <a:lnTo>
                  <a:pt x="87033" y="33311"/>
                </a:lnTo>
                <a:lnTo>
                  <a:pt x="62989" y="3246"/>
                </a:lnTo>
                <a:lnTo>
                  <a:pt x="41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6161256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75155" y="11780"/>
                </a:moveTo>
                <a:lnTo>
                  <a:pt x="82728" y="21885"/>
                </a:lnTo>
                <a:lnTo>
                  <a:pt x="87021" y="33301"/>
                </a:lnTo>
                <a:lnTo>
                  <a:pt x="88034" y="45305"/>
                </a:lnTo>
                <a:lnTo>
                  <a:pt x="85768" y="57172"/>
                </a:lnTo>
                <a:lnTo>
                  <a:pt x="80222" y="68177"/>
                </a:lnTo>
                <a:lnTo>
                  <a:pt x="69060" y="77656"/>
                </a:lnTo>
                <a:lnTo>
                  <a:pt x="57424" y="83652"/>
                </a:lnTo>
                <a:lnTo>
                  <a:pt x="45728" y="86315"/>
                </a:lnTo>
                <a:lnTo>
                  <a:pt x="34386" y="85798"/>
                </a:lnTo>
                <a:lnTo>
                  <a:pt x="1508" y="53866"/>
                </a:lnTo>
                <a:lnTo>
                  <a:pt x="0" y="41971"/>
                </a:lnTo>
                <a:lnTo>
                  <a:pt x="1721" y="30283"/>
                </a:lnTo>
                <a:lnTo>
                  <a:pt x="6620" y="19414"/>
                </a:lnTo>
                <a:lnTo>
                  <a:pt x="17959" y="9463"/>
                </a:lnTo>
                <a:lnTo>
                  <a:pt x="29629" y="3051"/>
                </a:lnTo>
                <a:lnTo>
                  <a:pt x="41266" y="0"/>
                </a:lnTo>
                <a:lnTo>
                  <a:pt x="52507" y="127"/>
                </a:lnTo>
                <a:lnTo>
                  <a:pt x="62988" y="3253"/>
                </a:lnTo>
                <a:lnTo>
                  <a:pt x="72345" y="9199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6249227" y="3116852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41261" y="0"/>
                </a:moveTo>
                <a:lnTo>
                  <a:pt x="6619" y="19431"/>
                </a:lnTo>
                <a:lnTo>
                  <a:pt x="0" y="41982"/>
                </a:lnTo>
                <a:lnTo>
                  <a:pt x="1513" y="53872"/>
                </a:lnTo>
                <a:lnTo>
                  <a:pt x="34401" y="85793"/>
                </a:lnTo>
                <a:lnTo>
                  <a:pt x="45739" y="86310"/>
                </a:lnTo>
                <a:lnTo>
                  <a:pt x="57433" y="83647"/>
                </a:lnTo>
                <a:lnTo>
                  <a:pt x="69073" y="77652"/>
                </a:lnTo>
                <a:lnTo>
                  <a:pt x="80245" y="68173"/>
                </a:lnTo>
                <a:lnTo>
                  <a:pt x="85791" y="57168"/>
                </a:lnTo>
                <a:lnTo>
                  <a:pt x="88057" y="45302"/>
                </a:lnTo>
                <a:lnTo>
                  <a:pt x="87044" y="33297"/>
                </a:lnTo>
                <a:lnTo>
                  <a:pt x="62979" y="3240"/>
                </a:lnTo>
                <a:lnTo>
                  <a:pt x="41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6249222" y="3116852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75184" y="11775"/>
                </a:moveTo>
                <a:lnTo>
                  <a:pt x="82756" y="21880"/>
                </a:lnTo>
                <a:lnTo>
                  <a:pt x="87049" y="33297"/>
                </a:lnTo>
                <a:lnTo>
                  <a:pt x="88063" y="45300"/>
                </a:lnTo>
                <a:lnTo>
                  <a:pt x="85796" y="57167"/>
                </a:lnTo>
                <a:lnTo>
                  <a:pt x="80250" y="68172"/>
                </a:lnTo>
                <a:lnTo>
                  <a:pt x="69082" y="77649"/>
                </a:lnTo>
                <a:lnTo>
                  <a:pt x="57446" y="83644"/>
                </a:lnTo>
                <a:lnTo>
                  <a:pt x="45752" y="86309"/>
                </a:lnTo>
                <a:lnTo>
                  <a:pt x="34413" y="85796"/>
                </a:lnTo>
                <a:lnTo>
                  <a:pt x="1513" y="53873"/>
                </a:lnTo>
                <a:lnTo>
                  <a:pt x="0" y="41979"/>
                </a:lnTo>
                <a:lnTo>
                  <a:pt x="1715" y="30293"/>
                </a:lnTo>
                <a:lnTo>
                  <a:pt x="6608" y="19426"/>
                </a:lnTo>
                <a:lnTo>
                  <a:pt x="17955" y="9472"/>
                </a:lnTo>
                <a:lnTo>
                  <a:pt x="29625" y="3057"/>
                </a:lnTo>
                <a:lnTo>
                  <a:pt x="41259" y="0"/>
                </a:lnTo>
                <a:lnTo>
                  <a:pt x="52496" y="119"/>
                </a:lnTo>
                <a:lnTo>
                  <a:pt x="62977" y="3237"/>
                </a:lnTo>
                <a:lnTo>
                  <a:pt x="72341" y="9170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337209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41271" y="0"/>
                </a:moveTo>
                <a:lnTo>
                  <a:pt x="6622" y="19411"/>
                </a:lnTo>
                <a:lnTo>
                  <a:pt x="0" y="41969"/>
                </a:lnTo>
                <a:lnTo>
                  <a:pt x="1507" y="53865"/>
                </a:lnTo>
                <a:lnTo>
                  <a:pt x="34397" y="85798"/>
                </a:lnTo>
                <a:lnTo>
                  <a:pt x="45737" y="86317"/>
                </a:lnTo>
                <a:lnTo>
                  <a:pt x="57431" y="83658"/>
                </a:lnTo>
                <a:lnTo>
                  <a:pt x="69065" y="77669"/>
                </a:lnTo>
                <a:lnTo>
                  <a:pt x="80229" y="68198"/>
                </a:lnTo>
                <a:lnTo>
                  <a:pt x="85773" y="57191"/>
                </a:lnTo>
                <a:lnTo>
                  <a:pt x="88041" y="45320"/>
                </a:lnTo>
                <a:lnTo>
                  <a:pt x="87033" y="33311"/>
                </a:lnTo>
                <a:lnTo>
                  <a:pt x="62991" y="3246"/>
                </a:lnTo>
                <a:lnTo>
                  <a:pt x="41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6337209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75186" y="11779"/>
                </a:moveTo>
                <a:lnTo>
                  <a:pt x="82748" y="21888"/>
                </a:lnTo>
                <a:lnTo>
                  <a:pt x="87033" y="33310"/>
                </a:lnTo>
                <a:lnTo>
                  <a:pt x="88041" y="45319"/>
                </a:lnTo>
                <a:lnTo>
                  <a:pt x="85773" y="57190"/>
                </a:lnTo>
                <a:lnTo>
                  <a:pt x="80229" y="68197"/>
                </a:lnTo>
                <a:lnTo>
                  <a:pt x="69066" y="77669"/>
                </a:lnTo>
                <a:lnTo>
                  <a:pt x="57431" y="83658"/>
                </a:lnTo>
                <a:lnTo>
                  <a:pt x="45737" y="86317"/>
                </a:lnTo>
                <a:lnTo>
                  <a:pt x="34397" y="85798"/>
                </a:lnTo>
                <a:lnTo>
                  <a:pt x="1507" y="53864"/>
                </a:lnTo>
                <a:lnTo>
                  <a:pt x="0" y="41968"/>
                </a:lnTo>
                <a:lnTo>
                  <a:pt x="1722" y="30280"/>
                </a:lnTo>
                <a:lnTo>
                  <a:pt x="6622" y="19411"/>
                </a:lnTo>
                <a:lnTo>
                  <a:pt x="17967" y="9463"/>
                </a:lnTo>
                <a:lnTo>
                  <a:pt x="29637" y="3053"/>
                </a:lnTo>
                <a:lnTo>
                  <a:pt x="41271" y="0"/>
                </a:lnTo>
                <a:lnTo>
                  <a:pt x="52510" y="124"/>
                </a:lnTo>
                <a:lnTo>
                  <a:pt x="62991" y="3246"/>
                </a:lnTo>
                <a:lnTo>
                  <a:pt x="72356" y="9185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6425197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41260" y="0"/>
                </a:moveTo>
                <a:lnTo>
                  <a:pt x="6623" y="19411"/>
                </a:lnTo>
                <a:lnTo>
                  <a:pt x="0" y="41969"/>
                </a:lnTo>
                <a:lnTo>
                  <a:pt x="1507" y="53864"/>
                </a:lnTo>
                <a:lnTo>
                  <a:pt x="34383" y="85798"/>
                </a:lnTo>
                <a:lnTo>
                  <a:pt x="45727" y="86317"/>
                </a:lnTo>
                <a:lnTo>
                  <a:pt x="57425" y="83658"/>
                </a:lnTo>
                <a:lnTo>
                  <a:pt x="69064" y="77669"/>
                </a:lnTo>
                <a:lnTo>
                  <a:pt x="80229" y="68198"/>
                </a:lnTo>
                <a:lnTo>
                  <a:pt x="85774" y="57191"/>
                </a:lnTo>
                <a:lnTo>
                  <a:pt x="88042" y="45321"/>
                </a:lnTo>
                <a:lnTo>
                  <a:pt x="87033" y="33311"/>
                </a:lnTo>
                <a:lnTo>
                  <a:pt x="62989" y="3246"/>
                </a:lnTo>
                <a:lnTo>
                  <a:pt x="41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6425197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75186" y="11779"/>
                </a:moveTo>
                <a:lnTo>
                  <a:pt x="82748" y="21888"/>
                </a:lnTo>
                <a:lnTo>
                  <a:pt x="87033" y="33310"/>
                </a:lnTo>
                <a:lnTo>
                  <a:pt x="88042" y="45319"/>
                </a:lnTo>
                <a:lnTo>
                  <a:pt x="85774" y="57190"/>
                </a:lnTo>
                <a:lnTo>
                  <a:pt x="80229" y="68197"/>
                </a:lnTo>
                <a:lnTo>
                  <a:pt x="69064" y="77669"/>
                </a:lnTo>
                <a:lnTo>
                  <a:pt x="57425" y="83658"/>
                </a:lnTo>
                <a:lnTo>
                  <a:pt x="45727" y="86317"/>
                </a:lnTo>
                <a:lnTo>
                  <a:pt x="34384" y="85798"/>
                </a:lnTo>
                <a:lnTo>
                  <a:pt x="1507" y="53863"/>
                </a:lnTo>
                <a:lnTo>
                  <a:pt x="0" y="41968"/>
                </a:lnTo>
                <a:lnTo>
                  <a:pt x="1722" y="30280"/>
                </a:lnTo>
                <a:lnTo>
                  <a:pt x="6623" y="19411"/>
                </a:lnTo>
                <a:lnTo>
                  <a:pt x="17957" y="9463"/>
                </a:lnTo>
                <a:lnTo>
                  <a:pt x="29624" y="3052"/>
                </a:lnTo>
                <a:lnTo>
                  <a:pt x="41260" y="0"/>
                </a:lnTo>
                <a:lnTo>
                  <a:pt x="52503" y="124"/>
                </a:lnTo>
                <a:lnTo>
                  <a:pt x="62989" y="3246"/>
                </a:lnTo>
                <a:lnTo>
                  <a:pt x="72356" y="9185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7898541" y="3066688"/>
            <a:ext cx="833438" cy="388619"/>
          </a:xfrm>
          <a:custGeom>
            <a:avLst/>
            <a:gdLst/>
            <a:ahLst/>
            <a:cxnLst/>
            <a:rect l="l" t="t" r="r" b="b"/>
            <a:pathLst>
              <a:path w="1111250" h="518160">
                <a:moveTo>
                  <a:pt x="0" y="517815"/>
                </a:moveTo>
                <a:lnTo>
                  <a:pt x="1110675" y="517815"/>
                </a:lnTo>
                <a:lnTo>
                  <a:pt x="1110675" y="0"/>
                </a:lnTo>
                <a:lnTo>
                  <a:pt x="0" y="0"/>
                </a:lnTo>
                <a:lnTo>
                  <a:pt x="0" y="51781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7898541" y="3066688"/>
            <a:ext cx="833438" cy="388619"/>
          </a:xfrm>
          <a:custGeom>
            <a:avLst/>
            <a:gdLst/>
            <a:ahLst/>
            <a:cxnLst/>
            <a:rect l="l" t="t" r="r" b="b"/>
            <a:pathLst>
              <a:path w="1111250" h="518160">
                <a:moveTo>
                  <a:pt x="0" y="0"/>
                </a:moveTo>
                <a:lnTo>
                  <a:pt x="1110660" y="0"/>
                </a:lnTo>
                <a:lnTo>
                  <a:pt x="1110660" y="517812"/>
                </a:lnTo>
                <a:lnTo>
                  <a:pt x="0" y="517812"/>
                </a:lnTo>
                <a:lnTo>
                  <a:pt x="0" y="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8145203" y="327803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41254" y="0"/>
                </a:moveTo>
                <a:lnTo>
                  <a:pt x="6610" y="19408"/>
                </a:lnTo>
                <a:lnTo>
                  <a:pt x="0" y="41967"/>
                </a:lnTo>
                <a:lnTo>
                  <a:pt x="1508" y="53867"/>
                </a:lnTo>
                <a:lnTo>
                  <a:pt x="34390" y="85801"/>
                </a:lnTo>
                <a:lnTo>
                  <a:pt x="45729" y="86314"/>
                </a:lnTo>
                <a:lnTo>
                  <a:pt x="57422" y="83649"/>
                </a:lnTo>
                <a:lnTo>
                  <a:pt x="69058" y="77654"/>
                </a:lnTo>
                <a:lnTo>
                  <a:pt x="80226" y="68177"/>
                </a:lnTo>
                <a:lnTo>
                  <a:pt x="85773" y="57172"/>
                </a:lnTo>
                <a:lnTo>
                  <a:pt x="88040" y="45305"/>
                </a:lnTo>
                <a:lnTo>
                  <a:pt x="87026" y="33301"/>
                </a:lnTo>
                <a:lnTo>
                  <a:pt x="62975" y="3251"/>
                </a:lnTo>
                <a:lnTo>
                  <a:pt x="41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8145203" y="327803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75161" y="11780"/>
                </a:moveTo>
                <a:lnTo>
                  <a:pt x="82734" y="21884"/>
                </a:lnTo>
                <a:lnTo>
                  <a:pt x="87026" y="33301"/>
                </a:lnTo>
                <a:lnTo>
                  <a:pt x="88040" y="45305"/>
                </a:lnTo>
                <a:lnTo>
                  <a:pt x="85773" y="57172"/>
                </a:lnTo>
                <a:lnTo>
                  <a:pt x="80226" y="68177"/>
                </a:lnTo>
                <a:lnTo>
                  <a:pt x="69058" y="77654"/>
                </a:lnTo>
                <a:lnTo>
                  <a:pt x="57422" y="83649"/>
                </a:lnTo>
                <a:lnTo>
                  <a:pt x="45729" y="86314"/>
                </a:lnTo>
                <a:lnTo>
                  <a:pt x="34390" y="85801"/>
                </a:lnTo>
                <a:lnTo>
                  <a:pt x="1508" y="53867"/>
                </a:lnTo>
                <a:lnTo>
                  <a:pt x="0" y="41967"/>
                </a:lnTo>
                <a:lnTo>
                  <a:pt x="1718" y="30277"/>
                </a:lnTo>
                <a:lnTo>
                  <a:pt x="6610" y="19408"/>
                </a:lnTo>
                <a:lnTo>
                  <a:pt x="17951" y="9460"/>
                </a:lnTo>
                <a:lnTo>
                  <a:pt x="29620" y="3051"/>
                </a:lnTo>
                <a:lnTo>
                  <a:pt x="41254" y="0"/>
                </a:lnTo>
                <a:lnTo>
                  <a:pt x="52493" y="126"/>
                </a:lnTo>
                <a:lnTo>
                  <a:pt x="62975" y="3251"/>
                </a:lnTo>
                <a:lnTo>
                  <a:pt x="72339" y="9194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8239145" y="3276118"/>
            <a:ext cx="49054" cy="48577"/>
          </a:xfrm>
          <a:custGeom>
            <a:avLst/>
            <a:gdLst/>
            <a:ahLst/>
            <a:cxnLst/>
            <a:rect l="l" t="t" r="r" b="b"/>
            <a:pathLst>
              <a:path w="65404" h="64770">
                <a:moveTo>
                  <a:pt x="39398" y="0"/>
                </a:moveTo>
                <a:lnTo>
                  <a:pt x="456" y="23737"/>
                </a:lnTo>
                <a:lnTo>
                  <a:pt x="0" y="35244"/>
                </a:lnTo>
                <a:lnTo>
                  <a:pt x="3871" y="46966"/>
                </a:lnTo>
                <a:lnTo>
                  <a:pt x="12290" y="58055"/>
                </a:lnTo>
                <a:lnTo>
                  <a:pt x="22869" y="63337"/>
                </a:lnTo>
                <a:lnTo>
                  <a:pt x="34546" y="64398"/>
                </a:lnTo>
                <a:lnTo>
                  <a:pt x="46288" y="61113"/>
                </a:lnTo>
                <a:lnTo>
                  <a:pt x="57062" y="53354"/>
                </a:lnTo>
                <a:lnTo>
                  <a:pt x="63260" y="42634"/>
                </a:lnTo>
                <a:lnTo>
                  <a:pt x="65054" y="30730"/>
                </a:lnTo>
                <a:lnTo>
                  <a:pt x="62443" y="18947"/>
                </a:lnTo>
                <a:lnTo>
                  <a:pt x="55426" y="8590"/>
                </a:lnTo>
                <a:lnTo>
                  <a:pt x="49737" y="4049"/>
                </a:lnTo>
                <a:lnTo>
                  <a:pt x="39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8239145" y="3276117"/>
            <a:ext cx="49054" cy="48577"/>
          </a:xfrm>
          <a:custGeom>
            <a:avLst/>
            <a:gdLst/>
            <a:ahLst/>
            <a:cxnLst/>
            <a:rect l="l" t="t" r="r" b="b"/>
            <a:pathLst>
              <a:path w="65404" h="64770">
                <a:moveTo>
                  <a:pt x="55426" y="8593"/>
                </a:moveTo>
                <a:lnTo>
                  <a:pt x="62443" y="18949"/>
                </a:lnTo>
                <a:lnTo>
                  <a:pt x="65054" y="30732"/>
                </a:lnTo>
                <a:lnTo>
                  <a:pt x="63260" y="42636"/>
                </a:lnTo>
                <a:lnTo>
                  <a:pt x="57062" y="53356"/>
                </a:lnTo>
                <a:lnTo>
                  <a:pt x="46288" y="61115"/>
                </a:lnTo>
                <a:lnTo>
                  <a:pt x="34546" y="64401"/>
                </a:lnTo>
                <a:lnTo>
                  <a:pt x="22869" y="63339"/>
                </a:lnTo>
                <a:lnTo>
                  <a:pt x="12290" y="58057"/>
                </a:lnTo>
                <a:lnTo>
                  <a:pt x="3871" y="46968"/>
                </a:lnTo>
                <a:lnTo>
                  <a:pt x="0" y="35246"/>
                </a:lnTo>
                <a:lnTo>
                  <a:pt x="456" y="23739"/>
                </a:lnTo>
                <a:lnTo>
                  <a:pt x="5020" y="13294"/>
                </a:lnTo>
                <a:lnTo>
                  <a:pt x="16312" y="4339"/>
                </a:lnTo>
                <a:lnTo>
                  <a:pt x="28013" y="2"/>
                </a:lnTo>
                <a:lnTo>
                  <a:pt x="39396" y="0"/>
                </a:lnTo>
                <a:lnTo>
                  <a:pt x="49735" y="4049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8327038" y="3275985"/>
            <a:ext cx="61913" cy="61436"/>
          </a:xfrm>
          <a:custGeom>
            <a:avLst/>
            <a:gdLst/>
            <a:ahLst/>
            <a:cxnLst/>
            <a:rect l="l" t="t" r="r" b="b"/>
            <a:pathLst>
              <a:path w="82550" h="81914">
                <a:moveTo>
                  <a:pt x="40501" y="0"/>
                </a:moveTo>
                <a:lnTo>
                  <a:pt x="5884" y="18403"/>
                </a:lnTo>
                <a:lnTo>
                  <a:pt x="0" y="39957"/>
                </a:lnTo>
                <a:lnTo>
                  <a:pt x="2007" y="51647"/>
                </a:lnTo>
                <a:lnTo>
                  <a:pt x="7528" y="63293"/>
                </a:lnTo>
                <a:lnTo>
                  <a:pt x="16722" y="74405"/>
                </a:lnTo>
                <a:lnTo>
                  <a:pt x="27177" y="79776"/>
                </a:lnTo>
                <a:lnTo>
                  <a:pt x="38629" y="81850"/>
                </a:lnTo>
                <a:lnTo>
                  <a:pt x="50458" y="80531"/>
                </a:lnTo>
                <a:lnTo>
                  <a:pt x="62045" y="75725"/>
                </a:lnTo>
                <a:lnTo>
                  <a:pt x="72769" y="67340"/>
                </a:lnTo>
                <a:lnTo>
                  <a:pt x="79248" y="56720"/>
                </a:lnTo>
                <a:lnTo>
                  <a:pt x="82242" y="44985"/>
                </a:lnTo>
                <a:lnTo>
                  <a:pt x="81749" y="32955"/>
                </a:lnTo>
                <a:lnTo>
                  <a:pt x="51607" y="823"/>
                </a:lnTo>
                <a:lnTo>
                  <a:pt x="40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8327038" y="3275984"/>
            <a:ext cx="61913" cy="61436"/>
          </a:xfrm>
          <a:custGeom>
            <a:avLst/>
            <a:gdLst/>
            <a:ahLst/>
            <a:cxnLst/>
            <a:rect l="l" t="t" r="r" b="b"/>
            <a:pathLst>
              <a:path w="82550" h="81914">
                <a:moveTo>
                  <a:pt x="70304" y="11293"/>
                </a:moveTo>
                <a:lnTo>
                  <a:pt x="77769" y="21449"/>
                </a:lnTo>
                <a:lnTo>
                  <a:pt x="81749" y="32953"/>
                </a:lnTo>
                <a:lnTo>
                  <a:pt x="82242" y="44983"/>
                </a:lnTo>
                <a:lnTo>
                  <a:pt x="79249" y="56718"/>
                </a:lnTo>
                <a:lnTo>
                  <a:pt x="72770" y="67338"/>
                </a:lnTo>
                <a:lnTo>
                  <a:pt x="62046" y="75724"/>
                </a:lnTo>
                <a:lnTo>
                  <a:pt x="50459" y="80530"/>
                </a:lnTo>
                <a:lnTo>
                  <a:pt x="38630" y="81850"/>
                </a:lnTo>
                <a:lnTo>
                  <a:pt x="27178" y="79777"/>
                </a:lnTo>
                <a:lnTo>
                  <a:pt x="16723" y="74406"/>
                </a:lnTo>
                <a:lnTo>
                  <a:pt x="7529" y="63294"/>
                </a:lnTo>
                <a:lnTo>
                  <a:pt x="2008" y="51649"/>
                </a:lnTo>
                <a:lnTo>
                  <a:pt x="0" y="39959"/>
                </a:lnTo>
                <a:lnTo>
                  <a:pt x="1344" y="28714"/>
                </a:lnTo>
                <a:lnTo>
                  <a:pt x="5882" y="18404"/>
                </a:lnTo>
                <a:lnTo>
                  <a:pt x="17226" y="8588"/>
                </a:lnTo>
                <a:lnTo>
                  <a:pt x="28903" y="2521"/>
                </a:lnTo>
                <a:lnTo>
                  <a:pt x="40500" y="0"/>
                </a:lnTo>
                <a:lnTo>
                  <a:pt x="51607" y="822"/>
                </a:lnTo>
                <a:lnTo>
                  <a:pt x="61809" y="4786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8415073" y="3276007"/>
            <a:ext cx="54293" cy="53816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38236" y="0"/>
                </a:moveTo>
                <a:lnTo>
                  <a:pt x="26904" y="2061"/>
                </a:lnTo>
                <a:lnTo>
                  <a:pt x="15229" y="8127"/>
                </a:lnTo>
                <a:lnTo>
                  <a:pt x="3629" y="18521"/>
                </a:lnTo>
                <a:lnTo>
                  <a:pt x="0" y="29581"/>
                </a:lnTo>
                <a:lnTo>
                  <a:pt x="171" y="41349"/>
                </a:lnTo>
                <a:lnTo>
                  <a:pt x="4262" y="53028"/>
                </a:lnTo>
                <a:lnTo>
                  <a:pt x="12395" y="63822"/>
                </a:lnTo>
                <a:lnTo>
                  <a:pt x="21847" y="69462"/>
                </a:lnTo>
                <a:lnTo>
                  <a:pt x="32555" y="71678"/>
                </a:lnTo>
                <a:lnTo>
                  <a:pt x="44008" y="70200"/>
                </a:lnTo>
                <a:lnTo>
                  <a:pt x="55695" y="64760"/>
                </a:lnTo>
                <a:lnTo>
                  <a:pt x="67107" y="55092"/>
                </a:lnTo>
                <a:lnTo>
                  <a:pt x="71725" y="43782"/>
                </a:lnTo>
                <a:lnTo>
                  <a:pt x="72395" y="31767"/>
                </a:lnTo>
                <a:lnTo>
                  <a:pt x="69117" y="20100"/>
                </a:lnTo>
                <a:lnTo>
                  <a:pt x="61889" y="9836"/>
                </a:lnTo>
                <a:lnTo>
                  <a:pt x="58185" y="6603"/>
                </a:lnTo>
                <a:lnTo>
                  <a:pt x="48803" y="1621"/>
                </a:lnTo>
                <a:lnTo>
                  <a:pt x="38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8415073" y="3276007"/>
            <a:ext cx="54293" cy="53816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61889" y="9836"/>
                </a:moveTo>
                <a:lnTo>
                  <a:pt x="69117" y="20100"/>
                </a:lnTo>
                <a:lnTo>
                  <a:pt x="72395" y="31767"/>
                </a:lnTo>
                <a:lnTo>
                  <a:pt x="71725" y="43782"/>
                </a:lnTo>
                <a:lnTo>
                  <a:pt x="67107" y="55092"/>
                </a:lnTo>
                <a:lnTo>
                  <a:pt x="55695" y="64760"/>
                </a:lnTo>
                <a:lnTo>
                  <a:pt x="44008" y="70200"/>
                </a:lnTo>
                <a:lnTo>
                  <a:pt x="32555" y="71678"/>
                </a:lnTo>
                <a:lnTo>
                  <a:pt x="21847" y="69462"/>
                </a:lnTo>
                <a:lnTo>
                  <a:pt x="12395" y="63822"/>
                </a:lnTo>
                <a:lnTo>
                  <a:pt x="4262" y="53028"/>
                </a:lnTo>
                <a:lnTo>
                  <a:pt x="171" y="41349"/>
                </a:lnTo>
                <a:lnTo>
                  <a:pt x="0" y="29581"/>
                </a:lnTo>
                <a:lnTo>
                  <a:pt x="3629" y="18521"/>
                </a:lnTo>
                <a:lnTo>
                  <a:pt x="15229" y="8127"/>
                </a:lnTo>
                <a:lnTo>
                  <a:pt x="26904" y="2061"/>
                </a:lnTo>
                <a:lnTo>
                  <a:pt x="38236" y="0"/>
                </a:lnTo>
                <a:lnTo>
                  <a:pt x="48803" y="1621"/>
                </a:lnTo>
                <a:lnTo>
                  <a:pt x="58185" y="6603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057784" y="3456298"/>
            <a:ext cx="53816" cy="10001"/>
          </a:xfrm>
          <a:custGeom>
            <a:avLst/>
            <a:gdLst/>
            <a:ahLst/>
            <a:cxnLst/>
            <a:rect l="l" t="t" r="r" b="b"/>
            <a:pathLst>
              <a:path w="71755" h="13335">
                <a:moveTo>
                  <a:pt x="0" y="13072"/>
                </a:moveTo>
                <a:lnTo>
                  <a:pt x="71423" y="0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107130" y="3433215"/>
            <a:ext cx="66199" cy="46196"/>
          </a:xfrm>
          <a:custGeom>
            <a:avLst/>
            <a:gdLst/>
            <a:ahLst/>
            <a:cxnLst/>
            <a:rect l="l" t="t" r="r" b="b"/>
            <a:pathLst>
              <a:path w="88264" h="61595">
                <a:moveTo>
                  <a:pt x="0" y="0"/>
                </a:moveTo>
                <a:lnTo>
                  <a:pt x="11262" y="61542"/>
                </a:lnTo>
                <a:lnTo>
                  <a:pt x="87678" y="15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107121" y="3433215"/>
            <a:ext cx="66199" cy="46196"/>
          </a:xfrm>
          <a:custGeom>
            <a:avLst/>
            <a:gdLst/>
            <a:ahLst/>
            <a:cxnLst/>
            <a:rect l="l" t="t" r="r" b="b"/>
            <a:pathLst>
              <a:path w="88264" h="61595">
                <a:moveTo>
                  <a:pt x="87687" y="15752"/>
                </a:moveTo>
                <a:lnTo>
                  <a:pt x="0" y="0"/>
                </a:lnTo>
                <a:lnTo>
                  <a:pt x="11274" y="61542"/>
                </a:lnTo>
                <a:lnTo>
                  <a:pt x="87687" y="15752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5964448" y="3363803"/>
            <a:ext cx="115729" cy="100013"/>
          </a:xfrm>
          <a:custGeom>
            <a:avLst/>
            <a:gdLst/>
            <a:ahLst/>
            <a:cxnLst/>
            <a:rect l="l" t="t" r="r" b="b"/>
            <a:pathLst>
              <a:path w="154304" h="133350">
                <a:moveTo>
                  <a:pt x="0" y="132993"/>
                </a:moveTo>
                <a:lnTo>
                  <a:pt x="153741" y="0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6064415" y="3322870"/>
            <a:ext cx="62865" cy="59055"/>
          </a:xfrm>
          <a:custGeom>
            <a:avLst/>
            <a:gdLst/>
            <a:ahLst/>
            <a:cxnLst/>
            <a:rect l="l" t="t" r="r" b="b"/>
            <a:pathLst>
              <a:path w="83820" h="78739">
                <a:moveTo>
                  <a:pt x="83545" y="0"/>
                </a:moveTo>
                <a:lnTo>
                  <a:pt x="0" y="30921"/>
                </a:lnTo>
                <a:lnTo>
                  <a:pt x="40934" y="78236"/>
                </a:lnTo>
                <a:lnTo>
                  <a:pt x="83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6064415" y="3322870"/>
            <a:ext cx="62865" cy="59055"/>
          </a:xfrm>
          <a:custGeom>
            <a:avLst/>
            <a:gdLst/>
            <a:ahLst/>
            <a:cxnLst/>
            <a:rect l="l" t="t" r="r" b="b"/>
            <a:pathLst>
              <a:path w="83820" h="78739">
                <a:moveTo>
                  <a:pt x="83545" y="0"/>
                </a:moveTo>
                <a:lnTo>
                  <a:pt x="0" y="30921"/>
                </a:lnTo>
                <a:lnTo>
                  <a:pt x="40934" y="78236"/>
                </a:lnTo>
                <a:lnTo>
                  <a:pt x="83545" y="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6543310" y="3282732"/>
            <a:ext cx="234791" cy="145733"/>
          </a:xfrm>
          <a:custGeom>
            <a:avLst/>
            <a:gdLst/>
            <a:ahLst/>
            <a:cxnLst/>
            <a:rect l="l" t="t" r="r" b="b"/>
            <a:pathLst>
              <a:path w="313054" h="194310">
                <a:moveTo>
                  <a:pt x="0" y="0"/>
                </a:moveTo>
                <a:lnTo>
                  <a:pt x="312663" y="194011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6765439" y="3408300"/>
            <a:ext cx="65723" cy="53340"/>
          </a:xfrm>
          <a:custGeom>
            <a:avLst/>
            <a:gdLst/>
            <a:ahLst/>
            <a:cxnLst/>
            <a:rect l="l" t="t" r="r" b="b"/>
            <a:pathLst>
              <a:path w="87629" h="71120">
                <a:moveTo>
                  <a:pt x="32979" y="0"/>
                </a:moveTo>
                <a:lnTo>
                  <a:pt x="0" y="53163"/>
                </a:lnTo>
                <a:lnTo>
                  <a:pt x="87355" y="70570"/>
                </a:lnTo>
                <a:lnTo>
                  <a:pt x="32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6765439" y="3408300"/>
            <a:ext cx="65723" cy="53340"/>
          </a:xfrm>
          <a:custGeom>
            <a:avLst/>
            <a:gdLst/>
            <a:ahLst/>
            <a:cxnLst/>
            <a:rect l="l" t="t" r="r" b="b"/>
            <a:pathLst>
              <a:path w="87629" h="71120">
                <a:moveTo>
                  <a:pt x="87355" y="70570"/>
                </a:moveTo>
                <a:lnTo>
                  <a:pt x="32979" y="0"/>
                </a:lnTo>
                <a:lnTo>
                  <a:pt x="0" y="53163"/>
                </a:lnTo>
                <a:lnTo>
                  <a:pt x="87355" y="7057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7679908" y="3314531"/>
            <a:ext cx="162878" cy="156686"/>
          </a:xfrm>
          <a:custGeom>
            <a:avLst/>
            <a:gdLst/>
            <a:ahLst/>
            <a:cxnLst/>
            <a:rect l="l" t="t" r="r" b="b"/>
            <a:pathLst>
              <a:path w="217170" h="208914">
                <a:moveTo>
                  <a:pt x="0" y="208787"/>
                </a:moveTo>
                <a:lnTo>
                  <a:pt x="217109" y="0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7826464" y="3271168"/>
            <a:ext cx="61436" cy="60484"/>
          </a:xfrm>
          <a:custGeom>
            <a:avLst/>
            <a:gdLst/>
            <a:ahLst/>
            <a:cxnLst/>
            <a:rect l="l" t="t" r="r" b="b"/>
            <a:pathLst>
              <a:path w="81915" h="80645">
                <a:moveTo>
                  <a:pt x="81808" y="0"/>
                </a:moveTo>
                <a:lnTo>
                  <a:pt x="0" y="35277"/>
                </a:lnTo>
                <a:lnTo>
                  <a:pt x="43373" y="80366"/>
                </a:lnTo>
                <a:lnTo>
                  <a:pt x="81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7826464" y="3271168"/>
            <a:ext cx="61436" cy="60484"/>
          </a:xfrm>
          <a:custGeom>
            <a:avLst/>
            <a:gdLst/>
            <a:ahLst/>
            <a:cxnLst/>
            <a:rect l="l" t="t" r="r" b="b"/>
            <a:pathLst>
              <a:path w="81915" h="80645">
                <a:moveTo>
                  <a:pt x="81838" y="0"/>
                </a:moveTo>
                <a:lnTo>
                  <a:pt x="0" y="35277"/>
                </a:lnTo>
                <a:lnTo>
                  <a:pt x="43373" y="80366"/>
                </a:lnTo>
                <a:lnTo>
                  <a:pt x="81838" y="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2041144" y="3067858"/>
            <a:ext cx="969744" cy="6882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2156895" y="3129715"/>
            <a:ext cx="737018" cy="5019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6987" y="3067858"/>
            <a:ext cx="969744" cy="6882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736420" y="3129715"/>
            <a:ext cx="1321859" cy="5019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974998" y="3297072"/>
            <a:ext cx="263366" cy="134303"/>
          </a:xfrm>
          <a:custGeom>
            <a:avLst/>
            <a:gdLst/>
            <a:ahLst/>
            <a:cxnLst/>
            <a:rect l="l" t="t" r="r" b="b"/>
            <a:pathLst>
              <a:path w="351155" h="179070">
                <a:moveTo>
                  <a:pt x="0" y="0"/>
                </a:moveTo>
                <a:lnTo>
                  <a:pt x="350769" y="178545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1227440" y="3410069"/>
            <a:ext cx="66675" cy="49530"/>
          </a:xfrm>
          <a:custGeom>
            <a:avLst/>
            <a:gdLst/>
            <a:ahLst/>
            <a:cxnLst/>
            <a:rect l="l" t="t" r="r" b="b"/>
            <a:pathLst>
              <a:path w="88900" h="66039">
                <a:moveTo>
                  <a:pt x="28370" y="0"/>
                </a:moveTo>
                <a:lnTo>
                  <a:pt x="0" y="55769"/>
                </a:lnTo>
                <a:lnTo>
                  <a:pt x="88520" y="65720"/>
                </a:lnTo>
                <a:lnTo>
                  <a:pt x="28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1227438" y="3410069"/>
            <a:ext cx="66675" cy="49530"/>
          </a:xfrm>
          <a:custGeom>
            <a:avLst/>
            <a:gdLst/>
            <a:ahLst/>
            <a:cxnLst/>
            <a:rect l="l" t="t" r="r" b="b"/>
            <a:pathLst>
              <a:path w="88900" h="66039">
                <a:moveTo>
                  <a:pt x="88523" y="65720"/>
                </a:moveTo>
                <a:lnTo>
                  <a:pt x="28373" y="0"/>
                </a:lnTo>
                <a:lnTo>
                  <a:pt x="0" y="55757"/>
                </a:lnTo>
                <a:lnTo>
                  <a:pt x="88523" y="6572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2892225" y="3442037"/>
            <a:ext cx="64294" cy="10953"/>
          </a:xfrm>
          <a:custGeom>
            <a:avLst/>
            <a:gdLst/>
            <a:ahLst/>
            <a:cxnLst/>
            <a:rect l="l" t="t" r="r" b="b"/>
            <a:pathLst>
              <a:path w="85725" h="14604">
                <a:moveTo>
                  <a:pt x="0" y="0"/>
                </a:moveTo>
                <a:lnTo>
                  <a:pt x="85374" y="14240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2952414" y="3429580"/>
            <a:ext cx="65723" cy="46673"/>
          </a:xfrm>
          <a:custGeom>
            <a:avLst/>
            <a:gdLst/>
            <a:ahLst/>
            <a:cxnLst/>
            <a:rect l="l" t="t" r="r" b="b"/>
            <a:pathLst>
              <a:path w="87629" h="62229">
                <a:moveTo>
                  <a:pt x="10271" y="0"/>
                </a:moveTo>
                <a:lnTo>
                  <a:pt x="0" y="61709"/>
                </a:lnTo>
                <a:lnTo>
                  <a:pt x="87416" y="44576"/>
                </a:lnTo>
                <a:lnTo>
                  <a:pt x="10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2952414" y="3429580"/>
            <a:ext cx="65723" cy="46673"/>
          </a:xfrm>
          <a:custGeom>
            <a:avLst/>
            <a:gdLst/>
            <a:ahLst/>
            <a:cxnLst/>
            <a:rect l="l" t="t" r="r" b="b"/>
            <a:pathLst>
              <a:path w="87629" h="62229">
                <a:moveTo>
                  <a:pt x="87416" y="44576"/>
                </a:moveTo>
                <a:lnTo>
                  <a:pt x="10271" y="0"/>
                </a:lnTo>
                <a:lnTo>
                  <a:pt x="0" y="61709"/>
                </a:lnTo>
                <a:lnTo>
                  <a:pt x="87416" y="44576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 txBox="1"/>
          <p:nvPr/>
        </p:nvSpPr>
        <p:spPr>
          <a:xfrm>
            <a:off x="364718" y="3194663"/>
            <a:ext cx="518160" cy="132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863" dirty="0">
                <a:latin typeface="Arial"/>
                <a:cs typeface="Arial"/>
              </a:rPr>
              <a:t>Documen</a:t>
            </a:r>
            <a:r>
              <a:rPr sz="863" spc="-4" dirty="0">
                <a:latin typeface="Arial"/>
                <a:cs typeface="Arial"/>
              </a:rPr>
              <a:t>t</a:t>
            </a:r>
            <a:endParaRPr sz="863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307072" y="3325335"/>
            <a:ext cx="751046" cy="252249"/>
          </a:xfrm>
          <a:prstGeom prst="rect">
            <a:avLst/>
          </a:prstGeom>
          <a:solidFill>
            <a:srgbClr val="FFFFFF"/>
          </a:solidFill>
          <a:ln w="104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914" marR="37624" indent="98584">
              <a:lnSpc>
                <a:spcPct val="104299"/>
              </a:lnSpc>
            </a:pPr>
            <a:r>
              <a:rPr sz="788" spc="4" dirty="0">
                <a:latin typeface="Arial"/>
                <a:cs typeface="Arial"/>
              </a:rPr>
              <a:t>Sentence</a:t>
            </a:r>
            <a:r>
              <a:rPr sz="788" dirty="0">
                <a:latin typeface="Times New Roman"/>
                <a:cs typeface="Times New Roman"/>
              </a:rPr>
              <a:t> </a:t>
            </a:r>
            <a:r>
              <a:rPr sz="788" spc="4" dirty="0">
                <a:latin typeface="Arial"/>
                <a:cs typeface="Arial"/>
              </a:rPr>
              <a:t>Segmentation</a:t>
            </a:r>
            <a:endParaRPr sz="788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36493" y="3325335"/>
            <a:ext cx="703898" cy="252249"/>
          </a:xfrm>
          <a:prstGeom prst="rect">
            <a:avLst/>
          </a:prstGeom>
          <a:solidFill>
            <a:srgbClr val="FFFFFF"/>
          </a:solidFill>
          <a:ln w="104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6206" marR="111919" indent="10953">
              <a:lnSpc>
                <a:spcPct val="104299"/>
              </a:lnSpc>
            </a:pPr>
            <a:r>
              <a:rPr sz="788" spc="4" dirty="0">
                <a:latin typeface="Arial"/>
                <a:cs typeface="Arial"/>
              </a:rPr>
              <a:t>Sentence</a:t>
            </a:r>
            <a:r>
              <a:rPr sz="788" dirty="0">
                <a:latin typeface="Times New Roman"/>
                <a:cs typeface="Times New Roman"/>
              </a:rPr>
              <a:t> </a:t>
            </a:r>
            <a:r>
              <a:rPr sz="788" dirty="0">
                <a:latin typeface="Arial"/>
                <a:cs typeface="Arial"/>
              </a:rPr>
              <a:t>Extraction</a:t>
            </a:r>
            <a:endParaRPr sz="788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140213" y="2861507"/>
            <a:ext cx="804386" cy="26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66675">
              <a:lnSpc>
                <a:spcPct val="101099"/>
              </a:lnSpc>
            </a:pPr>
            <a:r>
              <a:rPr sz="863" dirty="0">
                <a:latin typeface="Arial"/>
                <a:cs typeface="Arial"/>
              </a:rPr>
              <a:t>All</a:t>
            </a:r>
            <a:r>
              <a:rPr sz="863" spc="23" dirty="0">
                <a:latin typeface="Times New Roman"/>
                <a:cs typeface="Times New Roman"/>
              </a:rPr>
              <a:t> </a:t>
            </a:r>
            <a:r>
              <a:rPr sz="863" dirty="0">
                <a:latin typeface="Arial"/>
                <a:cs typeface="Arial"/>
              </a:rPr>
              <a:t>sen</a:t>
            </a:r>
            <a:r>
              <a:rPr sz="863" spc="-4" dirty="0">
                <a:latin typeface="Arial"/>
                <a:cs typeface="Arial"/>
              </a:rPr>
              <a:t>t</a:t>
            </a:r>
            <a:r>
              <a:rPr sz="863" dirty="0">
                <a:latin typeface="Arial"/>
                <a:cs typeface="Arial"/>
              </a:rPr>
              <a:t>ences</a:t>
            </a:r>
            <a:r>
              <a:rPr sz="863" dirty="0">
                <a:latin typeface="Times New Roman"/>
                <a:cs typeface="Times New Roman"/>
              </a:rPr>
              <a:t> </a:t>
            </a:r>
            <a:r>
              <a:rPr sz="863" spc="-4" dirty="0">
                <a:latin typeface="Arial"/>
                <a:cs typeface="Arial"/>
              </a:rPr>
              <a:t>f</a:t>
            </a:r>
            <a:r>
              <a:rPr sz="863" dirty="0">
                <a:latin typeface="Arial"/>
                <a:cs typeface="Arial"/>
              </a:rPr>
              <a:t>rom</a:t>
            </a:r>
            <a:r>
              <a:rPr sz="863" spc="23" dirty="0">
                <a:latin typeface="Times New Roman"/>
                <a:cs typeface="Times New Roman"/>
              </a:rPr>
              <a:t> </a:t>
            </a:r>
            <a:r>
              <a:rPr sz="863" dirty="0">
                <a:latin typeface="Arial"/>
                <a:cs typeface="Arial"/>
              </a:rPr>
              <a:t>documen</a:t>
            </a:r>
            <a:r>
              <a:rPr sz="863" spc="-4" dirty="0">
                <a:latin typeface="Arial"/>
                <a:cs typeface="Arial"/>
              </a:rPr>
              <a:t>t</a:t>
            </a:r>
            <a:r>
              <a:rPr sz="863" dirty="0">
                <a:latin typeface="Arial"/>
                <a:cs typeface="Arial"/>
              </a:rPr>
              <a:t>s</a:t>
            </a:r>
            <a:endParaRPr sz="863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062751" y="2835772"/>
            <a:ext cx="518636" cy="26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18098">
              <a:lnSpc>
                <a:spcPct val="101099"/>
              </a:lnSpc>
            </a:pPr>
            <a:r>
              <a:rPr sz="863" spc="-8" dirty="0">
                <a:latin typeface="Arial"/>
                <a:cs typeface="Arial"/>
              </a:rPr>
              <a:t>Extra</a:t>
            </a:r>
            <a:r>
              <a:rPr sz="863" spc="-4" dirty="0">
                <a:latin typeface="Arial"/>
                <a:cs typeface="Arial"/>
              </a:rPr>
              <a:t>cted</a:t>
            </a:r>
            <a:r>
              <a:rPr sz="863" spc="-4" dirty="0">
                <a:latin typeface="Times New Roman"/>
                <a:cs typeface="Times New Roman"/>
              </a:rPr>
              <a:t> </a:t>
            </a:r>
            <a:r>
              <a:rPr sz="863" spc="-4" dirty="0">
                <a:latin typeface="Arial"/>
                <a:cs typeface="Arial"/>
              </a:rPr>
              <a:t>sentences</a:t>
            </a:r>
            <a:endParaRPr sz="863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69113" y="3238404"/>
            <a:ext cx="892493" cy="348172"/>
          </a:xfrm>
          <a:prstGeom prst="rect">
            <a:avLst/>
          </a:prstGeom>
          <a:solidFill>
            <a:srgbClr val="FF8F2F"/>
          </a:solidFill>
          <a:ln w="104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830" marR="49530" indent="-109538">
              <a:lnSpc>
                <a:spcPct val="103800"/>
              </a:lnSpc>
            </a:pPr>
            <a:r>
              <a:rPr sz="1088" b="1" spc="4" dirty="0">
                <a:latin typeface="Arial"/>
                <a:cs typeface="Arial"/>
              </a:rPr>
              <a:t>Information</a:t>
            </a:r>
            <a:r>
              <a:rPr sz="1088" b="1" dirty="0">
                <a:latin typeface="Times New Roman"/>
                <a:cs typeface="Times New Roman"/>
              </a:rPr>
              <a:t> </a:t>
            </a:r>
            <a:r>
              <a:rPr sz="1088" b="1" spc="4" dirty="0">
                <a:latin typeface="Arial"/>
                <a:cs typeface="Arial"/>
              </a:rPr>
              <a:t>Ordering</a:t>
            </a:r>
            <a:endParaRPr sz="1088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846913" y="3076501"/>
            <a:ext cx="833438" cy="348172"/>
          </a:xfrm>
          <a:prstGeom prst="rect">
            <a:avLst/>
          </a:prstGeom>
          <a:ln w="104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052" marR="37148" indent="58579">
              <a:lnSpc>
                <a:spcPct val="103800"/>
              </a:lnSpc>
            </a:pPr>
            <a:r>
              <a:rPr sz="1088" b="1" spc="4" dirty="0">
                <a:latin typeface="Arial"/>
                <a:cs typeface="Arial"/>
              </a:rPr>
              <a:t>Sentence</a:t>
            </a:r>
            <a:r>
              <a:rPr sz="1088" b="1" dirty="0">
                <a:latin typeface="Times New Roman"/>
                <a:cs typeface="Times New Roman"/>
              </a:rPr>
              <a:t> </a:t>
            </a:r>
            <a:r>
              <a:rPr sz="1088" b="1" spc="4" dirty="0">
                <a:latin typeface="Arial"/>
                <a:cs typeface="Arial"/>
              </a:rPr>
              <a:t>Realization</a:t>
            </a:r>
            <a:endParaRPr sz="1088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024799" y="3100556"/>
            <a:ext cx="487680" cy="132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863" dirty="0">
                <a:latin typeface="Arial"/>
                <a:cs typeface="Arial"/>
              </a:rPr>
              <a:t>Summary</a:t>
            </a:r>
            <a:endParaRPr sz="863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230071" y="3864819"/>
            <a:ext cx="1348740" cy="19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38" b="1" spc="-8" dirty="0">
                <a:latin typeface="Arial"/>
                <a:cs typeface="Arial"/>
              </a:rPr>
              <a:t>Content</a:t>
            </a:r>
            <a:r>
              <a:rPr sz="1238" b="1" spc="30" dirty="0">
                <a:latin typeface="Times New Roman"/>
                <a:cs typeface="Times New Roman"/>
              </a:rPr>
              <a:t> </a:t>
            </a:r>
            <a:r>
              <a:rPr sz="1238" b="1" spc="-8" dirty="0">
                <a:latin typeface="Arial"/>
                <a:cs typeface="Arial"/>
              </a:rPr>
              <a:t>Selection</a:t>
            </a:r>
            <a:endParaRPr sz="1238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878825" y="3452411"/>
            <a:ext cx="797693" cy="4301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6923219" y="3473346"/>
            <a:ext cx="703898" cy="338138"/>
          </a:xfrm>
          <a:custGeom>
            <a:avLst/>
            <a:gdLst/>
            <a:ahLst/>
            <a:cxnLst/>
            <a:rect l="l" t="t" r="r" b="b"/>
            <a:pathLst>
              <a:path w="938529" h="450850">
                <a:moveTo>
                  <a:pt x="0" y="450579"/>
                </a:moveTo>
                <a:lnTo>
                  <a:pt x="938463" y="450579"/>
                </a:lnTo>
                <a:lnTo>
                  <a:pt x="938463" y="0"/>
                </a:lnTo>
                <a:lnTo>
                  <a:pt x="0" y="0"/>
                </a:lnTo>
                <a:lnTo>
                  <a:pt x="0" y="450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 txBox="1"/>
          <p:nvPr/>
        </p:nvSpPr>
        <p:spPr>
          <a:xfrm>
            <a:off x="6923219" y="3473344"/>
            <a:ext cx="703898" cy="252249"/>
          </a:xfrm>
          <a:prstGeom prst="rect">
            <a:avLst/>
          </a:prstGeom>
          <a:solidFill>
            <a:srgbClr val="FFFFFF"/>
          </a:solidFill>
          <a:ln w="104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6198" marR="34766" indent="84296">
              <a:lnSpc>
                <a:spcPct val="104299"/>
              </a:lnSpc>
            </a:pPr>
            <a:r>
              <a:rPr sz="788" spc="4" dirty="0">
                <a:latin typeface="Arial"/>
                <a:cs typeface="Arial"/>
              </a:rPr>
              <a:t>Sentence</a:t>
            </a:r>
            <a:r>
              <a:rPr sz="788" dirty="0">
                <a:latin typeface="Times New Roman"/>
                <a:cs typeface="Times New Roman"/>
              </a:rPr>
              <a:t> </a:t>
            </a:r>
            <a:r>
              <a:rPr sz="788" dirty="0">
                <a:latin typeface="Arial"/>
                <a:cs typeface="Arial"/>
              </a:rPr>
              <a:t>Simpliﬁcation</a:t>
            </a:r>
            <a:endParaRPr sz="78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42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314" rIns="0" bIns="0" rtlCol="0" anchor="ctr">
            <a:spAutoFit/>
          </a:bodyPr>
          <a:lstStyle/>
          <a:p>
            <a:pPr marL="9525"/>
            <a:r>
              <a:rPr spc="-23" dirty="0">
                <a:latin typeface="Calibri Light"/>
                <a:cs typeface="Calibri Light"/>
              </a:rPr>
              <a:t>B</a:t>
            </a:r>
            <a:r>
              <a:rPr spc="-15" dirty="0">
                <a:latin typeface="Calibri Light"/>
                <a:cs typeface="Calibri Light"/>
              </a:rPr>
              <a:t>a</a:t>
            </a:r>
            <a:r>
              <a:rPr spc="-19" dirty="0">
                <a:latin typeface="Calibri Light"/>
                <a:cs typeface="Calibri Light"/>
              </a:rPr>
              <a:t>s</a:t>
            </a:r>
            <a:r>
              <a:rPr spc="-4" dirty="0">
                <a:latin typeface="Calibri Light"/>
                <a:cs typeface="Calibri Light"/>
              </a:rPr>
              <a:t>i</a:t>
            </a:r>
            <a:r>
              <a:rPr dirty="0">
                <a:latin typeface="Calibri Light"/>
                <a:cs typeface="Calibri Light"/>
              </a:rPr>
              <a:t>c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 Light"/>
                <a:cs typeface="Calibri Light"/>
              </a:rPr>
              <a:t>Su</a:t>
            </a:r>
            <a:r>
              <a:rPr spc="-30" dirty="0">
                <a:latin typeface="Calibri Light"/>
                <a:cs typeface="Calibri Light"/>
              </a:rPr>
              <a:t>mm</a:t>
            </a:r>
            <a:r>
              <a:rPr spc="-15" dirty="0">
                <a:latin typeface="Calibri Light"/>
                <a:cs typeface="Calibri Light"/>
              </a:rPr>
              <a:t>a</a:t>
            </a:r>
            <a:r>
              <a:rPr spc="-19" dirty="0">
                <a:latin typeface="Calibri Light"/>
                <a:cs typeface="Calibri Light"/>
              </a:rPr>
              <a:t>r</a:t>
            </a:r>
            <a:r>
              <a:rPr spc="-4" dirty="0">
                <a:latin typeface="Calibri Light"/>
                <a:cs typeface="Calibri Light"/>
              </a:rPr>
              <a:t>i</a:t>
            </a:r>
            <a:r>
              <a:rPr spc="-79" dirty="0">
                <a:latin typeface="Calibri Light"/>
                <a:cs typeface="Calibri Light"/>
              </a:rPr>
              <a:t>z</a:t>
            </a:r>
            <a:r>
              <a:rPr spc="-49" dirty="0">
                <a:latin typeface="Calibri Light"/>
                <a:cs typeface="Calibri Light"/>
              </a:rPr>
              <a:t>a</a:t>
            </a:r>
            <a:r>
              <a:rPr spc="-11" dirty="0">
                <a:latin typeface="Calibri Light"/>
                <a:cs typeface="Calibri Light"/>
              </a:rPr>
              <a:t>t</a:t>
            </a:r>
            <a:r>
              <a:rPr spc="-4" dirty="0">
                <a:latin typeface="Calibri Light"/>
                <a:cs typeface="Calibri Light"/>
              </a:rPr>
              <a:t>i</a:t>
            </a:r>
            <a:r>
              <a:rPr spc="4" dirty="0">
                <a:latin typeface="Calibri Light"/>
                <a:cs typeface="Calibri Light"/>
              </a:rPr>
              <a:t>o</a:t>
            </a:r>
            <a:r>
              <a:rPr spc="-19" dirty="0">
                <a:latin typeface="Calibri Light"/>
                <a:cs typeface="Calibri Light"/>
              </a:rPr>
              <a:t>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 Light"/>
                <a:cs typeface="Calibri Light"/>
              </a:rPr>
              <a:t>A</a:t>
            </a:r>
            <a:r>
              <a:rPr spc="4" dirty="0">
                <a:latin typeface="Calibri Light"/>
                <a:cs typeface="Calibri Light"/>
              </a:rPr>
              <a:t>l</a:t>
            </a:r>
            <a:r>
              <a:rPr spc="-38" dirty="0">
                <a:latin typeface="Calibri Light"/>
                <a:cs typeface="Calibri Light"/>
              </a:rPr>
              <a:t>g</a:t>
            </a:r>
            <a:r>
              <a:rPr spc="4" dirty="0">
                <a:latin typeface="Calibri Light"/>
                <a:cs typeface="Calibri Light"/>
              </a:rPr>
              <a:t>o</a:t>
            </a:r>
            <a:r>
              <a:rPr spc="-19" dirty="0">
                <a:latin typeface="Calibri Light"/>
                <a:cs typeface="Calibri Light"/>
              </a:rPr>
              <a:t>r</a:t>
            </a:r>
            <a:r>
              <a:rPr spc="-4" dirty="0">
                <a:latin typeface="Calibri Light"/>
                <a:cs typeface="Calibri Light"/>
              </a:rPr>
              <a:t>i</a:t>
            </a:r>
            <a:r>
              <a:rPr spc="-15" dirty="0">
                <a:latin typeface="Calibri Light"/>
                <a:cs typeface="Calibri Light"/>
              </a:rPr>
              <a:t>th</a:t>
            </a:r>
            <a:r>
              <a:rPr dirty="0">
                <a:latin typeface="Calibri Light"/>
                <a:cs typeface="Calibri Light"/>
              </a:rPr>
              <a:t>m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 Light"/>
                <a:cs typeface="Calibri Light"/>
              </a:rPr>
              <a:t>(</a:t>
            </a:r>
            <a:r>
              <a:rPr spc="-68" dirty="0">
                <a:latin typeface="Calibri Light"/>
                <a:cs typeface="Calibri Light"/>
              </a:rPr>
              <a:t>e</a:t>
            </a:r>
            <a:r>
              <a:rPr spc="11" dirty="0">
                <a:latin typeface="Calibri Light"/>
                <a:cs typeface="Calibri Light"/>
              </a:rPr>
              <a:t>x</a:t>
            </a:r>
            <a:r>
              <a:rPr spc="-11" dirty="0">
                <a:latin typeface="Calibri Light"/>
                <a:cs typeface="Calibri Light"/>
              </a:rPr>
              <a:t>t</a:t>
            </a:r>
            <a:r>
              <a:rPr spc="-86" dirty="0">
                <a:latin typeface="Calibri Light"/>
                <a:cs typeface="Calibri Light"/>
              </a:rPr>
              <a:t>r</a:t>
            </a:r>
            <a:r>
              <a:rPr spc="-15" dirty="0">
                <a:latin typeface="Calibri Light"/>
                <a:cs typeface="Calibri Light"/>
              </a:rPr>
              <a:t>a</a:t>
            </a:r>
            <a:r>
              <a:rPr dirty="0">
                <a:latin typeface="Calibri Light"/>
                <a:cs typeface="Calibri Light"/>
              </a:rPr>
              <a:t>c</a:t>
            </a:r>
            <a:r>
              <a:rPr spc="-11" dirty="0">
                <a:latin typeface="Calibri Light"/>
                <a:cs typeface="Calibri Light"/>
              </a:rPr>
              <a:t>t</a:t>
            </a:r>
            <a:r>
              <a:rPr spc="-4" dirty="0">
                <a:latin typeface="Calibri Light"/>
                <a:cs typeface="Calibri Light"/>
              </a:rPr>
              <a:t>i</a:t>
            </a:r>
            <a:r>
              <a:rPr spc="-49" dirty="0">
                <a:latin typeface="Calibri Light"/>
                <a:cs typeface="Calibri Light"/>
              </a:rPr>
              <a:t>v</a:t>
            </a:r>
            <a:r>
              <a:rPr spc="-4" dirty="0">
                <a:latin typeface="Calibri Light"/>
                <a:cs typeface="Calibri Light"/>
              </a:rPr>
              <a:t>e</a:t>
            </a:r>
            <a:r>
              <a:rPr spc="-11" dirty="0">
                <a:latin typeface="Calibri Light"/>
                <a:cs typeface="Calibri Light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6" y="1339592"/>
            <a:ext cx="7555706" cy="1097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buClr>
                <a:srgbClr val="0000FF"/>
              </a:buClr>
              <a:buFont typeface="Calibri"/>
              <a:buAutoNum type="arabicPeriod"/>
              <a:tabLst>
                <a:tab pos="352425" algn="l"/>
              </a:tabLst>
            </a:pP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100" spc="-19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100" spc="-26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100" spc="-19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100" spc="-4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100" spc="-11" dirty="0">
                <a:solidFill>
                  <a:srgbClr val="0000FF"/>
                </a:solidFill>
                <a:latin typeface="Calibri"/>
                <a:cs typeface="Calibri"/>
              </a:rPr>
              <a:t>ct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ion</a:t>
            </a:r>
            <a:r>
              <a:rPr sz="2100" spc="-8" dirty="0">
                <a:latin typeface="Calibri"/>
                <a:cs typeface="Calibri"/>
              </a:rPr>
              <a:t>: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" dirty="0">
                <a:latin typeface="Calibri"/>
                <a:cs typeface="Calibri"/>
              </a:rPr>
              <a:t>oo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9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x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53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ct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f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m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cu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endParaRPr sz="2100">
              <a:latin typeface="Calibri"/>
              <a:cs typeface="Calibri"/>
            </a:endParaRPr>
          </a:p>
          <a:p>
            <a:pPr marL="352425" indent="-342900">
              <a:spcBef>
                <a:spcPts val="484"/>
              </a:spcBef>
              <a:buClr>
                <a:srgbClr val="0000FF"/>
              </a:buClr>
              <a:buFont typeface="Calibri"/>
              <a:buAutoNum type="arabicPeriod"/>
              <a:tabLst>
                <a:tab pos="352425" algn="l"/>
              </a:tabLst>
            </a:pP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-49" dirty="0">
                <a:latin typeface="Calibri"/>
                <a:cs typeface="Calibri"/>
              </a:rPr>
              <a:t>f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23" dirty="0">
                <a:latin typeface="Calibri"/>
                <a:cs typeface="Calibri"/>
              </a:rPr>
              <a:t>ma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io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9" dirty="0">
                <a:latin typeface="Calibri"/>
                <a:cs typeface="Calibri"/>
              </a:rPr>
              <a:t>g</a:t>
            </a:r>
            <a:r>
              <a:rPr sz="2100" spc="-8" dirty="0">
                <a:latin typeface="Calibri"/>
                <a:cs typeface="Calibri"/>
              </a:rPr>
              <a:t>: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ju</a:t>
            </a:r>
            <a:r>
              <a:rPr sz="2100" spc="-23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us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23" dirty="0">
                <a:latin typeface="Calibri"/>
                <a:cs typeface="Calibri"/>
              </a:rPr>
              <a:t>m</a:t>
            </a:r>
            <a:r>
              <a:rPr sz="2100" spc="-19" dirty="0">
                <a:latin typeface="Calibri"/>
                <a:cs typeface="Calibri"/>
              </a:rPr>
              <a:t>en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r</a:t>
            </a:r>
            <a:endParaRPr sz="2100">
              <a:latin typeface="Calibri"/>
              <a:cs typeface="Calibri"/>
            </a:endParaRPr>
          </a:p>
          <a:p>
            <a:pPr marL="352425" indent="-342900">
              <a:spcBef>
                <a:spcPts val="484"/>
              </a:spcBef>
              <a:buClr>
                <a:srgbClr val="0000FF"/>
              </a:buClr>
              <a:buFont typeface="Calibri"/>
              <a:buAutoNum type="arabicPeriod"/>
              <a:tabLst>
                <a:tab pos="352425" algn="l"/>
              </a:tabLst>
            </a:pPr>
            <a:r>
              <a:rPr sz="2100" spc="-8" dirty="0">
                <a:latin typeface="Calibri"/>
                <a:cs typeface="Calibri"/>
              </a:rPr>
              <a:t>s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nc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" dirty="0">
                <a:latin typeface="Calibri"/>
                <a:cs typeface="Calibri"/>
              </a:rPr>
              <a:t>ali</a:t>
            </a:r>
            <a:r>
              <a:rPr sz="2100" spc="-41" dirty="0">
                <a:latin typeface="Calibri"/>
                <a:cs typeface="Calibri"/>
              </a:rPr>
              <a:t>z</a:t>
            </a:r>
            <a:r>
              <a:rPr sz="2100" spc="-26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io</a:t>
            </a:r>
            <a:r>
              <a:rPr sz="2100" spc="-11" dirty="0">
                <a:latin typeface="Calibri"/>
                <a:cs typeface="Calibri"/>
              </a:rPr>
              <a:t>n: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79" dirty="0">
                <a:latin typeface="Calibri"/>
                <a:cs typeface="Calibri"/>
              </a:rPr>
              <a:t>k</a:t>
            </a:r>
            <a:r>
              <a:rPr sz="2100" spc="-15" dirty="0">
                <a:latin typeface="Calibri"/>
                <a:cs typeface="Calibri"/>
              </a:rPr>
              <a:t>ee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5" dirty="0">
                <a:latin typeface="Calibri"/>
                <a:cs typeface="Calibri"/>
              </a:rPr>
              <a:t>g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s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nc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9576" y="3212308"/>
            <a:ext cx="993207" cy="555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132937" y="2664208"/>
            <a:ext cx="3777317" cy="1479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31252" y="3021644"/>
            <a:ext cx="789872" cy="594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941588" y="2898158"/>
            <a:ext cx="774231" cy="570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075068" y="3061240"/>
            <a:ext cx="242437" cy="242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163056" y="3061240"/>
            <a:ext cx="242437" cy="242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251044" y="3061240"/>
            <a:ext cx="242437" cy="242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339009" y="3061240"/>
            <a:ext cx="242437" cy="242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7851702" y="3043310"/>
            <a:ext cx="929095" cy="484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802518" y="3055565"/>
            <a:ext cx="922821" cy="8837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6846913" y="3076501"/>
            <a:ext cx="833438" cy="789623"/>
          </a:xfrm>
          <a:custGeom>
            <a:avLst/>
            <a:gdLst/>
            <a:ahLst/>
            <a:cxnLst/>
            <a:rect l="l" t="t" r="r" b="b"/>
            <a:pathLst>
              <a:path w="1111250" h="1052829">
                <a:moveTo>
                  <a:pt x="0" y="1052321"/>
                </a:moveTo>
                <a:lnTo>
                  <a:pt x="1110675" y="1052321"/>
                </a:lnTo>
                <a:lnTo>
                  <a:pt x="1110675" y="0"/>
                </a:lnTo>
                <a:lnTo>
                  <a:pt x="0" y="0"/>
                </a:lnTo>
                <a:lnTo>
                  <a:pt x="0" y="1052321"/>
                </a:lnTo>
                <a:close/>
              </a:path>
            </a:pathLst>
          </a:custGeom>
          <a:solidFill>
            <a:srgbClr val="FF8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1182495" y="2690309"/>
            <a:ext cx="3675698" cy="1381125"/>
          </a:xfrm>
          <a:custGeom>
            <a:avLst/>
            <a:gdLst/>
            <a:ahLst/>
            <a:cxnLst/>
            <a:rect l="l" t="t" r="r" b="b"/>
            <a:pathLst>
              <a:path w="4900930" h="1841500">
                <a:moveTo>
                  <a:pt x="0" y="1840979"/>
                </a:moveTo>
                <a:lnTo>
                  <a:pt x="4900848" y="1840979"/>
                </a:lnTo>
                <a:lnTo>
                  <a:pt x="4900848" y="0"/>
                </a:lnTo>
                <a:lnTo>
                  <a:pt x="0" y="0"/>
                </a:lnTo>
                <a:lnTo>
                  <a:pt x="0" y="1840979"/>
                </a:lnTo>
                <a:close/>
              </a:path>
            </a:pathLst>
          </a:custGeom>
          <a:solidFill>
            <a:srgbClr val="FF8F2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1182495" y="2690302"/>
            <a:ext cx="3675698" cy="1381125"/>
          </a:xfrm>
          <a:custGeom>
            <a:avLst/>
            <a:gdLst/>
            <a:ahLst/>
            <a:cxnLst/>
            <a:rect l="l" t="t" r="r" b="b"/>
            <a:pathLst>
              <a:path w="4900930" h="1841500">
                <a:moveTo>
                  <a:pt x="0" y="0"/>
                </a:moveTo>
                <a:lnTo>
                  <a:pt x="4900857" y="0"/>
                </a:lnTo>
                <a:lnTo>
                  <a:pt x="4900857" y="1840988"/>
                </a:lnTo>
                <a:lnTo>
                  <a:pt x="0" y="1840988"/>
                </a:lnTo>
                <a:lnTo>
                  <a:pt x="0" y="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1262684" y="3304399"/>
            <a:ext cx="844617" cy="3753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1307072" y="3325337"/>
            <a:ext cx="751046" cy="281940"/>
          </a:xfrm>
          <a:custGeom>
            <a:avLst/>
            <a:gdLst/>
            <a:ahLst/>
            <a:cxnLst/>
            <a:rect l="l" t="t" r="r" b="b"/>
            <a:pathLst>
              <a:path w="1001394" h="375920">
                <a:moveTo>
                  <a:pt x="0" y="375379"/>
                </a:moveTo>
                <a:lnTo>
                  <a:pt x="1000947" y="375379"/>
                </a:lnTo>
                <a:lnTo>
                  <a:pt x="1000947" y="0"/>
                </a:lnTo>
                <a:lnTo>
                  <a:pt x="0" y="0"/>
                </a:lnTo>
                <a:lnTo>
                  <a:pt x="0" y="375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80812" y="3047748"/>
            <a:ext cx="691039" cy="473869"/>
          </a:xfrm>
          <a:custGeom>
            <a:avLst/>
            <a:gdLst/>
            <a:ahLst/>
            <a:cxnLst/>
            <a:rect l="l" t="t" r="r" b="b"/>
            <a:pathLst>
              <a:path w="921385" h="631825">
                <a:moveTo>
                  <a:pt x="920934" y="0"/>
                </a:moveTo>
                <a:lnTo>
                  <a:pt x="0" y="0"/>
                </a:lnTo>
                <a:lnTo>
                  <a:pt x="0" y="594131"/>
                </a:lnTo>
                <a:lnTo>
                  <a:pt x="42110" y="611057"/>
                </a:lnTo>
                <a:lnTo>
                  <a:pt x="85463" y="622586"/>
                </a:lnTo>
                <a:lnTo>
                  <a:pt x="129921" y="629263"/>
                </a:lnTo>
                <a:lnTo>
                  <a:pt x="175346" y="631633"/>
                </a:lnTo>
                <a:lnTo>
                  <a:pt x="221600" y="630239"/>
                </a:lnTo>
                <a:lnTo>
                  <a:pt x="268545" y="625626"/>
                </a:lnTo>
                <a:lnTo>
                  <a:pt x="316042" y="618340"/>
                </a:lnTo>
                <a:lnTo>
                  <a:pt x="363953" y="608925"/>
                </a:lnTo>
                <a:lnTo>
                  <a:pt x="412141" y="597925"/>
                </a:lnTo>
                <a:lnTo>
                  <a:pt x="460467" y="585886"/>
                </a:lnTo>
                <a:lnTo>
                  <a:pt x="556981" y="560866"/>
                </a:lnTo>
                <a:lnTo>
                  <a:pt x="604892" y="548975"/>
                </a:lnTo>
                <a:lnTo>
                  <a:pt x="652389" y="538222"/>
                </a:lnTo>
                <a:lnTo>
                  <a:pt x="699334" y="529153"/>
                </a:lnTo>
                <a:lnTo>
                  <a:pt x="745588" y="522313"/>
                </a:lnTo>
                <a:lnTo>
                  <a:pt x="791013" y="518245"/>
                </a:lnTo>
                <a:lnTo>
                  <a:pt x="835471" y="517494"/>
                </a:lnTo>
                <a:lnTo>
                  <a:pt x="920934" y="517494"/>
                </a:lnTo>
                <a:lnTo>
                  <a:pt x="920934" y="0"/>
                </a:lnTo>
                <a:close/>
              </a:path>
              <a:path w="921385" h="631825">
                <a:moveTo>
                  <a:pt x="920934" y="517494"/>
                </a:moveTo>
                <a:lnTo>
                  <a:pt x="835471" y="517494"/>
                </a:lnTo>
                <a:lnTo>
                  <a:pt x="878824" y="520605"/>
                </a:lnTo>
                <a:lnTo>
                  <a:pt x="920934" y="528123"/>
                </a:lnTo>
                <a:lnTo>
                  <a:pt x="920934" y="517494"/>
                </a:lnTo>
                <a:close/>
              </a:path>
            </a:pathLst>
          </a:custGeom>
          <a:solidFill>
            <a:srgbClr val="C9CAC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80812" y="3047748"/>
            <a:ext cx="691039" cy="473869"/>
          </a:xfrm>
          <a:custGeom>
            <a:avLst/>
            <a:gdLst/>
            <a:ahLst/>
            <a:cxnLst/>
            <a:rect l="l" t="t" r="r" b="b"/>
            <a:pathLst>
              <a:path w="921385" h="631825">
                <a:moveTo>
                  <a:pt x="0" y="0"/>
                </a:moveTo>
                <a:lnTo>
                  <a:pt x="920934" y="0"/>
                </a:lnTo>
                <a:lnTo>
                  <a:pt x="920934" y="528123"/>
                </a:lnTo>
                <a:lnTo>
                  <a:pt x="878824" y="520605"/>
                </a:lnTo>
                <a:lnTo>
                  <a:pt x="835471" y="517494"/>
                </a:lnTo>
                <a:lnTo>
                  <a:pt x="791013" y="518245"/>
                </a:lnTo>
                <a:lnTo>
                  <a:pt x="745588" y="522313"/>
                </a:lnTo>
                <a:lnTo>
                  <a:pt x="699334" y="529153"/>
                </a:lnTo>
                <a:lnTo>
                  <a:pt x="652389" y="538222"/>
                </a:lnTo>
                <a:lnTo>
                  <a:pt x="604892" y="548975"/>
                </a:lnTo>
                <a:lnTo>
                  <a:pt x="556981" y="560866"/>
                </a:lnTo>
                <a:lnTo>
                  <a:pt x="508793" y="573351"/>
                </a:lnTo>
                <a:lnTo>
                  <a:pt x="460467" y="585886"/>
                </a:lnTo>
                <a:lnTo>
                  <a:pt x="412141" y="597925"/>
                </a:lnTo>
                <a:lnTo>
                  <a:pt x="363953" y="608925"/>
                </a:lnTo>
                <a:lnTo>
                  <a:pt x="316042" y="618340"/>
                </a:lnTo>
                <a:lnTo>
                  <a:pt x="268545" y="625626"/>
                </a:lnTo>
                <a:lnTo>
                  <a:pt x="221600" y="630239"/>
                </a:lnTo>
                <a:lnTo>
                  <a:pt x="175346" y="631633"/>
                </a:lnTo>
                <a:lnTo>
                  <a:pt x="129921" y="629263"/>
                </a:lnTo>
                <a:lnTo>
                  <a:pt x="85463" y="622586"/>
                </a:lnTo>
                <a:lnTo>
                  <a:pt x="42110" y="611057"/>
                </a:lnTo>
                <a:lnTo>
                  <a:pt x="0" y="594131"/>
                </a:lnTo>
                <a:lnTo>
                  <a:pt x="0" y="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2992099" y="3304399"/>
            <a:ext cx="797693" cy="3753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036493" y="3325337"/>
            <a:ext cx="703898" cy="281940"/>
          </a:xfrm>
          <a:custGeom>
            <a:avLst/>
            <a:gdLst/>
            <a:ahLst/>
            <a:cxnLst/>
            <a:rect l="l" t="t" r="r" b="b"/>
            <a:pathLst>
              <a:path w="938529" h="375920">
                <a:moveTo>
                  <a:pt x="0" y="375379"/>
                </a:moveTo>
                <a:lnTo>
                  <a:pt x="938463" y="375379"/>
                </a:lnTo>
                <a:lnTo>
                  <a:pt x="938463" y="0"/>
                </a:lnTo>
                <a:lnTo>
                  <a:pt x="0" y="0"/>
                </a:lnTo>
                <a:lnTo>
                  <a:pt x="0" y="375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6053049" y="2961286"/>
            <a:ext cx="551498" cy="375761"/>
          </a:xfrm>
          <a:custGeom>
            <a:avLst/>
            <a:gdLst/>
            <a:ahLst/>
            <a:cxnLst/>
            <a:rect l="l" t="t" r="r" b="b"/>
            <a:pathLst>
              <a:path w="735329" h="501014">
                <a:moveTo>
                  <a:pt x="541726" y="446621"/>
                </a:moveTo>
                <a:lnTo>
                  <a:pt x="284414" y="446621"/>
                </a:lnTo>
                <a:lnTo>
                  <a:pt x="288906" y="458261"/>
                </a:lnTo>
                <a:lnTo>
                  <a:pt x="317852" y="484286"/>
                </a:lnTo>
                <a:lnTo>
                  <a:pt x="363323" y="497979"/>
                </a:lnTo>
                <a:lnTo>
                  <a:pt x="398575" y="500901"/>
                </a:lnTo>
                <a:lnTo>
                  <a:pt x="416728" y="500645"/>
                </a:lnTo>
                <a:lnTo>
                  <a:pt x="469474" y="493586"/>
                </a:lnTo>
                <a:lnTo>
                  <a:pt x="512970" y="478107"/>
                </a:lnTo>
                <a:lnTo>
                  <a:pt x="541726" y="446621"/>
                </a:lnTo>
                <a:close/>
              </a:path>
              <a:path w="735329" h="501014">
                <a:moveTo>
                  <a:pt x="141884" y="49935"/>
                </a:moveTo>
                <a:lnTo>
                  <a:pt x="94057" y="59350"/>
                </a:lnTo>
                <a:lnTo>
                  <a:pt x="55839" y="79556"/>
                </a:lnTo>
                <a:lnTo>
                  <a:pt x="27385" y="107641"/>
                </a:lnTo>
                <a:lnTo>
                  <a:pt x="3355" y="158172"/>
                </a:lnTo>
                <a:lnTo>
                  <a:pt x="0" y="193212"/>
                </a:lnTo>
                <a:lnTo>
                  <a:pt x="2179" y="210047"/>
                </a:lnTo>
                <a:lnTo>
                  <a:pt x="24386" y="253438"/>
                </a:lnTo>
                <a:lnTo>
                  <a:pt x="70505" y="278515"/>
                </a:lnTo>
                <a:lnTo>
                  <a:pt x="46362" y="296688"/>
                </a:lnTo>
                <a:lnTo>
                  <a:pt x="28544" y="314911"/>
                </a:lnTo>
                <a:lnTo>
                  <a:pt x="16610" y="333005"/>
                </a:lnTo>
                <a:lnTo>
                  <a:pt x="10117" y="350789"/>
                </a:lnTo>
                <a:lnTo>
                  <a:pt x="8620" y="368084"/>
                </a:lnTo>
                <a:lnTo>
                  <a:pt x="11676" y="384711"/>
                </a:lnTo>
                <a:lnTo>
                  <a:pt x="43737" y="428781"/>
                </a:lnTo>
                <a:lnTo>
                  <a:pt x="79754" y="451522"/>
                </a:lnTo>
                <a:lnTo>
                  <a:pt x="123348" y="467275"/>
                </a:lnTo>
                <a:lnTo>
                  <a:pt x="170975" y="474602"/>
                </a:lnTo>
                <a:lnTo>
                  <a:pt x="195193" y="474657"/>
                </a:lnTo>
                <a:lnTo>
                  <a:pt x="219088" y="472066"/>
                </a:lnTo>
                <a:lnTo>
                  <a:pt x="242219" y="466649"/>
                </a:lnTo>
                <a:lnTo>
                  <a:pt x="264142" y="458228"/>
                </a:lnTo>
                <a:lnTo>
                  <a:pt x="284414" y="446621"/>
                </a:lnTo>
                <a:lnTo>
                  <a:pt x="601937" y="446621"/>
                </a:lnTo>
                <a:lnTo>
                  <a:pt x="654924" y="422116"/>
                </a:lnTo>
                <a:lnTo>
                  <a:pt x="686663" y="395326"/>
                </a:lnTo>
                <a:lnTo>
                  <a:pt x="711991" y="363589"/>
                </a:lnTo>
                <a:lnTo>
                  <a:pt x="733483" y="312434"/>
                </a:lnTo>
                <a:lnTo>
                  <a:pt x="735223" y="295744"/>
                </a:lnTo>
                <a:lnTo>
                  <a:pt x="733823" y="279781"/>
                </a:lnTo>
                <a:lnTo>
                  <a:pt x="708230" y="239524"/>
                </a:lnTo>
                <a:lnTo>
                  <a:pt x="670779" y="222319"/>
                </a:lnTo>
                <a:lnTo>
                  <a:pt x="687771" y="209086"/>
                </a:lnTo>
                <a:lnTo>
                  <a:pt x="700213" y="194849"/>
                </a:lnTo>
                <a:lnTo>
                  <a:pt x="708379" y="179859"/>
                </a:lnTo>
                <a:lnTo>
                  <a:pt x="712540" y="164369"/>
                </a:lnTo>
                <a:lnTo>
                  <a:pt x="712969" y="148631"/>
                </a:lnTo>
                <a:lnTo>
                  <a:pt x="709939" y="132897"/>
                </a:lnTo>
                <a:lnTo>
                  <a:pt x="682815" y="88238"/>
                </a:lnTo>
                <a:lnTo>
                  <a:pt x="652431" y="63108"/>
                </a:lnTo>
                <a:lnTo>
                  <a:pt x="637024" y="54225"/>
                </a:lnTo>
                <a:lnTo>
                  <a:pt x="199162" y="54225"/>
                </a:lnTo>
                <a:lnTo>
                  <a:pt x="169351" y="50185"/>
                </a:lnTo>
                <a:lnTo>
                  <a:pt x="141884" y="49935"/>
                </a:lnTo>
                <a:close/>
              </a:path>
              <a:path w="735329" h="501014">
                <a:moveTo>
                  <a:pt x="601937" y="446621"/>
                </a:moveTo>
                <a:lnTo>
                  <a:pt x="541726" y="446621"/>
                </a:lnTo>
                <a:lnTo>
                  <a:pt x="560972" y="450265"/>
                </a:lnTo>
                <a:lnTo>
                  <a:pt x="580407" y="450381"/>
                </a:lnTo>
                <a:lnTo>
                  <a:pt x="599776" y="447297"/>
                </a:lnTo>
                <a:lnTo>
                  <a:pt x="601937" y="446621"/>
                </a:lnTo>
                <a:close/>
              </a:path>
              <a:path w="735329" h="501014">
                <a:moveTo>
                  <a:pt x="335788" y="0"/>
                </a:moveTo>
                <a:lnTo>
                  <a:pt x="280641" y="3572"/>
                </a:lnTo>
                <a:lnTo>
                  <a:pt x="233466" y="17681"/>
                </a:lnTo>
                <a:lnTo>
                  <a:pt x="203632" y="43103"/>
                </a:lnTo>
                <a:lnTo>
                  <a:pt x="199162" y="54225"/>
                </a:lnTo>
                <a:lnTo>
                  <a:pt x="456870" y="54225"/>
                </a:lnTo>
                <a:lnTo>
                  <a:pt x="432514" y="21360"/>
                </a:lnTo>
                <a:lnTo>
                  <a:pt x="389536" y="6188"/>
                </a:lnTo>
                <a:lnTo>
                  <a:pt x="335788" y="0"/>
                </a:lnTo>
                <a:close/>
              </a:path>
              <a:path w="735329" h="501014">
                <a:moveTo>
                  <a:pt x="549313" y="31239"/>
                </a:moveTo>
                <a:lnTo>
                  <a:pt x="526214" y="32189"/>
                </a:lnTo>
                <a:lnTo>
                  <a:pt x="502925" y="36168"/>
                </a:lnTo>
                <a:lnTo>
                  <a:pt x="479720" y="43429"/>
                </a:lnTo>
                <a:lnTo>
                  <a:pt x="456870" y="54225"/>
                </a:lnTo>
                <a:lnTo>
                  <a:pt x="637024" y="54225"/>
                </a:lnTo>
                <a:lnTo>
                  <a:pt x="593854" y="37419"/>
                </a:lnTo>
                <a:lnTo>
                  <a:pt x="549313" y="31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6053049" y="2961286"/>
            <a:ext cx="551498" cy="375761"/>
          </a:xfrm>
          <a:custGeom>
            <a:avLst/>
            <a:gdLst/>
            <a:ahLst/>
            <a:cxnLst/>
            <a:rect l="l" t="t" r="r" b="b"/>
            <a:pathLst>
              <a:path w="735329" h="501014">
                <a:moveTo>
                  <a:pt x="70505" y="278515"/>
                </a:moveTo>
                <a:lnTo>
                  <a:pt x="24386" y="253437"/>
                </a:lnTo>
                <a:lnTo>
                  <a:pt x="2179" y="210048"/>
                </a:lnTo>
                <a:lnTo>
                  <a:pt x="0" y="193214"/>
                </a:lnTo>
                <a:lnTo>
                  <a:pt x="398" y="175801"/>
                </a:lnTo>
                <a:lnTo>
                  <a:pt x="16868" y="123733"/>
                </a:lnTo>
                <a:lnTo>
                  <a:pt x="40381" y="92801"/>
                </a:lnTo>
                <a:lnTo>
                  <a:pt x="73737" y="68291"/>
                </a:lnTo>
                <a:lnTo>
                  <a:pt x="116780" y="53115"/>
                </a:lnTo>
                <a:lnTo>
                  <a:pt x="141884" y="49938"/>
                </a:lnTo>
                <a:lnTo>
                  <a:pt x="169351" y="50187"/>
                </a:lnTo>
                <a:lnTo>
                  <a:pt x="199162" y="54225"/>
                </a:lnTo>
                <a:lnTo>
                  <a:pt x="203632" y="43103"/>
                </a:lnTo>
                <a:lnTo>
                  <a:pt x="233463" y="17681"/>
                </a:lnTo>
                <a:lnTo>
                  <a:pt x="280634" y="3572"/>
                </a:lnTo>
                <a:lnTo>
                  <a:pt x="335777" y="0"/>
                </a:lnTo>
                <a:lnTo>
                  <a:pt x="354310" y="1016"/>
                </a:lnTo>
                <a:lnTo>
                  <a:pt x="405508" y="10285"/>
                </a:lnTo>
                <a:lnTo>
                  <a:pt x="442818" y="28280"/>
                </a:lnTo>
                <a:lnTo>
                  <a:pt x="456870" y="54225"/>
                </a:lnTo>
                <a:lnTo>
                  <a:pt x="479720" y="43429"/>
                </a:lnTo>
                <a:lnTo>
                  <a:pt x="502925" y="36168"/>
                </a:lnTo>
                <a:lnTo>
                  <a:pt x="526214" y="32189"/>
                </a:lnTo>
                <a:lnTo>
                  <a:pt x="549313" y="31239"/>
                </a:lnTo>
                <a:lnTo>
                  <a:pt x="571950" y="33066"/>
                </a:lnTo>
                <a:lnTo>
                  <a:pt x="614750" y="44045"/>
                </a:lnTo>
                <a:lnTo>
                  <a:pt x="652431" y="63108"/>
                </a:lnTo>
                <a:lnTo>
                  <a:pt x="682815" y="88238"/>
                </a:lnTo>
                <a:lnTo>
                  <a:pt x="709939" y="132897"/>
                </a:lnTo>
                <a:lnTo>
                  <a:pt x="712969" y="148631"/>
                </a:lnTo>
                <a:lnTo>
                  <a:pt x="712540" y="164369"/>
                </a:lnTo>
                <a:lnTo>
                  <a:pt x="708379" y="179859"/>
                </a:lnTo>
                <a:lnTo>
                  <a:pt x="700213" y="194849"/>
                </a:lnTo>
                <a:lnTo>
                  <a:pt x="687771" y="209086"/>
                </a:lnTo>
                <a:lnTo>
                  <a:pt x="670779" y="222319"/>
                </a:lnTo>
                <a:lnTo>
                  <a:pt x="691714" y="229740"/>
                </a:lnTo>
                <a:lnTo>
                  <a:pt x="729028" y="264872"/>
                </a:lnTo>
                <a:lnTo>
                  <a:pt x="735223" y="295744"/>
                </a:lnTo>
                <a:lnTo>
                  <a:pt x="733483" y="312434"/>
                </a:lnTo>
                <a:lnTo>
                  <a:pt x="711991" y="363589"/>
                </a:lnTo>
                <a:lnTo>
                  <a:pt x="686663" y="395326"/>
                </a:lnTo>
                <a:lnTo>
                  <a:pt x="654924" y="422116"/>
                </a:lnTo>
                <a:lnTo>
                  <a:pt x="618822" y="441340"/>
                </a:lnTo>
                <a:lnTo>
                  <a:pt x="580407" y="450381"/>
                </a:lnTo>
                <a:lnTo>
                  <a:pt x="560972" y="450265"/>
                </a:lnTo>
                <a:lnTo>
                  <a:pt x="541726" y="446621"/>
                </a:lnTo>
                <a:lnTo>
                  <a:pt x="538625" y="455510"/>
                </a:lnTo>
                <a:lnTo>
                  <a:pt x="500030" y="484122"/>
                </a:lnTo>
                <a:lnTo>
                  <a:pt x="452495" y="496939"/>
                </a:lnTo>
                <a:lnTo>
                  <a:pt x="398575" y="500901"/>
                </a:lnTo>
                <a:lnTo>
                  <a:pt x="380667" y="500029"/>
                </a:lnTo>
                <a:lnTo>
                  <a:pt x="331597" y="490156"/>
                </a:lnTo>
                <a:lnTo>
                  <a:pt x="296188" y="468387"/>
                </a:lnTo>
                <a:lnTo>
                  <a:pt x="284414" y="446621"/>
                </a:lnTo>
                <a:lnTo>
                  <a:pt x="264142" y="458228"/>
                </a:lnTo>
                <a:lnTo>
                  <a:pt x="242219" y="466649"/>
                </a:lnTo>
                <a:lnTo>
                  <a:pt x="219088" y="472066"/>
                </a:lnTo>
                <a:lnTo>
                  <a:pt x="195193" y="474657"/>
                </a:lnTo>
                <a:lnTo>
                  <a:pt x="170975" y="474602"/>
                </a:lnTo>
                <a:lnTo>
                  <a:pt x="123348" y="467275"/>
                </a:lnTo>
                <a:lnTo>
                  <a:pt x="79754" y="451522"/>
                </a:lnTo>
                <a:lnTo>
                  <a:pt x="43737" y="428781"/>
                </a:lnTo>
                <a:lnTo>
                  <a:pt x="11676" y="384711"/>
                </a:lnTo>
                <a:lnTo>
                  <a:pt x="8620" y="368084"/>
                </a:lnTo>
                <a:lnTo>
                  <a:pt x="10117" y="350789"/>
                </a:lnTo>
                <a:lnTo>
                  <a:pt x="16610" y="333005"/>
                </a:lnTo>
                <a:lnTo>
                  <a:pt x="28544" y="314911"/>
                </a:lnTo>
                <a:lnTo>
                  <a:pt x="46362" y="296688"/>
                </a:lnTo>
                <a:lnTo>
                  <a:pt x="70505" y="278515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6161256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41260" y="0"/>
                </a:moveTo>
                <a:lnTo>
                  <a:pt x="6623" y="19411"/>
                </a:lnTo>
                <a:lnTo>
                  <a:pt x="0" y="41969"/>
                </a:lnTo>
                <a:lnTo>
                  <a:pt x="1507" y="53864"/>
                </a:lnTo>
                <a:lnTo>
                  <a:pt x="34383" y="85798"/>
                </a:lnTo>
                <a:lnTo>
                  <a:pt x="45727" y="86317"/>
                </a:lnTo>
                <a:lnTo>
                  <a:pt x="57425" y="83658"/>
                </a:lnTo>
                <a:lnTo>
                  <a:pt x="69064" y="77669"/>
                </a:lnTo>
                <a:lnTo>
                  <a:pt x="80229" y="68198"/>
                </a:lnTo>
                <a:lnTo>
                  <a:pt x="85774" y="57191"/>
                </a:lnTo>
                <a:lnTo>
                  <a:pt x="88042" y="45321"/>
                </a:lnTo>
                <a:lnTo>
                  <a:pt x="87033" y="33311"/>
                </a:lnTo>
                <a:lnTo>
                  <a:pt x="62989" y="3246"/>
                </a:lnTo>
                <a:lnTo>
                  <a:pt x="41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6161256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75155" y="11780"/>
                </a:moveTo>
                <a:lnTo>
                  <a:pt x="82728" y="21885"/>
                </a:lnTo>
                <a:lnTo>
                  <a:pt x="87021" y="33301"/>
                </a:lnTo>
                <a:lnTo>
                  <a:pt x="88034" y="45305"/>
                </a:lnTo>
                <a:lnTo>
                  <a:pt x="85768" y="57172"/>
                </a:lnTo>
                <a:lnTo>
                  <a:pt x="80222" y="68177"/>
                </a:lnTo>
                <a:lnTo>
                  <a:pt x="69060" y="77656"/>
                </a:lnTo>
                <a:lnTo>
                  <a:pt x="57424" y="83652"/>
                </a:lnTo>
                <a:lnTo>
                  <a:pt x="45728" y="86315"/>
                </a:lnTo>
                <a:lnTo>
                  <a:pt x="34386" y="85798"/>
                </a:lnTo>
                <a:lnTo>
                  <a:pt x="1508" y="53866"/>
                </a:lnTo>
                <a:lnTo>
                  <a:pt x="0" y="41971"/>
                </a:lnTo>
                <a:lnTo>
                  <a:pt x="1721" y="30283"/>
                </a:lnTo>
                <a:lnTo>
                  <a:pt x="6620" y="19414"/>
                </a:lnTo>
                <a:lnTo>
                  <a:pt x="17959" y="9463"/>
                </a:lnTo>
                <a:lnTo>
                  <a:pt x="29629" y="3051"/>
                </a:lnTo>
                <a:lnTo>
                  <a:pt x="41266" y="0"/>
                </a:lnTo>
                <a:lnTo>
                  <a:pt x="52507" y="127"/>
                </a:lnTo>
                <a:lnTo>
                  <a:pt x="62988" y="3253"/>
                </a:lnTo>
                <a:lnTo>
                  <a:pt x="72345" y="9199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6249227" y="3116852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41261" y="0"/>
                </a:moveTo>
                <a:lnTo>
                  <a:pt x="6619" y="19431"/>
                </a:lnTo>
                <a:lnTo>
                  <a:pt x="0" y="41982"/>
                </a:lnTo>
                <a:lnTo>
                  <a:pt x="1513" y="53872"/>
                </a:lnTo>
                <a:lnTo>
                  <a:pt x="34401" y="85793"/>
                </a:lnTo>
                <a:lnTo>
                  <a:pt x="45739" y="86310"/>
                </a:lnTo>
                <a:lnTo>
                  <a:pt x="57433" y="83647"/>
                </a:lnTo>
                <a:lnTo>
                  <a:pt x="69073" y="77652"/>
                </a:lnTo>
                <a:lnTo>
                  <a:pt x="80245" y="68173"/>
                </a:lnTo>
                <a:lnTo>
                  <a:pt x="85791" y="57168"/>
                </a:lnTo>
                <a:lnTo>
                  <a:pt x="88057" y="45302"/>
                </a:lnTo>
                <a:lnTo>
                  <a:pt x="87044" y="33297"/>
                </a:lnTo>
                <a:lnTo>
                  <a:pt x="62979" y="3240"/>
                </a:lnTo>
                <a:lnTo>
                  <a:pt x="41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6249222" y="3116852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75184" y="11775"/>
                </a:moveTo>
                <a:lnTo>
                  <a:pt x="82756" y="21880"/>
                </a:lnTo>
                <a:lnTo>
                  <a:pt x="87049" y="33297"/>
                </a:lnTo>
                <a:lnTo>
                  <a:pt x="88063" y="45300"/>
                </a:lnTo>
                <a:lnTo>
                  <a:pt x="85796" y="57167"/>
                </a:lnTo>
                <a:lnTo>
                  <a:pt x="80250" y="68172"/>
                </a:lnTo>
                <a:lnTo>
                  <a:pt x="69082" y="77649"/>
                </a:lnTo>
                <a:lnTo>
                  <a:pt x="57446" y="83644"/>
                </a:lnTo>
                <a:lnTo>
                  <a:pt x="45752" y="86309"/>
                </a:lnTo>
                <a:lnTo>
                  <a:pt x="34413" y="85796"/>
                </a:lnTo>
                <a:lnTo>
                  <a:pt x="1513" y="53873"/>
                </a:lnTo>
                <a:lnTo>
                  <a:pt x="0" y="41979"/>
                </a:lnTo>
                <a:lnTo>
                  <a:pt x="1715" y="30293"/>
                </a:lnTo>
                <a:lnTo>
                  <a:pt x="6608" y="19426"/>
                </a:lnTo>
                <a:lnTo>
                  <a:pt x="17955" y="9472"/>
                </a:lnTo>
                <a:lnTo>
                  <a:pt x="29625" y="3057"/>
                </a:lnTo>
                <a:lnTo>
                  <a:pt x="41259" y="0"/>
                </a:lnTo>
                <a:lnTo>
                  <a:pt x="52496" y="119"/>
                </a:lnTo>
                <a:lnTo>
                  <a:pt x="62977" y="3237"/>
                </a:lnTo>
                <a:lnTo>
                  <a:pt x="72341" y="9170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337209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41271" y="0"/>
                </a:moveTo>
                <a:lnTo>
                  <a:pt x="6622" y="19411"/>
                </a:lnTo>
                <a:lnTo>
                  <a:pt x="0" y="41969"/>
                </a:lnTo>
                <a:lnTo>
                  <a:pt x="1507" y="53865"/>
                </a:lnTo>
                <a:lnTo>
                  <a:pt x="34397" y="85798"/>
                </a:lnTo>
                <a:lnTo>
                  <a:pt x="45737" y="86317"/>
                </a:lnTo>
                <a:lnTo>
                  <a:pt x="57431" y="83658"/>
                </a:lnTo>
                <a:lnTo>
                  <a:pt x="69065" y="77669"/>
                </a:lnTo>
                <a:lnTo>
                  <a:pt x="80229" y="68198"/>
                </a:lnTo>
                <a:lnTo>
                  <a:pt x="85773" y="57191"/>
                </a:lnTo>
                <a:lnTo>
                  <a:pt x="88041" y="45320"/>
                </a:lnTo>
                <a:lnTo>
                  <a:pt x="87033" y="33311"/>
                </a:lnTo>
                <a:lnTo>
                  <a:pt x="62991" y="3246"/>
                </a:lnTo>
                <a:lnTo>
                  <a:pt x="41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6337209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75186" y="11779"/>
                </a:moveTo>
                <a:lnTo>
                  <a:pt x="82748" y="21888"/>
                </a:lnTo>
                <a:lnTo>
                  <a:pt x="87033" y="33310"/>
                </a:lnTo>
                <a:lnTo>
                  <a:pt x="88041" y="45319"/>
                </a:lnTo>
                <a:lnTo>
                  <a:pt x="85773" y="57190"/>
                </a:lnTo>
                <a:lnTo>
                  <a:pt x="80229" y="68197"/>
                </a:lnTo>
                <a:lnTo>
                  <a:pt x="69066" y="77669"/>
                </a:lnTo>
                <a:lnTo>
                  <a:pt x="57431" y="83658"/>
                </a:lnTo>
                <a:lnTo>
                  <a:pt x="45737" y="86317"/>
                </a:lnTo>
                <a:lnTo>
                  <a:pt x="34397" y="85798"/>
                </a:lnTo>
                <a:lnTo>
                  <a:pt x="1507" y="53864"/>
                </a:lnTo>
                <a:lnTo>
                  <a:pt x="0" y="41968"/>
                </a:lnTo>
                <a:lnTo>
                  <a:pt x="1722" y="30280"/>
                </a:lnTo>
                <a:lnTo>
                  <a:pt x="6622" y="19411"/>
                </a:lnTo>
                <a:lnTo>
                  <a:pt x="17967" y="9463"/>
                </a:lnTo>
                <a:lnTo>
                  <a:pt x="29637" y="3053"/>
                </a:lnTo>
                <a:lnTo>
                  <a:pt x="41271" y="0"/>
                </a:lnTo>
                <a:lnTo>
                  <a:pt x="52510" y="124"/>
                </a:lnTo>
                <a:lnTo>
                  <a:pt x="62991" y="3246"/>
                </a:lnTo>
                <a:lnTo>
                  <a:pt x="72356" y="9185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6425197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41260" y="0"/>
                </a:moveTo>
                <a:lnTo>
                  <a:pt x="6623" y="19411"/>
                </a:lnTo>
                <a:lnTo>
                  <a:pt x="0" y="41969"/>
                </a:lnTo>
                <a:lnTo>
                  <a:pt x="1507" y="53864"/>
                </a:lnTo>
                <a:lnTo>
                  <a:pt x="34383" y="85798"/>
                </a:lnTo>
                <a:lnTo>
                  <a:pt x="45727" y="86317"/>
                </a:lnTo>
                <a:lnTo>
                  <a:pt x="57425" y="83658"/>
                </a:lnTo>
                <a:lnTo>
                  <a:pt x="69064" y="77669"/>
                </a:lnTo>
                <a:lnTo>
                  <a:pt x="80229" y="68198"/>
                </a:lnTo>
                <a:lnTo>
                  <a:pt x="85774" y="57191"/>
                </a:lnTo>
                <a:lnTo>
                  <a:pt x="88042" y="45321"/>
                </a:lnTo>
                <a:lnTo>
                  <a:pt x="87033" y="33311"/>
                </a:lnTo>
                <a:lnTo>
                  <a:pt x="62989" y="3246"/>
                </a:lnTo>
                <a:lnTo>
                  <a:pt x="41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6425197" y="311684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75186" y="11779"/>
                </a:moveTo>
                <a:lnTo>
                  <a:pt x="82748" y="21888"/>
                </a:lnTo>
                <a:lnTo>
                  <a:pt x="87033" y="33310"/>
                </a:lnTo>
                <a:lnTo>
                  <a:pt x="88042" y="45319"/>
                </a:lnTo>
                <a:lnTo>
                  <a:pt x="85774" y="57190"/>
                </a:lnTo>
                <a:lnTo>
                  <a:pt x="80229" y="68197"/>
                </a:lnTo>
                <a:lnTo>
                  <a:pt x="69064" y="77669"/>
                </a:lnTo>
                <a:lnTo>
                  <a:pt x="57425" y="83658"/>
                </a:lnTo>
                <a:lnTo>
                  <a:pt x="45727" y="86317"/>
                </a:lnTo>
                <a:lnTo>
                  <a:pt x="34384" y="85798"/>
                </a:lnTo>
                <a:lnTo>
                  <a:pt x="1507" y="53863"/>
                </a:lnTo>
                <a:lnTo>
                  <a:pt x="0" y="41968"/>
                </a:lnTo>
                <a:lnTo>
                  <a:pt x="1722" y="30280"/>
                </a:lnTo>
                <a:lnTo>
                  <a:pt x="6623" y="19411"/>
                </a:lnTo>
                <a:lnTo>
                  <a:pt x="17957" y="9463"/>
                </a:lnTo>
                <a:lnTo>
                  <a:pt x="29624" y="3052"/>
                </a:lnTo>
                <a:lnTo>
                  <a:pt x="41260" y="0"/>
                </a:lnTo>
                <a:lnTo>
                  <a:pt x="52503" y="124"/>
                </a:lnTo>
                <a:lnTo>
                  <a:pt x="62989" y="3246"/>
                </a:lnTo>
                <a:lnTo>
                  <a:pt x="72356" y="9185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7898541" y="3066688"/>
            <a:ext cx="833438" cy="388619"/>
          </a:xfrm>
          <a:custGeom>
            <a:avLst/>
            <a:gdLst/>
            <a:ahLst/>
            <a:cxnLst/>
            <a:rect l="l" t="t" r="r" b="b"/>
            <a:pathLst>
              <a:path w="1111250" h="518160">
                <a:moveTo>
                  <a:pt x="0" y="517815"/>
                </a:moveTo>
                <a:lnTo>
                  <a:pt x="1110675" y="517815"/>
                </a:lnTo>
                <a:lnTo>
                  <a:pt x="1110675" y="0"/>
                </a:lnTo>
                <a:lnTo>
                  <a:pt x="0" y="0"/>
                </a:lnTo>
                <a:lnTo>
                  <a:pt x="0" y="51781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7898541" y="3066688"/>
            <a:ext cx="833438" cy="388619"/>
          </a:xfrm>
          <a:custGeom>
            <a:avLst/>
            <a:gdLst/>
            <a:ahLst/>
            <a:cxnLst/>
            <a:rect l="l" t="t" r="r" b="b"/>
            <a:pathLst>
              <a:path w="1111250" h="518160">
                <a:moveTo>
                  <a:pt x="0" y="0"/>
                </a:moveTo>
                <a:lnTo>
                  <a:pt x="1110660" y="0"/>
                </a:lnTo>
                <a:lnTo>
                  <a:pt x="1110660" y="517812"/>
                </a:lnTo>
                <a:lnTo>
                  <a:pt x="0" y="517812"/>
                </a:lnTo>
                <a:lnTo>
                  <a:pt x="0" y="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8145203" y="327803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41254" y="0"/>
                </a:moveTo>
                <a:lnTo>
                  <a:pt x="6610" y="19408"/>
                </a:lnTo>
                <a:lnTo>
                  <a:pt x="0" y="41967"/>
                </a:lnTo>
                <a:lnTo>
                  <a:pt x="1508" y="53867"/>
                </a:lnTo>
                <a:lnTo>
                  <a:pt x="34390" y="85801"/>
                </a:lnTo>
                <a:lnTo>
                  <a:pt x="45729" y="86314"/>
                </a:lnTo>
                <a:lnTo>
                  <a:pt x="57422" y="83649"/>
                </a:lnTo>
                <a:lnTo>
                  <a:pt x="69058" y="77654"/>
                </a:lnTo>
                <a:lnTo>
                  <a:pt x="80226" y="68177"/>
                </a:lnTo>
                <a:lnTo>
                  <a:pt x="85773" y="57172"/>
                </a:lnTo>
                <a:lnTo>
                  <a:pt x="88040" y="45305"/>
                </a:lnTo>
                <a:lnTo>
                  <a:pt x="87026" y="33301"/>
                </a:lnTo>
                <a:lnTo>
                  <a:pt x="62975" y="3251"/>
                </a:lnTo>
                <a:lnTo>
                  <a:pt x="41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8145203" y="3278039"/>
            <a:ext cx="66199" cy="64770"/>
          </a:xfrm>
          <a:custGeom>
            <a:avLst/>
            <a:gdLst/>
            <a:ahLst/>
            <a:cxnLst/>
            <a:rect l="l" t="t" r="r" b="b"/>
            <a:pathLst>
              <a:path w="88265" h="86360">
                <a:moveTo>
                  <a:pt x="75161" y="11780"/>
                </a:moveTo>
                <a:lnTo>
                  <a:pt x="82734" y="21884"/>
                </a:lnTo>
                <a:lnTo>
                  <a:pt x="87026" y="33301"/>
                </a:lnTo>
                <a:lnTo>
                  <a:pt x="88040" y="45305"/>
                </a:lnTo>
                <a:lnTo>
                  <a:pt x="85773" y="57172"/>
                </a:lnTo>
                <a:lnTo>
                  <a:pt x="80226" y="68177"/>
                </a:lnTo>
                <a:lnTo>
                  <a:pt x="69058" y="77654"/>
                </a:lnTo>
                <a:lnTo>
                  <a:pt x="57422" y="83649"/>
                </a:lnTo>
                <a:lnTo>
                  <a:pt x="45729" y="86314"/>
                </a:lnTo>
                <a:lnTo>
                  <a:pt x="34390" y="85801"/>
                </a:lnTo>
                <a:lnTo>
                  <a:pt x="1508" y="53867"/>
                </a:lnTo>
                <a:lnTo>
                  <a:pt x="0" y="41967"/>
                </a:lnTo>
                <a:lnTo>
                  <a:pt x="1718" y="30277"/>
                </a:lnTo>
                <a:lnTo>
                  <a:pt x="6610" y="19408"/>
                </a:lnTo>
                <a:lnTo>
                  <a:pt x="17951" y="9460"/>
                </a:lnTo>
                <a:lnTo>
                  <a:pt x="29620" y="3051"/>
                </a:lnTo>
                <a:lnTo>
                  <a:pt x="41254" y="0"/>
                </a:lnTo>
                <a:lnTo>
                  <a:pt x="52493" y="126"/>
                </a:lnTo>
                <a:lnTo>
                  <a:pt x="62975" y="3251"/>
                </a:lnTo>
                <a:lnTo>
                  <a:pt x="72339" y="9194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8239145" y="3276118"/>
            <a:ext cx="49054" cy="48577"/>
          </a:xfrm>
          <a:custGeom>
            <a:avLst/>
            <a:gdLst/>
            <a:ahLst/>
            <a:cxnLst/>
            <a:rect l="l" t="t" r="r" b="b"/>
            <a:pathLst>
              <a:path w="65404" h="64770">
                <a:moveTo>
                  <a:pt x="39398" y="0"/>
                </a:moveTo>
                <a:lnTo>
                  <a:pt x="456" y="23737"/>
                </a:lnTo>
                <a:lnTo>
                  <a:pt x="0" y="35244"/>
                </a:lnTo>
                <a:lnTo>
                  <a:pt x="3871" y="46966"/>
                </a:lnTo>
                <a:lnTo>
                  <a:pt x="12290" y="58055"/>
                </a:lnTo>
                <a:lnTo>
                  <a:pt x="22869" y="63337"/>
                </a:lnTo>
                <a:lnTo>
                  <a:pt x="34546" y="64398"/>
                </a:lnTo>
                <a:lnTo>
                  <a:pt x="46288" y="61113"/>
                </a:lnTo>
                <a:lnTo>
                  <a:pt x="57062" y="53354"/>
                </a:lnTo>
                <a:lnTo>
                  <a:pt x="63260" y="42634"/>
                </a:lnTo>
                <a:lnTo>
                  <a:pt x="65054" y="30730"/>
                </a:lnTo>
                <a:lnTo>
                  <a:pt x="62443" y="18947"/>
                </a:lnTo>
                <a:lnTo>
                  <a:pt x="55426" y="8590"/>
                </a:lnTo>
                <a:lnTo>
                  <a:pt x="49737" y="4049"/>
                </a:lnTo>
                <a:lnTo>
                  <a:pt x="39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8239145" y="3276117"/>
            <a:ext cx="49054" cy="48577"/>
          </a:xfrm>
          <a:custGeom>
            <a:avLst/>
            <a:gdLst/>
            <a:ahLst/>
            <a:cxnLst/>
            <a:rect l="l" t="t" r="r" b="b"/>
            <a:pathLst>
              <a:path w="65404" h="64770">
                <a:moveTo>
                  <a:pt x="55426" y="8593"/>
                </a:moveTo>
                <a:lnTo>
                  <a:pt x="62443" y="18949"/>
                </a:lnTo>
                <a:lnTo>
                  <a:pt x="65054" y="30732"/>
                </a:lnTo>
                <a:lnTo>
                  <a:pt x="63260" y="42636"/>
                </a:lnTo>
                <a:lnTo>
                  <a:pt x="57062" y="53356"/>
                </a:lnTo>
                <a:lnTo>
                  <a:pt x="46288" y="61115"/>
                </a:lnTo>
                <a:lnTo>
                  <a:pt x="34546" y="64401"/>
                </a:lnTo>
                <a:lnTo>
                  <a:pt x="22869" y="63339"/>
                </a:lnTo>
                <a:lnTo>
                  <a:pt x="12290" y="58057"/>
                </a:lnTo>
                <a:lnTo>
                  <a:pt x="3871" y="46968"/>
                </a:lnTo>
                <a:lnTo>
                  <a:pt x="0" y="35246"/>
                </a:lnTo>
                <a:lnTo>
                  <a:pt x="456" y="23739"/>
                </a:lnTo>
                <a:lnTo>
                  <a:pt x="5020" y="13294"/>
                </a:lnTo>
                <a:lnTo>
                  <a:pt x="16312" y="4339"/>
                </a:lnTo>
                <a:lnTo>
                  <a:pt x="28013" y="2"/>
                </a:lnTo>
                <a:lnTo>
                  <a:pt x="39396" y="0"/>
                </a:lnTo>
                <a:lnTo>
                  <a:pt x="49735" y="4049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8327038" y="3275985"/>
            <a:ext cx="61913" cy="61436"/>
          </a:xfrm>
          <a:custGeom>
            <a:avLst/>
            <a:gdLst/>
            <a:ahLst/>
            <a:cxnLst/>
            <a:rect l="l" t="t" r="r" b="b"/>
            <a:pathLst>
              <a:path w="82550" h="81914">
                <a:moveTo>
                  <a:pt x="40501" y="0"/>
                </a:moveTo>
                <a:lnTo>
                  <a:pt x="5884" y="18403"/>
                </a:lnTo>
                <a:lnTo>
                  <a:pt x="0" y="39957"/>
                </a:lnTo>
                <a:lnTo>
                  <a:pt x="2007" y="51647"/>
                </a:lnTo>
                <a:lnTo>
                  <a:pt x="7528" y="63293"/>
                </a:lnTo>
                <a:lnTo>
                  <a:pt x="16722" y="74405"/>
                </a:lnTo>
                <a:lnTo>
                  <a:pt x="27177" y="79776"/>
                </a:lnTo>
                <a:lnTo>
                  <a:pt x="38629" y="81850"/>
                </a:lnTo>
                <a:lnTo>
                  <a:pt x="50458" y="80531"/>
                </a:lnTo>
                <a:lnTo>
                  <a:pt x="62045" y="75725"/>
                </a:lnTo>
                <a:lnTo>
                  <a:pt x="72769" y="67340"/>
                </a:lnTo>
                <a:lnTo>
                  <a:pt x="79248" y="56720"/>
                </a:lnTo>
                <a:lnTo>
                  <a:pt x="82242" y="44985"/>
                </a:lnTo>
                <a:lnTo>
                  <a:pt x="81749" y="32955"/>
                </a:lnTo>
                <a:lnTo>
                  <a:pt x="51607" y="823"/>
                </a:lnTo>
                <a:lnTo>
                  <a:pt x="40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8327038" y="3275984"/>
            <a:ext cx="61913" cy="61436"/>
          </a:xfrm>
          <a:custGeom>
            <a:avLst/>
            <a:gdLst/>
            <a:ahLst/>
            <a:cxnLst/>
            <a:rect l="l" t="t" r="r" b="b"/>
            <a:pathLst>
              <a:path w="82550" h="81914">
                <a:moveTo>
                  <a:pt x="70304" y="11293"/>
                </a:moveTo>
                <a:lnTo>
                  <a:pt x="77769" y="21449"/>
                </a:lnTo>
                <a:lnTo>
                  <a:pt x="81749" y="32953"/>
                </a:lnTo>
                <a:lnTo>
                  <a:pt x="82242" y="44983"/>
                </a:lnTo>
                <a:lnTo>
                  <a:pt x="79249" y="56718"/>
                </a:lnTo>
                <a:lnTo>
                  <a:pt x="72770" y="67338"/>
                </a:lnTo>
                <a:lnTo>
                  <a:pt x="62046" y="75724"/>
                </a:lnTo>
                <a:lnTo>
                  <a:pt x="50459" y="80530"/>
                </a:lnTo>
                <a:lnTo>
                  <a:pt x="38630" y="81850"/>
                </a:lnTo>
                <a:lnTo>
                  <a:pt x="27178" y="79777"/>
                </a:lnTo>
                <a:lnTo>
                  <a:pt x="16723" y="74406"/>
                </a:lnTo>
                <a:lnTo>
                  <a:pt x="7529" y="63294"/>
                </a:lnTo>
                <a:lnTo>
                  <a:pt x="2008" y="51649"/>
                </a:lnTo>
                <a:lnTo>
                  <a:pt x="0" y="39959"/>
                </a:lnTo>
                <a:lnTo>
                  <a:pt x="1344" y="28714"/>
                </a:lnTo>
                <a:lnTo>
                  <a:pt x="5882" y="18404"/>
                </a:lnTo>
                <a:lnTo>
                  <a:pt x="17226" y="8588"/>
                </a:lnTo>
                <a:lnTo>
                  <a:pt x="28903" y="2521"/>
                </a:lnTo>
                <a:lnTo>
                  <a:pt x="40500" y="0"/>
                </a:lnTo>
                <a:lnTo>
                  <a:pt x="51607" y="822"/>
                </a:lnTo>
                <a:lnTo>
                  <a:pt x="61809" y="4786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8415073" y="3276007"/>
            <a:ext cx="54293" cy="53816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38236" y="0"/>
                </a:moveTo>
                <a:lnTo>
                  <a:pt x="26904" y="2061"/>
                </a:lnTo>
                <a:lnTo>
                  <a:pt x="15229" y="8127"/>
                </a:lnTo>
                <a:lnTo>
                  <a:pt x="3629" y="18521"/>
                </a:lnTo>
                <a:lnTo>
                  <a:pt x="0" y="29581"/>
                </a:lnTo>
                <a:lnTo>
                  <a:pt x="171" y="41349"/>
                </a:lnTo>
                <a:lnTo>
                  <a:pt x="4262" y="53028"/>
                </a:lnTo>
                <a:lnTo>
                  <a:pt x="12395" y="63822"/>
                </a:lnTo>
                <a:lnTo>
                  <a:pt x="21847" y="69462"/>
                </a:lnTo>
                <a:lnTo>
                  <a:pt x="32555" y="71678"/>
                </a:lnTo>
                <a:lnTo>
                  <a:pt x="44008" y="70200"/>
                </a:lnTo>
                <a:lnTo>
                  <a:pt x="55695" y="64760"/>
                </a:lnTo>
                <a:lnTo>
                  <a:pt x="67107" y="55092"/>
                </a:lnTo>
                <a:lnTo>
                  <a:pt x="71725" y="43782"/>
                </a:lnTo>
                <a:lnTo>
                  <a:pt x="72395" y="31767"/>
                </a:lnTo>
                <a:lnTo>
                  <a:pt x="69117" y="20100"/>
                </a:lnTo>
                <a:lnTo>
                  <a:pt x="61889" y="9836"/>
                </a:lnTo>
                <a:lnTo>
                  <a:pt x="58185" y="6603"/>
                </a:lnTo>
                <a:lnTo>
                  <a:pt x="48803" y="1621"/>
                </a:lnTo>
                <a:lnTo>
                  <a:pt x="38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8415073" y="3276007"/>
            <a:ext cx="54293" cy="53816"/>
          </a:xfrm>
          <a:custGeom>
            <a:avLst/>
            <a:gdLst/>
            <a:ahLst/>
            <a:cxnLst/>
            <a:rect l="l" t="t" r="r" b="b"/>
            <a:pathLst>
              <a:path w="72390" h="71754">
                <a:moveTo>
                  <a:pt x="61889" y="9836"/>
                </a:moveTo>
                <a:lnTo>
                  <a:pt x="69117" y="20100"/>
                </a:lnTo>
                <a:lnTo>
                  <a:pt x="72395" y="31767"/>
                </a:lnTo>
                <a:lnTo>
                  <a:pt x="71725" y="43782"/>
                </a:lnTo>
                <a:lnTo>
                  <a:pt x="67107" y="55092"/>
                </a:lnTo>
                <a:lnTo>
                  <a:pt x="55695" y="64760"/>
                </a:lnTo>
                <a:lnTo>
                  <a:pt x="44008" y="70200"/>
                </a:lnTo>
                <a:lnTo>
                  <a:pt x="32555" y="71678"/>
                </a:lnTo>
                <a:lnTo>
                  <a:pt x="21847" y="69462"/>
                </a:lnTo>
                <a:lnTo>
                  <a:pt x="12395" y="63822"/>
                </a:lnTo>
                <a:lnTo>
                  <a:pt x="4262" y="53028"/>
                </a:lnTo>
                <a:lnTo>
                  <a:pt x="171" y="41349"/>
                </a:lnTo>
                <a:lnTo>
                  <a:pt x="0" y="29581"/>
                </a:lnTo>
                <a:lnTo>
                  <a:pt x="3629" y="18521"/>
                </a:lnTo>
                <a:lnTo>
                  <a:pt x="15229" y="8127"/>
                </a:lnTo>
                <a:lnTo>
                  <a:pt x="26904" y="2061"/>
                </a:lnTo>
                <a:lnTo>
                  <a:pt x="38236" y="0"/>
                </a:lnTo>
                <a:lnTo>
                  <a:pt x="48803" y="1621"/>
                </a:lnTo>
                <a:lnTo>
                  <a:pt x="58185" y="6603"/>
                </a:lnTo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057784" y="3456298"/>
            <a:ext cx="53816" cy="10001"/>
          </a:xfrm>
          <a:custGeom>
            <a:avLst/>
            <a:gdLst/>
            <a:ahLst/>
            <a:cxnLst/>
            <a:rect l="l" t="t" r="r" b="b"/>
            <a:pathLst>
              <a:path w="71755" h="13335">
                <a:moveTo>
                  <a:pt x="0" y="13072"/>
                </a:moveTo>
                <a:lnTo>
                  <a:pt x="71423" y="0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107130" y="3433215"/>
            <a:ext cx="66199" cy="46196"/>
          </a:xfrm>
          <a:custGeom>
            <a:avLst/>
            <a:gdLst/>
            <a:ahLst/>
            <a:cxnLst/>
            <a:rect l="l" t="t" r="r" b="b"/>
            <a:pathLst>
              <a:path w="88264" h="61595">
                <a:moveTo>
                  <a:pt x="0" y="0"/>
                </a:moveTo>
                <a:lnTo>
                  <a:pt x="11262" y="61542"/>
                </a:lnTo>
                <a:lnTo>
                  <a:pt x="87678" y="15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107121" y="3433215"/>
            <a:ext cx="66199" cy="46196"/>
          </a:xfrm>
          <a:custGeom>
            <a:avLst/>
            <a:gdLst/>
            <a:ahLst/>
            <a:cxnLst/>
            <a:rect l="l" t="t" r="r" b="b"/>
            <a:pathLst>
              <a:path w="88264" h="61595">
                <a:moveTo>
                  <a:pt x="87687" y="15752"/>
                </a:moveTo>
                <a:lnTo>
                  <a:pt x="0" y="0"/>
                </a:lnTo>
                <a:lnTo>
                  <a:pt x="11274" y="61542"/>
                </a:lnTo>
                <a:lnTo>
                  <a:pt x="87687" y="15752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5964448" y="3363803"/>
            <a:ext cx="115729" cy="100013"/>
          </a:xfrm>
          <a:custGeom>
            <a:avLst/>
            <a:gdLst/>
            <a:ahLst/>
            <a:cxnLst/>
            <a:rect l="l" t="t" r="r" b="b"/>
            <a:pathLst>
              <a:path w="154304" h="133350">
                <a:moveTo>
                  <a:pt x="0" y="132993"/>
                </a:moveTo>
                <a:lnTo>
                  <a:pt x="153741" y="0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6064415" y="3322870"/>
            <a:ext cx="62865" cy="59055"/>
          </a:xfrm>
          <a:custGeom>
            <a:avLst/>
            <a:gdLst/>
            <a:ahLst/>
            <a:cxnLst/>
            <a:rect l="l" t="t" r="r" b="b"/>
            <a:pathLst>
              <a:path w="83820" h="78739">
                <a:moveTo>
                  <a:pt x="83545" y="0"/>
                </a:moveTo>
                <a:lnTo>
                  <a:pt x="0" y="30921"/>
                </a:lnTo>
                <a:lnTo>
                  <a:pt x="40934" y="78236"/>
                </a:lnTo>
                <a:lnTo>
                  <a:pt x="83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6064415" y="3322870"/>
            <a:ext cx="62865" cy="59055"/>
          </a:xfrm>
          <a:custGeom>
            <a:avLst/>
            <a:gdLst/>
            <a:ahLst/>
            <a:cxnLst/>
            <a:rect l="l" t="t" r="r" b="b"/>
            <a:pathLst>
              <a:path w="83820" h="78739">
                <a:moveTo>
                  <a:pt x="83545" y="0"/>
                </a:moveTo>
                <a:lnTo>
                  <a:pt x="0" y="30921"/>
                </a:lnTo>
                <a:lnTo>
                  <a:pt x="40934" y="78236"/>
                </a:lnTo>
                <a:lnTo>
                  <a:pt x="83545" y="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6543310" y="3282732"/>
            <a:ext cx="234791" cy="145733"/>
          </a:xfrm>
          <a:custGeom>
            <a:avLst/>
            <a:gdLst/>
            <a:ahLst/>
            <a:cxnLst/>
            <a:rect l="l" t="t" r="r" b="b"/>
            <a:pathLst>
              <a:path w="313054" h="194310">
                <a:moveTo>
                  <a:pt x="0" y="0"/>
                </a:moveTo>
                <a:lnTo>
                  <a:pt x="312663" y="194011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6765439" y="3408300"/>
            <a:ext cx="65723" cy="53340"/>
          </a:xfrm>
          <a:custGeom>
            <a:avLst/>
            <a:gdLst/>
            <a:ahLst/>
            <a:cxnLst/>
            <a:rect l="l" t="t" r="r" b="b"/>
            <a:pathLst>
              <a:path w="87629" h="71120">
                <a:moveTo>
                  <a:pt x="32979" y="0"/>
                </a:moveTo>
                <a:lnTo>
                  <a:pt x="0" y="53163"/>
                </a:lnTo>
                <a:lnTo>
                  <a:pt x="87355" y="70570"/>
                </a:lnTo>
                <a:lnTo>
                  <a:pt x="32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6765439" y="3408300"/>
            <a:ext cx="65723" cy="53340"/>
          </a:xfrm>
          <a:custGeom>
            <a:avLst/>
            <a:gdLst/>
            <a:ahLst/>
            <a:cxnLst/>
            <a:rect l="l" t="t" r="r" b="b"/>
            <a:pathLst>
              <a:path w="87629" h="71120">
                <a:moveTo>
                  <a:pt x="87355" y="70570"/>
                </a:moveTo>
                <a:lnTo>
                  <a:pt x="32979" y="0"/>
                </a:lnTo>
                <a:lnTo>
                  <a:pt x="0" y="53163"/>
                </a:lnTo>
                <a:lnTo>
                  <a:pt x="87355" y="7057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7679908" y="3314531"/>
            <a:ext cx="162878" cy="156686"/>
          </a:xfrm>
          <a:custGeom>
            <a:avLst/>
            <a:gdLst/>
            <a:ahLst/>
            <a:cxnLst/>
            <a:rect l="l" t="t" r="r" b="b"/>
            <a:pathLst>
              <a:path w="217170" h="208914">
                <a:moveTo>
                  <a:pt x="0" y="208787"/>
                </a:moveTo>
                <a:lnTo>
                  <a:pt x="217109" y="0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7826464" y="3271168"/>
            <a:ext cx="61436" cy="60484"/>
          </a:xfrm>
          <a:custGeom>
            <a:avLst/>
            <a:gdLst/>
            <a:ahLst/>
            <a:cxnLst/>
            <a:rect l="l" t="t" r="r" b="b"/>
            <a:pathLst>
              <a:path w="81915" h="80645">
                <a:moveTo>
                  <a:pt x="81808" y="0"/>
                </a:moveTo>
                <a:lnTo>
                  <a:pt x="0" y="35277"/>
                </a:lnTo>
                <a:lnTo>
                  <a:pt x="43373" y="80366"/>
                </a:lnTo>
                <a:lnTo>
                  <a:pt x="81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7826464" y="3271168"/>
            <a:ext cx="61436" cy="60484"/>
          </a:xfrm>
          <a:custGeom>
            <a:avLst/>
            <a:gdLst/>
            <a:ahLst/>
            <a:cxnLst/>
            <a:rect l="l" t="t" r="r" b="b"/>
            <a:pathLst>
              <a:path w="81915" h="80645">
                <a:moveTo>
                  <a:pt x="81838" y="0"/>
                </a:moveTo>
                <a:lnTo>
                  <a:pt x="0" y="35277"/>
                </a:lnTo>
                <a:lnTo>
                  <a:pt x="43373" y="80366"/>
                </a:lnTo>
                <a:lnTo>
                  <a:pt x="81838" y="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2041144" y="3067858"/>
            <a:ext cx="969744" cy="6882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2156895" y="3129715"/>
            <a:ext cx="737018" cy="5019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6987" y="3067858"/>
            <a:ext cx="969744" cy="6882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736420" y="3129715"/>
            <a:ext cx="1321859" cy="5019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974998" y="3297072"/>
            <a:ext cx="263366" cy="134303"/>
          </a:xfrm>
          <a:custGeom>
            <a:avLst/>
            <a:gdLst/>
            <a:ahLst/>
            <a:cxnLst/>
            <a:rect l="l" t="t" r="r" b="b"/>
            <a:pathLst>
              <a:path w="351155" h="179070">
                <a:moveTo>
                  <a:pt x="0" y="0"/>
                </a:moveTo>
                <a:lnTo>
                  <a:pt x="350769" y="178545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1227440" y="3410069"/>
            <a:ext cx="66675" cy="49530"/>
          </a:xfrm>
          <a:custGeom>
            <a:avLst/>
            <a:gdLst/>
            <a:ahLst/>
            <a:cxnLst/>
            <a:rect l="l" t="t" r="r" b="b"/>
            <a:pathLst>
              <a:path w="88900" h="66039">
                <a:moveTo>
                  <a:pt x="28370" y="0"/>
                </a:moveTo>
                <a:lnTo>
                  <a:pt x="0" y="55769"/>
                </a:lnTo>
                <a:lnTo>
                  <a:pt x="88520" y="65720"/>
                </a:lnTo>
                <a:lnTo>
                  <a:pt x="28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1227438" y="3410069"/>
            <a:ext cx="66675" cy="49530"/>
          </a:xfrm>
          <a:custGeom>
            <a:avLst/>
            <a:gdLst/>
            <a:ahLst/>
            <a:cxnLst/>
            <a:rect l="l" t="t" r="r" b="b"/>
            <a:pathLst>
              <a:path w="88900" h="66039">
                <a:moveTo>
                  <a:pt x="88523" y="65720"/>
                </a:moveTo>
                <a:lnTo>
                  <a:pt x="28373" y="0"/>
                </a:lnTo>
                <a:lnTo>
                  <a:pt x="0" y="55757"/>
                </a:lnTo>
                <a:lnTo>
                  <a:pt x="88523" y="65720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2892225" y="3442037"/>
            <a:ext cx="64294" cy="10953"/>
          </a:xfrm>
          <a:custGeom>
            <a:avLst/>
            <a:gdLst/>
            <a:ahLst/>
            <a:cxnLst/>
            <a:rect l="l" t="t" r="r" b="b"/>
            <a:pathLst>
              <a:path w="85725" h="14604">
                <a:moveTo>
                  <a:pt x="0" y="0"/>
                </a:moveTo>
                <a:lnTo>
                  <a:pt x="85374" y="14240"/>
                </a:lnTo>
              </a:path>
            </a:pathLst>
          </a:custGeom>
          <a:ln w="104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2952414" y="3429580"/>
            <a:ext cx="65723" cy="46673"/>
          </a:xfrm>
          <a:custGeom>
            <a:avLst/>
            <a:gdLst/>
            <a:ahLst/>
            <a:cxnLst/>
            <a:rect l="l" t="t" r="r" b="b"/>
            <a:pathLst>
              <a:path w="87629" h="62229">
                <a:moveTo>
                  <a:pt x="10271" y="0"/>
                </a:moveTo>
                <a:lnTo>
                  <a:pt x="0" y="61709"/>
                </a:lnTo>
                <a:lnTo>
                  <a:pt x="87416" y="44576"/>
                </a:lnTo>
                <a:lnTo>
                  <a:pt x="10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2952414" y="3429580"/>
            <a:ext cx="65723" cy="46673"/>
          </a:xfrm>
          <a:custGeom>
            <a:avLst/>
            <a:gdLst/>
            <a:ahLst/>
            <a:cxnLst/>
            <a:rect l="l" t="t" r="r" b="b"/>
            <a:pathLst>
              <a:path w="87629" h="62229">
                <a:moveTo>
                  <a:pt x="87416" y="44576"/>
                </a:moveTo>
                <a:lnTo>
                  <a:pt x="10271" y="0"/>
                </a:lnTo>
                <a:lnTo>
                  <a:pt x="0" y="61709"/>
                </a:lnTo>
                <a:lnTo>
                  <a:pt x="87416" y="44576"/>
                </a:lnTo>
                <a:close/>
              </a:path>
            </a:pathLst>
          </a:custGeom>
          <a:ln w="10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 txBox="1"/>
          <p:nvPr/>
        </p:nvSpPr>
        <p:spPr>
          <a:xfrm>
            <a:off x="364718" y="3194663"/>
            <a:ext cx="518160" cy="132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863" dirty="0">
                <a:latin typeface="Arial"/>
                <a:cs typeface="Arial"/>
              </a:rPr>
              <a:t>Documen</a:t>
            </a:r>
            <a:r>
              <a:rPr sz="863" spc="-4" dirty="0">
                <a:latin typeface="Arial"/>
                <a:cs typeface="Arial"/>
              </a:rPr>
              <a:t>t</a:t>
            </a:r>
            <a:endParaRPr sz="863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307072" y="3325335"/>
            <a:ext cx="751046" cy="252249"/>
          </a:xfrm>
          <a:prstGeom prst="rect">
            <a:avLst/>
          </a:prstGeom>
          <a:solidFill>
            <a:srgbClr val="FFFFFF"/>
          </a:solidFill>
          <a:ln w="104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914" marR="37624" indent="98584">
              <a:lnSpc>
                <a:spcPct val="104299"/>
              </a:lnSpc>
            </a:pPr>
            <a:r>
              <a:rPr sz="788" spc="4" dirty="0">
                <a:latin typeface="Arial"/>
                <a:cs typeface="Arial"/>
              </a:rPr>
              <a:t>Sentence</a:t>
            </a:r>
            <a:r>
              <a:rPr sz="788" dirty="0">
                <a:latin typeface="Times New Roman"/>
                <a:cs typeface="Times New Roman"/>
              </a:rPr>
              <a:t> </a:t>
            </a:r>
            <a:r>
              <a:rPr sz="788" spc="4" dirty="0">
                <a:latin typeface="Arial"/>
                <a:cs typeface="Arial"/>
              </a:rPr>
              <a:t>Segmentation</a:t>
            </a:r>
            <a:endParaRPr sz="788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36493" y="3325335"/>
            <a:ext cx="703898" cy="252249"/>
          </a:xfrm>
          <a:prstGeom prst="rect">
            <a:avLst/>
          </a:prstGeom>
          <a:solidFill>
            <a:srgbClr val="FFFFFF"/>
          </a:solidFill>
          <a:ln w="104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6206" marR="111919" indent="10953">
              <a:lnSpc>
                <a:spcPct val="104299"/>
              </a:lnSpc>
            </a:pPr>
            <a:r>
              <a:rPr sz="788" spc="4" dirty="0">
                <a:latin typeface="Arial"/>
                <a:cs typeface="Arial"/>
              </a:rPr>
              <a:t>Sentence</a:t>
            </a:r>
            <a:r>
              <a:rPr sz="788" dirty="0">
                <a:latin typeface="Times New Roman"/>
                <a:cs typeface="Times New Roman"/>
              </a:rPr>
              <a:t> </a:t>
            </a:r>
            <a:r>
              <a:rPr sz="788" dirty="0">
                <a:latin typeface="Arial"/>
                <a:cs typeface="Arial"/>
              </a:rPr>
              <a:t>Extraction</a:t>
            </a:r>
            <a:endParaRPr sz="788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140213" y="2861507"/>
            <a:ext cx="804386" cy="26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66675">
              <a:lnSpc>
                <a:spcPct val="101099"/>
              </a:lnSpc>
            </a:pPr>
            <a:r>
              <a:rPr sz="863" dirty="0">
                <a:latin typeface="Arial"/>
                <a:cs typeface="Arial"/>
              </a:rPr>
              <a:t>All</a:t>
            </a:r>
            <a:r>
              <a:rPr sz="863" spc="23" dirty="0">
                <a:latin typeface="Times New Roman"/>
                <a:cs typeface="Times New Roman"/>
              </a:rPr>
              <a:t> </a:t>
            </a:r>
            <a:r>
              <a:rPr sz="863" dirty="0">
                <a:latin typeface="Arial"/>
                <a:cs typeface="Arial"/>
              </a:rPr>
              <a:t>sen</a:t>
            </a:r>
            <a:r>
              <a:rPr sz="863" spc="-4" dirty="0">
                <a:latin typeface="Arial"/>
                <a:cs typeface="Arial"/>
              </a:rPr>
              <a:t>t</a:t>
            </a:r>
            <a:r>
              <a:rPr sz="863" dirty="0">
                <a:latin typeface="Arial"/>
                <a:cs typeface="Arial"/>
              </a:rPr>
              <a:t>ences</a:t>
            </a:r>
            <a:r>
              <a:rPr sz="863" dirty="0">
                <a:latin typeface="Times New Roman"/>
                <a:cs typeface="Times New Roman"/>
              </a:rPr>
              <a:t> </a:t>
            </a:r>
            <a:r>
              <a:rPr sz="863" spc="-4" dirty="0">
                <a:latin typeface="Arial"/>
                <a:cs typeface="Arial"/>
              </a:rPr>
              <a:t>f</a:t>
            </a:r>
            <a:r>
              <a:rPr sz="863" dirty="0">
                <a:latin typeface="Arial"/>
                <a:cs typeface="Arial"/>
              </a:rPr>
              <a:t>rom</a:t>
            </a:r>
            <a:r>
              <a:rPr sz="863" spc="23" dirty="0">
                <a:latin typeface="Times New Roman"/>
                <a:cs typeface="Times New Roman"/>
              </a:rPr>
              <a:t> </a:t>
            </a:r>
            <a:r>
              <a:rPr sz="863" dirty="0">
                <a:latin typeface="Arial"/>
                <a:cs typeface="Arial"/>
              </a:rPr>
              <a:t>documen</a:t>
            </a:r>
            <a:r>
              <a:rPr sz="863" spc="-4" dirty="0">
                <a:latin typeface="Arial"/>
                <a:cs typeface="Arial"/>
              </a:rPr>
              <a:t>t</a:t>
            </a:r>
            <a:r>
              <a:rPr sz="863" dirty="0">
                <a:latin typeface="Arial"/>
                <a:cs typeface="Arial"/>
              </a:rPr>
              <a:t>s</a:t>
            </a:r>
            <a:endParaRPr sz="863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062751" y="2835772"/>
            <a:ext cx="518636" cy="26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18098">
              <a:lnSpc>
                <a:spcPct val="101099"/>
              </a:lnSpc>
            </a:pPr>
            <a:r>
              <a:rPr sz="863" spc="-8" dirty="0">
                <a:latin typeface="Arial"/>
                <a:cs typeface="Arial"/>
              </a:rPr>
              <a:t>Extra</a:t>
            </a:r>
            <a:r>
              <a:rPr sz="863" spc="-4" dirty="0">
                <a:latin typeface="Arial"/>
                <a:cs typeface="Arial"/>
              </a:rPr>
              <a:t>cted</a:t>
            </a:r>
            <a:r>
              <a:rPr sz="863" spc="-4" dirty="0">
                <a:latin typeface="Times New Roman"/>
                <a:cs typeface="Times New Roman"/>
              </a:rPr>
              <a:t> </a:t>
            </a:r>
            <a:r>
              <a:rPr sz="863" spc="-4" dirty="0">
                <a:latin typeface="Arial"/>
                <a:cs typeface="Arial"/>
              </a:rPr>
              <a:t>sentences</a:t>
            </a:r>
            <a:endParaRPr sz="863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69113" y="3238404"/>
            <a:ext cx="892493" cy="348172"/>
          </a:xfrm>
          <a:prstGeom prst="rect">
            <a:avLst/>
          </a:prstGeom>
          <a:solidFill>
            <a:srgbClr val="FF8F2F"/>
          </a:solidFill>
          <a:ln w="104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830" marR="49530" indent="-109538">
              <a:lnSpc>
                <a:spcPct val="103800"/>
              </a:lnSpc>
            </a:pPr>
            <a:r>
              <a:rPr sz="1088" b="1" spc="4" dirty="0">
                <a:latin typeface="Arial"/>
                <a:cs typeface="Arial"/>
              </a:rPr>
              <a:t>Information</a:t>
            </a:r>
            <a:r>
              <a:rPr sz="1088" b="1" dirty="0">
                <a:latin typeface="Times New Roman"/>
                <a:cs typeface="Times New Roman"/>
              </a:rPr>
              <a:t> </a:t>
            </a:r>
            <a:r>
              <a:rPr sz="1088" b="1" spc="4" dirty="0">
                <a:latin typeface="Arial"/>
                <a:cs typeface="Arial"/>
              </a:rPr>
              <a:t>Ordering</a:t>
            </a:r>
            <a:endParaRPr sz="1088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846913" y="3076501"/>
            <a:ext cx="833438" cy="348172"/>
          </a:xfrm>
          <a:prstGeom prst="rect">
            <a:avLst/>
          </a:prstGeom>
          <a:ln w="104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052" marR="37148" indent="58579">
              <a:lnSpc>
                <a:spcPct val="103800"/>
              </a:lnSpc>
            </a:pPr>
            <a:r>
              <a:rPr sz="1088" b="1" spc="4" dirty="0">
                <a:latin typeface="Arial"/>
                <a:cs typeface="Arial"/>
              </a:rPr>
              <a:t>Sentence</a:t>
            </a:r>
            <a:r>
              <a:rPr sz="1088" b="1" dirty="0">
                <a:latin typeface="Times New Roman"/>
                <a:cs typeface="Times New Roman"/>
              </a:rPr>
              <a:t> </a:t>
            </a:r>
            <a:r>
              <a:rPr sz="1088" b="1" spc="4" dirty="0">
                <a:latin typeface="Arial"/>
                <a:cs typeface="Arial"/>
              </a:rPr>
              <a:t>Realization</a:t>
            </a:r>
            <a:endParaRPr sz="1088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024799" y="3100556"/>
            <a:ext cx="487680" cy="132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863" dirty="0">
                <a:latin typeface="Arial"/>
                <a:cs typeface="Arial"/>
              </a:rPr>
              <a:t>Summary</a:t>
            </a:r>
            <a:endParaRPr sz="863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230071" y="3864819"/>
            <a:ext cx="1348740" cy="19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38" b="1" spc="-8" dirty="0">
                <a:latin typeface="Arial"/>
                <a:cs typeface="Arial"/>
              </a:rPr>
              <a:t>Content</a:t>
            </a:r>
            <a:r>
              <a:rPr sz="1238" b="1" spc="30" dirty="0">
                <a:latin typeface="Times New Roman"/>
                <a:cs typeface="Times New Roman"/>
              </a:rPr>
              <a:t> </a:t>
            </a:r>
            <a:r>
              <a:rPr sz="1238" b="1" spc="-8" dirty="0">
                <a:latin typeface="Arial"/>
                <a:cs typeface="Arial"/>
              </a:rPr>
              <a:t>Selection</a:t>
            </a:r>
            <a:endParaRPr sz="1238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878825" y="3452411"/>
            <a:ext cx="797693" cy="4301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6923219" y="3473346"/>
            <a:ext cx="703898" cy="338138"/>
          </a:xfrm>
          <a:custGeom>
            <a:avLst/>
            <a:gdLst/>
            <a:ahLst/>
            <a:cxnLst/>
            <a:rect l="l" t="t" r="r" b="b"/>
            <a:pathLst>
              <a:path w="938529" h="450850">
                <a:moveTo>
                  <a:pt x="0" y="450579"/>
                </a:moveTo>
                <a:lnTo>
                  <a:pt x="938463" y="450579"/>
                </a:lnTo>
                <a:lnTo>
                  <a:pt x="938463" y="0"/>
                </a:lnTo>
                <a:lnTo>
                  <a:pt x="0" y="0"/>
                </a:lnTo>
                <a:lnTo>
                  <a:pt x="0" y="450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 txBox="1"/>
          <p:nvPr/>
        </p:nvSpPr>
        <p:spPr>
          <a:xfrm>
            <a:off x="6923219" y="3473344"/>
            <a:ext cx="703898" cy="252249"/>
          </a:xfrm>
          <a:prstGeom prst="rect">
            <a:avLst/>
          </a:prstGeom>
          <a:solidFill>
            <a:srgbClr val="FFFFFF"/>
          </a:solidFill>
          <a:ln w="104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6198" marR="34766" indent="84296">
              <a:lnSpc>
                <a:spcPct val="104299"/>
              </a:lnSpc>
            </a:pPr>
            <a:r>
              <a:rPr sz="788" spc="4" dirty="0">
                <a:latin typeface="Arial"/>
                <a:cs typeface="Arial"/>
              </a:rPr>
              <a:t>Sentence</a:t>
            </a:r>
            <a:r>
              <a:rPr sz="788" dirty="0">
                <a:latin typeface="Times New Roman"/>
                <a:cs typeface="Times New Roman"/>
              </a:rPr>
              <a:t> </a:t>
            </a:r>
            <a:r>
              <a:rPr sz="788" dirty="0">
                <a:latin typeface="Arial"/>
                <a:cs typeface="Arial"/>
              </a:rPr>
              <a:t>Simpliﬁcation</a:t>
            </a:r>
            <a:endParaRPr sz="78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613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789" rIns="0" bIns="0" rtlCol="0" anchor="ctr">
            <a:spAutoFit/>
          </a:bodyPr>
          <a:lstStyle/>
          <a:p>
            <a:pPr marL="9525"/>
            <a:r>
              <a:rPr spc="-23" dirty="0">
                <a:latin typeface="Calibri Light"/>
                <a:cs typeface="Calibri Light"/>
              </a:rPr>
              <a:t>Unsup</a:t>
            </a:r>
            <a:r>
              <a:rPr spc="-19" dirty="0">
                <a:latin typeface="Calibri Light"/>
                <a:cs typeface="Calibri Light"/>
              </a:rPr>
              <a:t>e</a:t>
            </a:r>
            <a:r>
              <a:rPr spc="11" dirty="0">
                <a:latin typeface="Calibri Light"/>
                <a:cs typeface="Calibri Light"/>
              </a:rPr>
              <a:t>r</a:t>
            </a:r>
            <a:r>
              <a:rPr spc="-11" dirty="0">
                <a:latin typeface="Calibri Light"/>
                <a:cs typeface="Calibri Light"/>
              </a:rPr>
              <a:t>vi</a:t>
            </a:r>
            <a:r>
              <a:rPr spc="-19" dirty="0">
                <a:latin typeface="Calibri Light"/>
                <a:cs typeface="Calibri Light"/>
              </a:rPr>
              <a:t>sed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 Light"/>
                <a:cs typeface="Calibri Light"/>
              </a:rPr>
              <a:t>c</a:t>
            </a:r>
            <a:r>
              <a:rPr dirty="0">
                <a:latin typeface="Calibri Light"/>
                <a:cs typeface="Calibri Light"/>
              </a:rPr>
              <a:t>o</a:t>
            </a:r>
            <a:r>
              <a:rPr spc="-49" dirty="0">
                <a:latin typeface="Calibri Light"/>
                <a:cs typeface="Calibri Light"/>
              </a:rPr>
              <a:t>nt</a:t>
            </a:r>
            <a:r>
              <a:rPr spc="-19" dirty="0">
                <a:latin typeface="Calibri Light"/>
                <a:cs typeface="Calibri Light"/>
              </a:rPr>
              <a:t>e</a:t>
            </a:r>
            <a:r>
              <a:rPr spc="-53" dirty="0">
                <a:latin typeface="Calibri Light"/>
                <a:cs typeface="Calibri Light"/>
              </a:rPr>
              <a:t>n</a:t>
            </a:r>
            <a:r>
              <a:rPr spc="-11" dirty="0">
                <a:latin typeface="Calibri Light"/>
                <a:cs typeface="Calibri Light"/>
              </a:rPr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 Light"/>
                <a:cs typeface="Calibri Light"/>
              </a:rPr>
              <a:t>s</a:t>
            </a:r>
            <a:r>
              <a:rPr dirty="0">
                <a:latin typeface="Calibri Light"/>
                <a:cs typeface="Calibri Light"/>
              </a:rPr>
              <a:t>ele</a:t>
            </a:r>
            <a:r>
              <a:rPr spc="4" dirty="0">
                <a:latin typeface="Calibri Light"/>
                <a:cs typeface="Calibri Light"/>
              </a:rPr>
              <a:t>c</a:t>
            </a:r>
            <a:r>
              <a:rPr spc="-15" dirty="0">
                <a:latin typeface="Calibri Light"/>
                <a:cs typeface="Calibri Light"/>
              </a:rPr>
              <a:t>tion</a:t>
            </a:r>
          </a:p>
        </p:txBody>
      </p:sp>
    </p:spTree>
    <p:extLst>
      <p:ext uri="{BB962C8B-B14F-4D97-AF65-F5344CB8AC3E}">
        <p14:creationId xmlns:p14="http://schemas.microsoft.com/office/powerpoint/2010/main" val="1668707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789" rIns="0" bIns="0" rtlCol="0" anchor="ctr">
            <a:spAutoFit/>
          </a:bodyPr>
          <a:lstStyle/>
          <a:p>
            <a:pPr marL="9525"/>
            <a:r>
              <a:rPr spc="-19" dirty="0">
                <a:latin typeface="Calibri Light"/>
                <a:cs typeface="Calibri Light"/>
              </a:rPr>
              <a:t>F</a:t>
            </a:r>
            <a:r>
              <a:rPr spc="-68" dirty="0">
                <a:latin typeface="Calibri Light"/>
                <a:cs typeface="Calibri Light"/>
              </a:rPr>
              <a:t>r</a:t>
            </a:r>
            <a:r>
              <a:rPr spc="-19" dirty="0">
                <a:latin typeface="Calibri Light"/>
                <a:cs typeface="Calibri Light"/>
              </a:rPr>
              <a:t>equen</a:t>
            </a:r>
            <a:r>
              <a:rPr spc="-8" dirty="0">
                <a:latin typeface="Calibri Light"/>
                <a:cs typeface="Calibri Light"/>
              </a:rPr>
              <a:t>c</a:t>
            </a:r>
            <a:r>
              <a:rPr spc="-15" dirty="0">
                <a:latin typeface="Calibri Light"/>
                <a:cs typeface="Calibri Light"/>
              </a:rPr>
              <a:t>y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 Light"/>
                <a:cs typeface="Calibri Light"/>
              </a:rPr>
              <a:t>as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 Light"/>
                <a:cs typeface="Calibri Light"/>
              </a:rPr>
              <a:t>d</a:t>
            </a:r>
            <a:r>
              <a:rPr spc="4" dirty="0">
                <a:latin typeface="Calibri Light"/>
                <a:cs typeface="Calibri Light"/>
              </a:rPr>
              <a:t>o</a:t>
            </a:r>
            <a:r>
              <a:rPr dirty="0">
                <a:latin typeface="Calibri Light"/>
                <a:cs typeface="Calibri Light"/>
              </a:rPr>
              <a:t>c</a:t>
            </a:r>
            <a:r>
              <a:rPr spc="-19" dirty="0">
                <a:latin typeface="Calibri Light"/>
                <a:cs typeface="Calibri Light"/>
              </a:rPr>
              <a:t>u</a:t>
            </a:r>
            <a:r>
              <a:rPr spc="-30" dirty="0">
                <a:latin typeface="Calibri Light"/>
                <a:cs typeface="Calibri Light"/>
              </a:rPr>
              <a:t>m</a:t>
            </a:r>
            <a:r>
              <a:rPr spc="-19" dirty="0">
                <a:latin typeface="Calibri Light"/>
                <a:cs typeface="Calibri Light"/>
              </a:rPr>
              <a:t>e</a:t>
            </a:r>
            <a:r>
              <a:rPr spc="-53" dirty="0">
                <a:latin typeface="Calibri Light"/>
                <a:cs typeface="Calibri Light"/>
              </a:rPr>
              <a:t>n</a:t>
            </a:r>
            <a:r>
              <a:rPr spc="-11" dirty="0">
                <a:latin typeface="Calibri Light"/>
                <a:cs typeface="Calibri Light"/>
              </a:rPr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41" dirty="0">
                <a:latin typeface="Calibri Light"/>
                <a:cs typeface="Calibri Light"/>
              </a:rPr>
              <a:t>t</a:t>
            </a:r>
            <a:r>
              <a:rPr spc="4" dirty="0">
                <a:latin typeface="Calibri Light"/>
                <a:cs typeface="Calibri Light"/>
              </a:rPr>
              <a:t>o</a:t>
            </a:r>
            <a:r>
              <a:rPr spc="-15" dirty="0">
                <a:latin typeface="Calibri Light"/>
                <a:cs typeface="Calibri Light"/>
              </a:rPr>
              <a:t>pic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 Light"/>
                <a:cs typeface="Calibri Light"/>
              </a:rPr>
              <a:t>p</a:t>
            </a:r>
            <a:r>
              <a:rPr spc="-86" dirty="0">
                <a:latin typeface="Calibri Light"/>
                <a:cs typeface="Calibri Light"/>
              </a:rPr>
              <a:t>r</a:t>
            </a:r>
            <a:r>
              <a:rPr spc="-64" dirty="0">
                <a:latin typeface="Calibri Light"/>
                <a:cs typeface="Calibri Light"/>
              </a:rPr>
              <a:t>o</a:t>
            </a:r>
            <a:r>
              <a:rPr spc="-8" dirty="0">
                <a:latin typeface="Calibri Light"/>
                <a:cs typeface="Calibri Light"/>
              </a:rPr>
              <a:t>x</a:t>
            </a:r>
            <a:r>
              <a:rPr spc="-15" dirty="0">
                <a:latin typeface="Calibri Light"/>
                <a:cs typeface="Calibri Light"/>
              </a:rPr>
              <a:t>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lang="en-US" sz="2100" dirty="0">
                <a:cs typeface="Calibri"/>
              </a:rPr>
              <a:t>S</a:t>
            </a:r>
            <a:r>
              <a:rPr lang="en-US" sz="2100" spc="-4" dirty="0">
                <a:cs typeface="Calibri"/>
              </a:rPr>
              <a:t>i</a:t>
            </a:r>
            <a:r>
              <a:rPr lang="en-US" sz="2100" spc="-19" dirty="0">
                <a:cs typeface="Calibri"/>
              </a:rPr>
              <a:t>m</a:t>
            </a:r>
            <a:r>
              <a:rPr lang="en-US" sz="2100" dirty="0">
                <a:cs typeface="Calibri"/>
              </a:rPr>
              <a:t>p</a:t>
            </a:r>
            <a:r>
              <a:rPr lang="en-US" sz="2100" spc="-4" dirty="0">
                <a:cs typeface="Calibri"/>
              </a:rPr>
              <a:t>l</a:t>
            </a:r>
            <a:r>
              <a:rPr lang="en-US" sz="2100" spc="-11" dirty="0">
                <a:cs typeface="Calibri"/>
              </a:rPr>
              <a:t>e</a:t>
            </a:r>
            <a:r>
              <a:rPr lang="en-US" sz="2100" spc="-53" dirty="0">
                <a:latin typeface="Times New Roman"/>
                <a:cs typeface="Times New Roman"/>
              </a:rPr>
              <a:t> </a:t>
            </a:r>
            <a:r>
              <a:rPr lang="en-US" sz="2100" spc="-4" dirty="0">
                <a:cs typeface="Calibri"/>
              </a:rPr>
              <a:t>i</a:t>
            </a:r>
            <a:r>
              <a:rPr lang="en-US" sz="2100" spc="-19" dirty="0">
                <a:cs typeface="Calibri"/>
              </a:rPr>
              <a:t>n</a:t>
            </a:r>
            <a:r>
              <a:rPr lang="en-US" sz="2100" spc="-11" dirty="0">
                <a:cs typeface="Calibri"/>
              </a:rPr>
              <a:t>t</a:t>
            </a:r>
            <a:r>
              <a:rPr lang="en-US" sz="2100" dirty="0">
                <a:cs typeface="Calibri"/>
              </a:rPr>
              <a:t>u</a:t>
            </a:r>
            <a:r>
              <a:rPr lang="en-US" sz="2100" spc="-4" dirty="0">
                <a:cs typeface="Calibri"/>
              </a:rPr>
              <a:t>i</a:t>
            </a:r>
            <a:r>
              <a:rPr lang="en-US" sz="2100" spc="-11" dirty="0">
                <a:cs typeface="Calibri"/>
              </a:rPr>
              <a:t>t</a:t>
            </a:r>
            <a:r>
              <a:rPr lang="en-US" sz="2100" spc="-4" dirty="0">
                <a:cs typeface="Calibri"/>
              </a:rPr>
              <a:t>io</a:t>
            </a:r>
            <a:r>
              <a:rPr lang="en-US" sz="2100" dirty="0">
                <a:cs typeface="Calibri"/>
              </a:rPr>
              <a:t>n</a:t>
            </a:r>
            <a:r>
              <a:rPr lang="en-US" sz="2100" spc="-8" dirty="0">
                <a:cs typeface="Calibri"/>
              </a:rPr>
              <a:t>,</a:t>
            </a:r>
            <a:r>
              <a:rPr lang="en-US" sz="2100" spc="-49" dirty="0">
                <a:latin typeface="Times New Roman"/>
                <a:cs typeface="Times New Roman"/>
              </a:rPr>
              <a:t> </a:t>
            </a:r>
            <a:r>
              <a:rPr lang="en-US" sz="2100" spc="-4" dirty="0">
                <a:cs typeface="Calibri"/>
              </a:rPr>
              <a:t>loo</a:t>
            </a:r>
            <a:r>
              <a:rPr lang="en-US" sz="2100" spc="-11" dirty="0">
                <a:cs typeface="Calibri"/>
              </a:rPr>
              <a:t>k</a:t>
            </a:r>
            <a:r>
              <a:rPr lang="en-US" sz="2100" spc="-49" dirty="0">
                <a:latin typeface="Times New Roman"/>
                <a:cs typeface="Times New Roman"/>
              </a:rPr>
              <a:t> </a:t>
            </a:r>
            <a:r>
              <a:rPr lang="en-US" sz="2100" spc="-4" dirty="0">
                <a:cs typeface="Calibri"/>
              </a:rPr>
              <a:t>o</a:t>
            </a:r>
            <a:r>
              <a:rPr lang="en-US" sz="2100" dirty="0">
                <a:cs typeface="Calibri"/>
              </a:rPr>
              <a:t>n</a:t>
            </a:r>
            <a:r>
              <a:rPr lang="en-US" sz="2100" spc="-4" dirty="0">
                <a:cs typeface="Calibri"/>
              </a:rPr>
              <a:t>l</a:t>
            </a:r>
            <a:r>
              <a:rPr lang="en-US" sz="2100" spc="-11" dirty="0">
                <a:cs typeface="Calibri"/>
              </a:rPr>
              <a:t>y</a:t>
            </a:r>
            <a:r>
              <a:rPr lang="en-US" sz="2100" spc="-53" dirty="0">
                <a:latin typeface="Times New Roman"/>
                <a:cs typeface="Times New Roman"/>
              </a:rPr>
              <a:t> </a:t>
            </a:r>
            <a:r>
              <a:rPr lang="en-US" sz="2100" spc="-23" dirty="0">
                <a:cs typeface="Calibri"/>
              </a:rPr>
              <a:t>a</a:t>
            </a:r>
            <a:r>
              <a:rPr lang="en-US" sz="2100" spc="-8" dirty="0">
                <a:cs typeface="Calibri"/>
              </a:rPr>
              <a:t>t</a:t>
            </a:r>
            <a:r>
              <a:rPr lang="en-US" sz="2100" spc="-49" dirty="0">
                <a:latin typeface="Times New Roman"/>
                <a:cs typeface="Times New Roman"/>
              </a:rPr>
              <a:t> </a:t>
            </a:r>
            <a:r>
              <a:rPr lang="en-US" sz="2100" spc="-11" dirty="0">
                <a:cs typeface="Calibri"/>
              </a:rPr>
              <a:t>t</a:t>
            </a:r>
            <a:r>
              <a:rPr lang="en-US" sz="2100" dirty="0">
                <a:cs typeface="Calibri"/>
              </a:rPr>
              <a:t>h</a:t>
            </a:r>
            <a:r>
              <a:rPr lang="en-US" sz="2100" spc="-11" dirty="0">
                <a:cs typeface="Calibri"/>
              </a:rPr>
              <a:t>e</a:t>
            </a:r>
            <a:r>
              <a:rPr lang="en-US" sz="2100" spc="-53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d</a:t>
            </a:r>
            <a:r>
              <a:rPr lang="en-US" sz="2100" spc="-4" dirty="0">
                <a:cs typeface="Calibri"/>
              </a:rPr>
              <a:t>o</a:t>
            </a:r>
            <a:r>
              <a:rPr lang="en-US" sz="2100" spc="-11" dirty="0">
                <a:cs typeface="Calibri"/>
              </a:rPr>
              <a:t>c</a:t>
            </a:r>
            <a:r>
              <a:rPr lang="en-US" sz="2100" dirty="0">
                <a:cs typeface="Calibri"/>
              </a:rPr>
              <a:t>u</a:t>
            </a:r>
            <a:r>
              <a:rPr lang="en-US" sz="2100" spc="-19" dirty="0">
                <a:cs typeface="Calibri"/>
              </a:rPr>
              <a:t>men</a:t>
            </a:r>
            <a:r>
              <a:rPr lang="en-US" sz="2100" spc="-11" dirty="0">
                <a:cs typeface="Calibri"/>
              </a:rPr>
              <a:t>t</a:t>
            </a:r>
            <a:r>
              <a:rPr lang="en-US" sz="2100" dirty="0">
                <a:cs typeface="Calibri"/>
              </a:rPr>
              <a:t>(</a:t>
            </a:r>
            <a:r>
              <a:rPr lang="en-US" sz="2100" spc="4" dirty="0">
                <a:cs typeface="Calibri"/>
              </a:rPr>
              <a:t>s</a:t>
            </a:r>
            <a:r>
              <a:rPr lang="en-US" sz="2100" dirty="0">
                <a:cs typeface="Calibri"/>
              </a:rPr>
              <a:t>)</a:t>
            </a:r>
          </a:p>
          <a:p>
            <a:pPr marL="523875" marR="3810" lvl="1" indent="-171450">
              <a:spcBef>
                <a:spcPts val="420"/>
              </a:spcBef>
              <a:buFont typeface="Arial"/>
              <a:buChar char="•"/>
              <a:tabLst>
                <a:tab pos="523875" algn="l"/>
              </a:tabLst>
            </a:pPr>
            <a:r>
              <a:rPr lang="en-US" sz="2000" spc="-94" dirty="0">
                <a:cs typeface="Calibri"/>
              </a:rPr>
              <a:t>W</a:t>
            </a:r>
            <a:r>
              <a:rPr lang="en-US" sz="2000" spc="-4" dirty="0">
                <a:cs typeface="Calibri"/>
              </a:rPr>
              <a:t>o</a:t>
            </a:r>
            <a:r>
              <a:rPr lang="en-US" sz="2000" spc="-34" dirty="0">
                <a:cs typeface="Calibri"/>
              </a:rPr>
              <a:t>r</a:t>
            </a:r>
            <a:r>
              <a:rPr lang="en-US" sz="2000" dirty="0">
                <a:cs typeface="Calibri"/>
              </a:rPr>
              <a:t>ds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spc="-11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h</a:t>
            </a:r>
            <a:r>
              <a:rPr lang="en-US" sz="2000" spc="-19" dirty="0">
                <a:cs typeface="Calibri"/>
              </a:rPr>
              <a:t>a</a:t>
            </a:r>
            <a:r>
              <a:rPr lang="en-US" sz="2000" spc="-8" dirty="0">
                <a:cs typeface="Calibri"/>
              </a:rPr>
              <a:t>t</a:t>
            </a:r>
            <a:r>
              <a:rPr lang="en-US" sz="2000" spc="-53" dirty="0">
                <a:latin typeface="Times New Roman"/>
                <a:cs typeface="Times New Roman"/>
              </a:rPr>
              <a:t> </a:t>
            </a:r>
            <a:r>
              <a:rPr lang="en-US" sz="2000" spc="-34" dirty="0">
                <a:cs typeface="Calibri"/>
              </a:rPr>
              <a:t>r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p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19" dirty="0">
                <a:cs typeface="Calibri"/>
              </a:rPr>
              <a:t>a</a:t>
            </a:r>
            <a:r>
              <a:rPr lang="en-US" sz="2000" spc="-30" dirty="0">
                <a:cs typeface="Calibri"/>
              </a:rPr>
              <a:t>t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d</a:t>
            </a:r>
            <a:r>
              <a:rPr lang="en-US" sz="2000" spc="-4" dirty="0">
                <a:cs typeface="Calibri"/>
              </a:rPr>
              <a:t>l</a:t>
            </a:r>
            <a:r>
              <a:rPr lang="en-US" sz="2000" spc="-11" dirty="0">
                <a:cs typeface="Calibri"/>
              </a:rPr>
              <a:t>y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app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a</a:t>
            </a:r>
            <a:r>
              <a:rPr lang="en-US" sz="2000" spc="-8" dirty="0">
                <a:cs typeface="Calibri"/>
              </a:rPr>
              <a:t>r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spc="-11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h</a:t>
            </a:r>
            <a:r>
              <a:rPr lang="en-US" sz="2000" spc="-11" dirty="0">
                <a:cs typeface="Calibri"/>
              </a:rPr>
              <a:t>e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d</a:t>
            </a:r>
            <a:r>
              <a:rPr lang="en-US" sz="2000" spc="-4" dirty="0">
                <a:cs typeface="Calibri"/>
              </a:rPr>
              <a:t>o</a:t>
            </a:r>
            <a:r>
              <a:rPr lang="en-US" sz="2000" spc="-15" dirty="0">
                <a:cs typeface="Calibri"/>
              </a:rPr>
              <a:t>c</a:t>
            </a:r>
            <a:r>
              <a:rPr lang="en-US" sz="2000" dirty="0">
                <a:cs typeface="Calibri"/>
              </a:rPr>
              <a:t>u</a:t>
            </a:r>
            <a:r>
              <a:rPr lang="en-US" sz="2000" spc="-19" dirty="0">
                <a:cs typeface="Calibri"/>
              </a:rPr>
              <a:t>m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19" dirty="0">
                <a:cs typeface="Calibri"/>
              </a:rPr>
              <a:t>n</a:t>
            </a:r>
            <a:r>
              <a:rPr lang="en-US" sz="2000" spc="-8" dirty="0">
                <a:cs typeface="Calibri"/>
              </a:rPr>
              <a:t>t</a:t>
            </a:r>
            <a:r>
              <a:rPr lang="en-US" sz="2000" spc="-53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a</a:t>
            </a:r>
            <a:r>
              <a:rPr lang="en-US" sz="2000" spc="-34" dirty="0">
                <a:cs typeface="Calibri"/>
              </a:rPr>
              <a:t>r</a:t>
            </a:r>
            <a:r>
              <a:rPr lang="en-US" sz="2000" spc="-11" dirty="0">
                <a:cs typeface="Calibri"/>
              </a:rPr>
              <a:t>e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cs typeface="Calibri"/>
              </a:rPr>
              <a:t>li</a:t>
            </a:r>
            <a:r>
              <a:rPr lang="en-US" sz="2000" spc="-75" dirty="0">
                <a:cs typeface="Calibri"/>
              </a:rPr>
              <a:t>k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4" dirty="0">
                <a:cs typeface="Calibri"/>
              </a:rPr>
              <a:t>l</a:t>
            </a:r>
            <a:r>
              <a:rPr lang="en-US" sz="2000" spc="-11" dirty="0">
                <a:cs typeface="Calibri"/>
              </a:rPr>
              <a:t>y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o</a:t>
            </a:r>
            <a:r>
              <a:rPr lang="en-US" sz="2000" spc="-53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b</a:t>
            </a:r>
            <a:r>
              <a:rPr lang="en-US" sz="2000" spc="-11" dirty="0">
                <a:cs typeface="Calibri"/>
              </a:rPr>
              <a:t>e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34" dirty="0">
                <a:cs typeface="Calibri"/>
              </a:rPr>
              <a:t>r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4" dirty="0">
                <a:cs typeface="Calibri"/>
              </a:rPr>
              <a:t>l</a:t>
            </a:r>
            <a:r>
              <a:rPr lang="en-US" sz="2000" spc="-19" dirty="0">
                <a:cs typeface="Calibri"/>
              </a:rPr>
              <a:t>a</a:t>
            </a:r>
            <a:r>
              <a:rPr lang="en-US" sz="2000" spc="-30" dirty="0">
                <a:cs typeface="Calibri"/>
              </a:rPr>
              <a:t>t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d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o</a:t>
            </a:r>
            <a:r>
              <a:rPr lang="en-US" sz="2000" spc="-53" dirty="0">
                <a:latin typeface="Times New Roman"/>
                <a:cs typeface="Times New Roman"/>
              </a:rPr>
              <a:t> </a:t>
            </a:r>
            <a:r>
              <a:rPr lang="en-US" sz="2000" spc="-11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h</a:t>
            </a:r>
            <a:r>
              <a:rPr lang="en-US" sz="2000" spc="-11" dirty="0">
                <a:cs typeface="Calibri"/>
              </a:rPr>
              <a:t>e</a:t>
            </a:r>
            <a:r>
              <a:rPr lang="en-US" sz="2000" spc="-8" dirty="0">
                <a:latin typeface="Times New Roman"/>
                <a:cs typeface="Times New Roman"/>
              </a:rPr>
              <a:t> </a:t>
            </a:r>
            <a:r>
              <a:rPr lang="en-US" sz="2000" spc="-23" dirty="0">
                <a:cs typeface="Calibri"/>
              </a:rPr>
              <a:t>t</a:t>
            </a:r>
            <a:r>
              <a:rPr lang="en-US" sz="2000" spc="-4" dirty="0">
                <a:cs typeface="Calibri"/>
              </a:rPr>
              <a:t>o</a:t>
            </a:r>
            <a:r>
              <a:rPr lang="en-US" sz="2000" dirty="0">
                <a:cs typeface="Calibri"/>
              </a:rPr>
              <a:t>pi</a:t>
            </a:r>
            <a:r>
              <a:rPr lang="en-US" sz="2000" spc="-11" dirty="0">
                <a:cs typeface="Calibri"/>
              </a:rPr>
              <a:t>c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cs typeface="Calibri"/>
              </a:rPr>
              <a:t>o</a:t>
            </a:r>
            <a:r>
              <a:rPr lang="en-US" sz="2000" dirty="0">
                <a:cs typeface="Calibri"/>
              </a:rPr>
              <a:t>f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11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h</a:t>
            </a:r>
            <a:r>
              <a:rPr lang="en-US" sz="2000" spc="-11" dirty="0">
                <a:cs typeface="Calibri"/>
              </a:rPr>
              <a:t>e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d</a:t>
            </a:r>
            <a:r>
              <a:rPr lang="en-US" sz="2000" spc="-4" dirty="0">
                <a:cs typeface="Calibri"/>
              </a:rPr>
              <a:t>o</a:t>
            </a:r>
            <a:r>
              <a:rPr lang="en-US" sz="2000" spc="-15" dirty="0">
                <a:cs typeface="Calibri"/>
              </a:rPr>
              <a:t>c</a:t>
            </a:r>
            <a:r>
              <a:rPr lang="en-US" sz="2000" dirty="0">
                <a:cs typeface="Calibri"/>
              </a:rPr>
              <a:t>u</a:t>
            </a:r>
            <a:r>
              <a:rPr lang="en-US" sz="2000" spc="-19" dirty="0">
                <a:cs typeface="Calibri"/>
              </a:rPr>
              <a:t>m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19" dirty="0">
                <a:cs typeface="Calibri"/>
              </a:rPr>
              <a:t>n</a:t>
            </a:r>
            <a:r>
              <a:rPr lang="en-US" sz="2000" spc="-8" dirty="0">
                <a:cs typeface="Calibri"/>
              </a:rPr>
              <a:t>t</a:t>
            </a:r>
            <a:r>
              <a:rPr lang="en-US" sz="2000" spc="-53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cs typeface="Calibri"/>
              </a:rPr>
              <a:t>(si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5" dirty="0">
                <a:cs typeface="Calibri"/>
              </a:rPr>
              <a:t>g</a:t>
            </a:r>
            <a:r>
              <a:rPr lang="en-US" sz="2000" spc="-4" dirty="0">
                <a:cs typeface="Calibri"/>
              </a:rPr>
              <a:t>l</a:t>
            </a:r>
            <a:r>
              <a:rPr lang="en-US" sz="2000" dirty="0">
                <a:cs typeface="Calibri"/>
              </a:rPr>
              <a:t>e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d</a:t>
            </a:r>
            <a:r>
              <a:rPr lang="en-US" sz="2000" spc="-4" dirty="0">
                <a:cs typeface="Calibri"/>
              </a:rPr>
              <a:t>o</a:t>
            </a:r>
            <a:r>
              <a:rPr lang="en-US" sz="2000" spc="-15" dirty="0">
                <a:cs typeface="Calibri"/>
              </a:rPr>
              <a:t>c</a:t>
            </a:r>
            <a:r>
              <a:rPr lang="en-US" sz="2000" dirty="0">
                <a:cs typeface="Calibri"/>
              </a:rPr>
              <a:t>u</a:t>
            </a:r>
            <a:r>
              <a:rPr lang="en-US" sz="2000" spc="-19" dirty="0">
                <a:cs typeface="Calibri"/>
              </a:rPr>
              <a:t>m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19" dirty="0">
                <a:cs typeface="Calibri"/>
              </a:rPr>
              <a:t>n</a:t>
            </a:r>
            <a:r>
              <a:rPr lang="en-US" sz="2000" spc="-11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)</a:t>
            </a:r>
          </a:p>
          <a:p>
            <a:pPr marL="523875" marR="305276" lvl="1" indent="-171450">
              <a:spcBef>
                <a:spcPts val="398"/>
              </a:spcBef>
              <a:buFont typeface="Arial"/>
              <a:buChar char="•"/>
              <a:tabLst>
                <a:tab pos="523875" algn="l"/>
              </a:tabLst>
            </a:pPr>
            <a:r>
              <a:rPr lang="en-US" sz="2000" spc="-4" dirty="0">
                <a:cs typeface="Calibri"/>
              </a:rPr>
              <a:t>S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19" dirty="0">
                <a:cs typeface="Calibri"/>
              </a:rPr>
              <a:t>n</a:t>
            </a:r>
            <a:r>
              <a:rPr lang="en-US" sz="2000" spc="-30" dirty="0">
                <a:cs typeface="Calibri"/>
              </a:rPr>
              <a:t>t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5" dirty="0">
                <a:cs typeface="Calibri"/>
              </a:rPr>
              <a:t>c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s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spc="-11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h</a:t>
            </a:r>
            <a:r>
              <a:rPr lang="en-US" sz="2000" spc="-19" dirty="0">
                <a:cs typeface="Calibri"/>
              </a:rPr>
              <a:t>a</a:t>
            </a:r>
            <a:r>
              <a:rPr lang="en-US" sz="2000" spc="-8" dirty="0">
                <a:cs typeface="Calibri"/>
              </a:rPr>
              <a:t>t</a:t>
            </a:r>
            <a:r>
              <a:rPr lang="en-US" sz="2000" spc="-53" dirty="0">
                <a:latin typeface="Times New Roman"/>
                <a:cs typeface="Times New Roman"/>
              </a:rPr>
              <a:t> </a:t>
            </a:r>
            <a:r>
              <a:rPr lang="en-US" sz="2000" spc="-34" dirty="0">
                <a:cs typeface="Calibri"/>
              </a:rPr>
              <a:t>r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p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19" dirty="0">
                <a:cs typeface="Calibri"/>
              </a:rPr>
              <a:t>a</a:t>
            </a:r>
            <a:r>
              <a:rPr lang="en-US" sz="2000" spc="-30" dirty="0">
                <a:cs typeface="Calibri"/>
              </a:rPr>
              <a:t>t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d</a:t>
            </a:r>
            <a:r>
              <a:rPr lang="en-US" sz="2000" spc="-4" dirty="0">
                <a:cs typeface="Calibri"/>
              </a:rPr>
              <a:t>l</a:t>
            </a:r>
            <a:r>
              <a:rPr lang="en-US" sz="2000" spc="-11" dirty="0">
                <a:cs typeface="Calibri"/>
              </a:rPr>
              <a:t>y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app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a</a:t>
            </a:r>
            <a:r>
              <a:rPr lang="en-US" sz="2000" spc="-8" dirty="0">
                <a:cs typeface="Calibri"/>
              </a:rPr>
              <a:t>r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d</a:t>
            </a:r>
            <a:r>
              <a:rPr lang="en-US" sz="2000" spc="-4" dirty="0">
                <a:cs typeface="Calibri"/>
              </a:rPr>
              <a:t>i</a:t>
            </a:r>
            <a:r>
              <a:rPr lang="en-US" sz="2000" spc="-15" dirty="0">
                <a:cs typeface="Calibri"/>
              </a:rPr>
              <a:t>f</a:t>
            </a:r>
            <a:r>
              <a:rPr lang="en-US" sz="2000" spc="-41" dirty="0">
                <a:cs typeface="Calibri"/>
              </a:rPr>
              <a:t>f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34" dirty="0">
                <a:cs typeface="Calibri"/>
              </a:rPr>
              <a:t>r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19" dirty="0">
                <a:cs typeface="Calibri"/>
              </a:rPr>
              <a:t>n</a:t>
            </a:r>
            <a:r>
              <a:rPr lang="en-US" sz="2000" spc="-8" dirty="0">
                <a:cs typeface="Calibri"/>
              </a:rPr>
              <a:t>t</a:t>
            </a:r>
            <a:r>
              <a:rPr lang="en-US" sz="2000" spc="-53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npu</a:t>
            </a:r>
            <a:r>
              <a:rPr lang="en-US" sz="2000" spc="-8" dirty="0">
                <a:cs typeface="Calibri"/>
              </a:rPr>
              <a:t>t</a:t>
            </a:r>
            <a:r>
              <a:rPr lang="en-US" sz="2000" spc="-53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d</a:t>
            </a:r>
            <a:r>
              <a:rPr lang="en-US" sz="2000" spc="-4" dirty="0">
                <a:cs typeface="Calibri"/>
              </a:rPr>
              <a:t>o</a:t>
            </a:r>
            <a:r>
              <a:rPr lang="en-US" sz="2000" spc="-15" dirty="0">
                <a:cs typeface="Calibri"/>
              </a:rPr>
              <a:t>c</a:t>
            </a:r>
            <a:r>
              <a:rPr lang="en-US" sz="2000" dirty="0">
                <a:cs typeface="Calibri"/>
              </a:rPr>
              <a:t>u</a:t>
            </a:r>
            <a:r>
              <a:rPr lang="en-US" sz="2000" spc="-19" dirty="0">
                <a:cs typeface="Calibri"/>
              </a:rPr>
              <a:t>m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19" dirty="0">
                <a:cs typeface="Calibri"/>
              </a:rPr>
              <a:t>n</a:t>
            </a:r>
            <a:r>
              <a:rPr lang="en-US" sz="2000" spc="-11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s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spc="-34" dirty="0">
                <a:cs typeface="Calibri"/>
              </a:rPr>
              <a:t>r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p</a:t>
            </a:r>
            <a:r>
              <a:rPr lang="en-US" sz="2000" spc="-34" dirty="0">
                <a:cs typeface="Calibri"/>
              </a:rPr>
              <a:t>r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4" dirty="0">
                <a:cs typeface="Calibri"/>
              </a:rPr>
              <a:t>s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19" dirty="0">
                <a:cs typeface="Calibri"/>
              </a:rPr>
              <a:t>n</a:t>
            </a:r>
            <a:r>
              <a:rPr lang="en-US" sz="2000" spc="-8" dirty="0">
                <a:cs typeface="Calibri"/>
              </a:rPr>
              <a:t>t</a:t>
            </a:r>
            <a:r>
              <a:rPr lang="en-US" sz="2000" spc="-8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h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19" dirty="0">
                <a:cs typeface="Calibri"/>
              </a:rPr>
              <a:t>m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s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h</a:t>
            </a:r>
            <a:r>
              <a:rPr lang="en-US" sz="2000" spc="-11" dirty="0">
                <a:cs typeface="Calibri"/>
              </a:rPr>
              <a:t>e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npu</a:t>
            </a:r>
            <a:r>
              <a:rPr lang="en-US" sz="2000" spc="-8" dirty="0">
                <a:cs typeface="Calibri"/>
              </a:rPr>
              <a:t>t</a:t>
            </a:r>
            <a:r>
              <a:rPr lang="en-US" sz="2000" spc="-53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cs typeface="Calibri"/>
              </a:rPr>
              <a:t>(</a:t>
            </a:r>
            <a:r>
              <a:rPr lang="en-US" sz="2000" spc="-19" dirty="0">
                <a:cs typeface="Calibri"/>
              </a:rPr>
              <a:t>m</a:t>
            </a:r>
            <a:r>
              <a:rPr lang="en-US" sz="2000" dirty="0">
                <a:cs typeface="Calibri"/>
              </a:rPr>
              <a:t>u</a:t>
            </a:r>
            <a:r>
              <a:rPr lang="en-US" sz="2000" spc="-4" dirty="0">
                <a:cs typeface="Calibri"/>
              </a:rPr>
              <a:t>lti</a:t>
            </a:r>
            <a:r>
              <a:rPr lang="en-US" sz="2000" dirty="0">
                <a:cs typeface="Calibri"/>
              </a:rPr>
              <a:t>p</a:t>
            </a:r>
            <a:r>
              <a:rPr lang="en-US" sz="2000" spc="-4" dirty="0">
                <a:cs typeface="Calibri"/>
              </a:rPr>
              <a:t>l</a:t>
            </a:r>
            <a:r>
              <a:rPr lang="en-US" sz="2000" dirty="0">
                <a:cs typeface="Calibri"/>
              </a:rPr>
              <a:t>e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d</a:t>
            </a:r>
            <a:r>
              <a:rPr lang="en-US" sz="2000" spc="-4" dirty="0">
                <a:cs typeface="Calibri"/>
              </a:rPr>
              <a:t>o</a:t>
            </a:r>
            <a:r>
              <a:rPr lang="en-US" sz="2000" spc="-15" dirty="0">
                <a:cs typeface="Calibri"/>
              </a:rPr>
              <a:t>c</a:t>
            </a:r>
            <a:r>
              <a:rPr lang="en-US" sz="2000" dirty="0">
                <a:cs typeface="Calibri"/>
              </a:rPr>
              <a:t>u</a:t>
            </a:r>
            <a:r>
              <a:rPr lang="en-US" sz="2000" spc="-19" dirty="0">
                <a:cs typeface="Calibri"/>
              </a:rPr>
              <a:t>m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19" dirty="0">
                <a:cs typeface="Calibri"/>
              </a:rPr>
              <a:t>n</a:t>
            </a:r>
            <a:r>
              <a:rPr lang="en-US" sz="2000" spc="-11" dirty="0">
                <a:cs typeface="Calibri"/>
              </a:rPr>
              <a:t>t</a:t>
            </a:r>
            <a:r>
              <a:rPr lang="en-US" sz="2000" spc="-4" dirty="0">
                <a:cs typeface="Calibri"/>
              </a:rPr>
              <a:t>s</a:t>
            </a:r>
            <a:r>
              <a:rPr lang="en-US" sz="2000" dirty="0">
                <a:cs typeface="Calibri"/>
              </a:rPr>
              <a:t>)</a:t>
            </a:r>
          </a:p>
          <a:p>
            <a:pPr marL="241300" marR="219075" indent="-228600">
              <a:lnSpc>
                <a:spcPts val="30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cs typeface="Calibri"/>
              </a:rPr>
              <a:t>Bu</a:t>
            </a:r>
            <a:r>
              <a:rPr lang="en-US" sz="2000" spc="-10" dirty="0">
                <a:cs typeface="Calibri"/>
              </a:rPr>
              <a:t>t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w</a:t>
            </a:r>
            <a:r>
              <a:rPr lang="en-US" sz="2000" spc="5" dirty="0">
                <a:cs typeface="Calibri"/>
              </a:rPr>
              <a:t>h</a:t>
            </a:r>
            <a:r>
              <a:rPr lang="en-US" sz="2000" spc="-30" dirty="0">
                <a:cs typeface="Calibri"/>
              </a:rPr>
              <a:t>a</a:t>
            </a:r>
            <a:r>
              <a:rPr lang="en-US" sz="2000" spc="-10" dirty="0">
                <a:cs typeface="Calibri"/>
              </a:rPr>
              <a:t>t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a</a:t>
            </a:r>
            <a:r>
              <a:rPr lang="en-US" sz="2000" spc="5" dirty="0">
                <a:cs typeface="Calibri"/>
              </a:rPr>
              <a:t>pp</a:t>
            </a:r>
            <a:r>
              <a:rPr lang="en-US" sz="2000" spc="-25" dirty="0">
                <a:cs typeface="Calibri"/>
              </a:rPr>
              <a:t>e</a:t>
            </a:r>
            <a:r>
              <a:rPr lang="en-US" sz="2000" spc="-5" dirty="0">
                <a:cs typeface="Calibri"/>
              </a:rPr>
              <a:t>a</a:t>
            </a:r>
            <a:r>
              <a:rPr lang="en-US" sz="2000" spc="-60" dirty="0">
                <a:cs typeface="Calibri"/>
              </a:rPr>
              <a:t>r</a:t>
            </a:r>
            <a:r>
              <a:rPr lang="en-US" sz="2000" dirty="0">
                <a:cs typeface="Calibri"/>
              </a:rPr>
              <a:t>s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4472C4"/>
                </a:solidFill>
                <a:cs typeface="Calibri"/>
              </a:rPr>
              <a:t>ot</a:t>
            </a:r>
            <a:r>
              <a:rPr lang="en-US" sz="2000" spc="5" dirty="0">
                <a:solidFill>
                  <a:srgbClr val="4472C4"/>
                </a:solidFill>
                <a:cs typeface="Calibri"/>
              </a:rPr>
              <a:t>h</a:t>
            </a:r>
            <a:r>
              <a:rPr lang="en-US" sz="2000" spc="-20" dirty="0">
                <a:solidFill>
                  <a:srgbClr val="4472C4"/>
                </a:solidFill>
                <a:cs typeface="Calibri"/>
              </a:rPr>
              <a:t>e</a:t>
            </a:r>
            <a:r>
              <a:rPr lang="en-US" sz="2000" spc="-10" dirty="0">
                <a:solidFill>
                  <a:srgbClr val="4472C4"/>
                </a:solidFill>
                <a:cs typeface="Calibri"/>
              </a:rPr>
              <a:t>r</a:t>
            </a:r>
            <a:r>
              <a:rPr lang="en-US" sz="2000" spc="-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472C4"/>
                </a:solidFill>
                <a:cs typeface="Calibri"/>
              </a:rPr>
              <a:t>d</a:t>
            </a:r>
            <a:r>
              <a:rPr lang="en-US" sz="2000" spc="-5" dirty="0">
                <a:solidFill>
                  <a:srgbClr val="4472C4"/>
                </a:solidFill>
                <a:cs typeface="Calibri"/>
              </a:rPr>
              <a:t>o</a:t>
            </a:r>
            <a:r>
              <a:rPr lang="en-US" sz="2000" dirty="0">
                <a:solidFill>
                  <a:srgbClr val="4472C4"/>
                </a:solidFill>
                <a:cs typeface="Calibri"/>
              </a:rPr>
              <a:t>cu</a:t>
            </a:r>
            <a:r>
              <a:rPr lang="en-US" sz="2000" spc="-25" dirty="0">
                <a:solidFill>
                  <a:srgbClr val="4472C4"/>
                </a:solidFill>
                <a:cs typeface="Calibri"/>
              </a:rPr>
              <a:t>m</a:t>
            </a:r>
            <a:r>
              <a:rPr lang="en-US" sz="2000" spc="-20" dirty="0">
                <a:solidFill>
                  <a:srgbClr val="4472C4"/>
                </a:solidFill>
                <a:cs typeface="Calibri"/>
              </a:rPr>
              <a:t>e</a:t>
            </a:r>
            <a:r>
              <a:rPr lang="en-US" sz="2000" spc="-25" dirty="0">
                <a:solidFill>
                  <a:srgbClr val="4472C4"/>
                </a:solidFill>
                <a:cs typeface="Calibri"/>
              </a:rPr>
              <a:t>n</a:t>
            </a:r>
            <a:r>
              <a:rPr lang="en-US" sz="2000" spc="-5" dirty="0">
                <a:solidFill>
                  <a:srgbClr val="4472C4"/>
                </a:solidFill>
                <a:cs typeface="Calibri"/>
              </a:rPr>
              <a:t>t</a:t>
            </a:r>
            <a:r>
              <a:rPr lang="en-US" sz="2000" dirty="0">
                <a:solidFill>
                  <a:srgbClr val="4472C4"/>
                </a:solidFill>
                <a:cs typeface="Calibri"/>
              </a:rPr>
              <a:t>s</a:t>
            </a:r>
            <a:r>
              <a:rPr lang="en-US" sz="2000" spc="-6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s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al</a:t>
            </a:r>
            <a:r>
              <a:rPr lang="en-US" sz="2000" dirty="0">
                <a:cs typeface="Calibri"/>
              </a:rPr>
              <a:t>so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h</a:t>
            </a:r>
            <a:r>
              <a:rPr lang="en-US" sz="2000" spc="-25" dirty="0">
                <a:cs typeface="Calibri"/>
              </a:rPr>
              <a:t>e</a:t>
            </a:r>
            <a:r>
              <a:rPr lang="en-US" sz="2000" spc="-5" dirty="0">
                <a:cs typeface="Calibri"/>
              </a:rPr>
              <a:t>l</a:t>
            </a:r>
            <a:r>
              <a:rPr lang="en-US" sz="2000" spc="-20" dirty="0">
                <a:cs typeface="Calibri"/>
              </a:rPr>
              <a:t>p</a:t>
            </a:r>
            <a:r>
              <a:rPr lang="en-US" sz="2000" spc="-5" dirty="0">
                <a:cs typeface="Calibri"/>
              </a:rPr>
              <a:t>f</a:t>
            </a:r>
            <a:r>
              <a:rPr lang="en-US" sz="2000" dirty="0">
                <a:cs typeface="Calibri"/>
              </a:rPr>
              <a:t>ul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d</a:t>
            </a:r>
            <a:r>
              <a:rPr lang="en-US" sz="2000" spc="-40" dirty="0">
                <a:cs typeface="Calibri"/>
              </a:rPr>
              <a:t>e</a:t>
            </a:r>
            <a:r>
              <a:rPr lang="en-US" sz="2000" spc="-45" dirty="0">
                <a:cs typeface="Calibri"/>
              </a:rPr>
              <a:t>t</a:t>
            </a:r>
            <a:r>
              <a:rPr lang="en-US" sz="2000" spc="-25" dirty="0">
                <a:cs typeface="Calibri"/>
              </a:rPr>
              <a:t>e</a:t>
            </a:r>
            <a:r>
              <a:rPr lang="en-US" sz="2000" spc="-10" dirty="0">
                <a:cs typeface="Calibri"/>
              </a:rPr>
              <a:t>r</a:t>
            </a:r>
            <a:r>
              <a:rPr lang="en-US" sz="2000" spc="-30" dirty="0">
                <a:cs typeface="Calibri"/>
              </a:rPr>
              <a:t>m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5" dirty="0">
                <a:cs typeface="Calibri"/>
              </a:rPr>
              <a:t>g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h</a:t>
            </a:r>
            <a:r>
              <a:rPr lang="en-US" sz="2000" spc="-15" dirty="0">
                <a:cs typeface="Calibri"/>
              </a:rPr>
              <a:t>e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cs typeface="Calibri"/>
              </a:rPr>
              <a:t>t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dirty="0">
                <a:cs typeface="Calibri"/>
              </a:rPr>
              <a:t>p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spc="-15" dirty="0">
                <a:cs typeface="Calibri"/>
              </a:rPr>
              <a:t>c</a:t>
            </a:r>
            <a:endParaRPr lang="en-US" sz="2000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1800" spc="-25" dirty="0">
                <a:cs typeface="Calibri"/>
              </a:rPr>
              <a:t>B</a:t>
            </a:r>
            <a:r>
              <a:rPr lang="en-US" sz="1800" dirty="0">
                <a:cs typeface="Calibri"/>
              </a:rPr>
              <a:t>a</a:t>
            </a:r>
            <a:r>
              <a:rPr lang="en-US" sz="1800" spc="-20" dirty="0">
                <a:cs typeface="Calibri"/>
              </a:rPr>
              <a:t>ckg</a:t>
            </a:r>
            <a:r>
              <a:rPr lang="en-US" sz="1800" spc="-50" dirty="0">
                <a:cs typeface="Calibri"/>
              </a:rPr>
              <a:t>r</a:t>
            </a:r>
            <a:r>
              <a:rPr lang="en-US" sz="1800" spc="-5" dirty="0">
                <a:cs typeface="Calibri"/>
              </a:rPr>
              <a:t>o</a:t>
            </a:r>
            <a:r>
              <a:rPr lang="en-US" sz="1800" dirty="0">
                <a:cs typeface="Calibri"/>
              </a:rPr>
              <a:t>und</a:t>
            </a:r>
            <a:r>
              <a:rPr lang="en-US" sz="1800" spc="-65" dirty="0">
                <a:latin typeface="Times New Roman"/>
                <a:cs typeface="Times New Roman"/>
              </a:rPr>
              <a:t> </a:t>
            </a:r>
            <a:r>
              <a:rPr lang="en-US" sz="1800" spc="-40" dirty="0">
                <a:cs typeface="Calibri"/>
              </a:rPr>
              <a:t>c</a:t>
            </a:r>
            <a:r>
              <a:rPr lang="en-US" sz="1800" spc="-5" dirty="0">
                <a:cs typeface="Calibri"/>
              </a:rPr>
              <a:t>o</a:t>
            </a:r>
            <a:r>
              <a:rPr lang="en-US" sz="1800" dirty="0">
                <a:cs typeface="Calibri"/>
              </a:rPr>
              <a:t>rpus</a:t>
            </a:r>
            <a:r>
              <a:rPr lang="en-US" sz="1800" spc="-6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cs typeface="Calibri"/>
              </a:rPr>
              <a:t>p</a:t>
            </a:r>
            <a:r>
              <a:rPr lang="en-US" sz="1800" spc="-50" dirty="0">
                <a:cs typeface="Calibri"/>
              </a:rPr>
              <a:t>r</a:t>
            </a:r>
            <a:r>
              <a:rPr lang="en-US" sz="1800" spc="-5" dirty="0">
                <a:cs typeface="Calibri"/>
              </a:rPr>
              <a:t>o</a:t>
            </a:r>
            <a:r>
              <a:rPr lang="en-US" sz="1800" dirty="0">
                <a:cs typeface="Calibri"/>
              </a:rPr>
              <a:t>bab</a:t>
            </a:r>
            <a:r>
              <a:rPr lang="en-US" sz="1800" spc="-5" dirty="0">
                <a:cs typeface="Calibri"/>
              </a:rPr>
              <a:t>ili</a:t>
            </a:r>
            <a:r>
              <a:rPr lang="en-US" sz="1800" spc="-15" dirty="0">
                <a:cs typeface="Calibri"/>
              </a:rPr>
              <a:t>t</a:t>
            </a:r>
            <a:r>
              <a:rPr lang="en-US" sz="1800" spc="-5" dirty="0">
                <a:cs typeface="Calibri"/>
              </a:rPr>
              <a:t>i</a:t>
            </a:r>
            <a:r>
              <a:rPr lang="en-US" sz="1800" spc="-10" dirty="0">
                <a:cs typeface="Calibri"/>
              </a:rPr>
              <a:t>e</a:t>
            </a:r>
            <a:r>
              <a:rPr lang="en-US" sz="1800" spc="-5" dirty="0">
                <a:cs typeface="Calibri"/>
              </a:rPr>
              <a:t>s/</a:t>
            </a:r>
            <a:r>
              <a:rPr lang="en-US" sz="1800" spc="-45" dirty="0">
                <a:cs typeface="Calibri"/>
              </a:rPr>
              <a:t>w</a:t>
            </a:r>
            <a:r>
              <a:rPr lang="en-US" sz="1800" spc="-10" dirty="0">
                <a:cs typeface="Calibri"/>
              </a:rPr>
              <a:t>e</a:t>
            </a:r>
            <a:r>
              <a:rPr lang="en-US" sz="1800" spc="-5" dirty="0">
                <a:cs typeface="Calibri"/>
              </a:rPr>
              <a:t>i</a:t>
            </a:r>
            <a:r>
              <a:rPr lang="en-US" sz="1800" spc="-20" dirty="0">
                <a:cs typeface="Calibri"/>
              </a:rPr>
              <a:t>g</a:t>
            </a:r>
            <a:r>
              <a:rPr lang="en-US" sz="1800" spc="-25" dirty="0">
                <a:cs typeface="Calibri"/>
              </a:rPr>
              <a:t>h</a:t>
            </a:r>
            <a:r>
              <a:rPr lang="en-US" sz="1800" spc="-15" dirty="0">
                <a:cs typeface="Calibri"/>
              </a:rPr>
              <a:t>t</a:t>
            </a:r>
            <a:r>
              <a:rPr lang="en-US" sz="1800" dirty="0">
                <a:cs typeface="Calibri"/>
              </a:rPr>
              <a:t>s</a:t>
            </a:r>
            <a:r>
              <a:rPr lang="en-US" sz="1800" spc="-65" dirty="0">
                <a:latin typeface="Times New Roman"/>
                <a:cs typeface="Times New Roman"/>
              </a:rPr>
              <a:t> </a:t>
            </a:r>
            <a:r>
              <a:rPr lang="en-US" sz="1800" spc="-50" dirty="0">
                <a:cs typeface="Calibri"/>
              </a:rPr>
              <a:t>f</a:t>
            </a:r>
            <a:r>
              <a:rPr lang="en-US" sz="1800" spc="-5" dirty="0">
                <a:cs typeface="Calibri"/>
              </a:rPr>
              <a:t>o</a:t>
            </a:r>
            <a:r>
              <a:rPr lang="en-US" sz="1800" spc="-10" dirty="0">
                <a:cs typeface="Calibri"/>
              </a:rPr>
              <a:t>r</a:t>
            </a:r>
            <a:r>
              <a:rPr lang="en-US" sz="1800" spc="-65" dirty="0">
                <a:latin typeface="Times New Roman"/>
                <a:cs typeface="Times New Roman"/>
              </a:rPr>
              <a:t> </a:t>
            </a:r>
            <a:r>
              <a:rPr lang="en-US" sz="1800" spc="-50" dirty="0" smtClean="0">
                <a:cs typeface="Calibri"/>
              </a:rPr>
              <a:t>w</a:t>
            </a:r>
            <a:r>
              <a:rPr lang="en-US" sz="1800" spc="-5" dirty="0" smtClean="0">
                <a:cs typeface="Calibri"/>
              </a:rPr>
              <a:t>o</a:t>
            </a:r>
            <a:r>
              <a:rPr lang="en-US" sz="1800" spc="-45" dirty="0" smtClean="0">
                <a:cs typeface="Calibri"/>
              </a:rPr>
              <a:t>r</a:t>
            </a:r>
            <a:r>
              <a:rPr lang="en-US" sz="1800" dirty="0" smtClean="0">
                <a:cs typeface="Calibri"/>
              </a:rPr>
              <a:t>d</a:t>
            </a: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450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789" rIns="0" bIns="0" rtlCol="0" anchor="ctr">
            <a:spAutoFit/>
          </a:bodyPr>
          <a:lstStyle/>
          <a:p>
            <a:pPr marL="9525"/>
            <a:r>
              <a:rPr spc="-30" dirty="0">
                <a:latin typeface="Calibri Light"/>
                <a:cs typeface="Calibri Light"/>
              </a:rPr>
              <a:t>Wh</a:t>
            </a:r>
            <a:r>
              <a:rPr spc="-49" dirty="0">
                <a:latin typeface="Calibri Light"/>
                <a:cs typeface="Calibri Light"/>
              </a:rPr>
              <a:t>a</a:t>
            </a:r>
            <a:r>
              <a:rPr spc="-11" dirty="0">
                <a:latin typeface="Calibri Light"/>
                <a:cs typeface="Calibri Light"/>
              </a:rPr>
              <a:t>t</a:t>
            </a:r>
            <a:r>
              <a:rPr spc="-71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 Light"/>
                <a:cs typeface="Calibri Light"/>
              </a:rPr>
              <a:t>is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 Light"/>
                <a:cs typeface="Calibri Light"/>
              </a:rPr>
              <a:t>an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 Light"/>
                <a:cs typeface="Calibri Light"/>
              </a:rPr>
              <a:t>ar</a:t>
            </a:r>
            <a:r>
              <a:rPr spc="-11" dirty="0">
                <a:latin typeface="Calibri Light"/>
                <a:cs typeface="Calibri Light"/>
              </a:rPr>
              <a:t>ti</a:t>
            </a:r>
            <a:r>
              <a:rPr dirty="0">
                <a:latin typeface="Calibri Light"/>
                <a:cs typeface="Calibri Light"/>
              </a:rPr>
              <a:t>c</a:t>
            </a:r>
            <a:r>
              <a:rPr spc="-8" dirty="0">
                <a:latin typeface="Calibri Light"/>
                <a:cs typeface="Calibri Light"/>
              </a:rPr>
              <a:t>l</a:t>
            </a:r>
            <a:r>
              <a:rPr dirty="0">
                <a:latin typeface="Calibri Light"/>
                <a:cs typeface="Calibri Light"/>
              </a:rPr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 Light"/>
                <a:cs typeface="Calibri Light"/>
              </a:rPr>
              <a:t>a</a:t>
            </a:r>
            <a:r>
              <a:rPr dirty="0">
                <a:latin typeface="Calibri Light"/>
                <a:cs typeface="Calibri Light"/>
              </a:rPr>
              <a:t>b</a:t>
            </a:r>
            <a:r>
              <a:rPr spc="4" dirty="0">
                <a:latin typeface="Calibri Light"/>
                <a:cs typeface="Calibri Light"/>
              </a:rPr>
              <a:t>o</a:t>
            </a:r>
            <a:r>
              <a:rPr spc="-15" dirty="0">
                <a:latin typeface="Calibri Light"/>
                <a:cs typeface="Calibri Light"/>
              </a:rPr>
              <a:t>ut</a:t>
            </a:r>
            <a:r>
              <a:rPr dirty="0">
                <a:latin typeface="Calibri Light"/>
                <a:cs typeface="Calibri Light"/>
              </a:rPr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lang="en-US" sz="2100" spc="-113" dirty="0">
                <a:cs typeface="Calibri"/>
              </a:rPr>
              <a:t>W</a:t>
            </a:r>
            <a:r>
              <a:rPr lang="en-US" sz="2100" spc="-15" dirty="0">
                <a:cs typeface="Calibri"/>
              </a:rPr>
              <a:t>o</a:t>
            </a:r>
            <a:r>
              <a:rPr lang="en-US" sz="2100" spc="-38" dirty="0">
                <a:cs typeface="Calibri"/>
              </a:rPr>
              <a:t>r</a:t>
            </a:r>
            <a:r>
              <a:rPr lang="en-US" sz="2100" dirty="0">
                <a:cs typeface="Calibri"/>
              </a:rPr>
              <a:t>d</a:t>
            </a:r>
            <a:r>
              <a:rPr lang="en-US" sz="2100" spc="-49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p</a:t>
            </a:r>
            <a:r>
              <a:rPr lang="en-US" sz="2100" spc="-45" dirty="0">
                <a:cs typeface="Calibri"/>
              </a:rPr>
              <a:t>r</a:t>
            </a:r>
            <a:r>
              <a:rPr lang="en-US" sz="2100" spc="-4" dirty="0">
                <a:cs typeface="Calibri"/>
              </a:rPr>
              <a:t>o</a:t>
            </a:r>
            <a:r>
              <a:rPr lang="en-US" sz="2100" dirty="0">
                <a:cs typeface="Calibri"/>
              </a:rPr>
              <a:t>b</a:t>
            </a:r>
            <a:r>
              <a:rPr lang="en-US" sz="2100" spc="-4" dirty="0">
                <a:cs typeface="Calibri"/>
              </a:rPr>
              <a:t>a</a:t>
            </a:r>
            <a:r>
              <a:rPr lang="en-US" sz="2100" dirty="0">
                <a:cs typeface="Calibri"/>
              </a:rPr>
              <a:t>b</a:t>
            </a:r>
            <a:r>
              <a:rPr lang="en-US" sz="2100" spc="-8" dirty="0">
                <a:cs typeface="Calibri"/>
              </a:rPr>
              <a:t>ili</a:t>
            </a:r>
            <a:r>
              <a:rPr lang="en-US" sz="2100" spc="-11" dirty="0">
                <a:cs typeface="Calibri"/>
              </a:rPr>
              <a:t>t</a:t>
            </a:r>
            <a:r>
              <a:rPr lang="en-US" sz="2100" spc="-15" dirty="0">
                <a:cs typeface="Calibri"/>
              </a:rPr>
              <a:t>y</a:t>
            </a:r>
            <a:r>
              <a:rPr lang="en-US" sz="2100" spc="4" dirty="0">
                <a:cs typeface="Calibri"/>
              </a:rPr>
              <a:t>/</a:t>
            </a:r>
            <a:r>
              <a:rPr lang="en-US" sz="2100" spc="-4" dirty="0">
                <a:cs typeface="Calibri"/>
              </a:rPr>
              <a:t>f</a:t>
            </a:r>
            <a:r>
              <a:rPr lang="en-US" sz="2100" spc="-38" dirty="0">
                <a:cs typeface="Calibri"/>
              </a:rPr>
              <a:t>r</a:t>
            </a:r>
            <a:r>
              <a:rPr lang="en-US" sz="2100" spc="-19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qu</a:t>
            </a:r>
            <a:r>
              <a:rPr lang="en-US" sz="2100" spc="-19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n</a:t>
            </a:r>
            <a:r>
              <a:rPr lang="en-US" sz="2100" spc="-11" dirty="0">
                <a:cs typeface="Calibri"/>
              </a:rPr>
              <a:t>cy</a:t>
            </a:r>
            <a:endParaRPr lang="en-US" sz="2100" dirty="0">
              <a:cs typeface="Calibri"/>
            </a:endParaRPr>
          </a:p>
          <a:p>
            <a:pPr marL="523875" lvl="1" indent="-171450">
              <a:spcBef>
                <a:spcPts val="172"/>
              </a:spcBef>
              <a:buFont typeface="Arial"/>
              <a:buChar char="•"/>
              <a:tabLst>
                <a:tab pos="523875" algn="l"/>
              </a:tabLst>
            </a:pPr>
            <a:r>
              <a:rPr lang="en-US" sz="2000" spc="-15" dirty="0">
                <a:cs typeface="Calibri"/>
              </a:rPr>
              <a:t>P</a:t>
            </a:r>
            <a:r>
              <a:rPr lang="en-US" sz="2000" spc="-38" dirty="0">
                <a:cs typeface="Calibri"/>
              </a:rPr>
              <a:t>r</a:t>
            </a:r>
            <a:r>
              <a:rPr lang="en-US" sz="2000" spc="-4" dirty="0">
                <a:cs typeface="Calibri"/>
              </a:rPr>
              <a:t>o</a:t>
            </a:r>
            <a:r>
              <a:rPr lang="en-US" sz="2000" dirty="0">
                <a:cs typeface="Calibri"/>
              </a:rPr>
              <a:t>p</a:t>
            </a:r>
            <a:r>
              <a:rPr lang="en-US" sz="2000" spc="-4" dirty="0">
                <a:cs typeface="Calibri"/>
              </a:rPr>
              <a:t>os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d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spc="-8" dirty="0">
                <a:cs typeface="Calibri"/>
              </a:rPr>
              <a:t>b</a:t>
            </a:r>
            <a:r>
              <a:rPr lang="en-US" sz="2000" spc="-11" dirty="0">
                <a:cs typeface="Calibri"/>
              </a:rPr>
              <a:t>y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cs typeface="Calibri"/>
              </a:rPr>
              <a:t>Luhn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spc="-8" dirty="0">
                <a:cs typeface="Calibri"/>
              </a:rPr>
              <a:t>[</a:t>
            </a:r>
            <a:r>
              <a:rPr lang="en-US" sz="2000" dirty="0" err="1">
                <a:cs typeface="Calibri"/>
              </a:rPr>
              <a:t>Luhn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cs typeface="Calibri"/>
              </a:rPr>
              <a:t>1958]</a:t>
            </a:r>
            <a:endParaRPr lang="en-US" sz="2000" dirty="0">
              <a:cs typeface="Calibri"/>
            </a:endParaRPr>
          </a:p>
          <a:p>
            <a:pPr marL="523875" lvl="1" indent="-171450">
              <a:spcBef>
                <a:spcPts val="161"/>
              </a:spcBef>
              <a:buFont typeface="Arial"/>
              <a:buChar char="•"/>
              <a:tabLst>
                <a:tab pos="523875" algn="l"/>
              </a:tabLst>
            </a:pPr>
            <a:r>
              <a:rPr lang="en-US" sz="2000" spc="-4" dirty="0">
                <a:cs typeface="Calibri"/>
              </a:rPr>
              <a:t>F</a:t>
            </a:r>
            <a:r>
              <a:rPr lang="en-US" sz="2000" spc="-34" dirty="0">
                <a:cs typeface="Calibri"/>
              </a:rPr>
              <a:t>r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qu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19" dirty="0">
                <a:cs typeface="Calibri"/>
              </a:rPr>
              <a:t>n</a:t>
            </a:r>
            <a:r>
              <a:rPr lang="en-US" sz="2000" spc="-8" dirty="0">
                <a:cs typeface="Calibri"/>
              </a:rPr>
              <a:t>t</a:t>
            </a:r>
            <a:r>
              <a:rPr lang="en-US" sz="2000" spc="-53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cs typeface="Calibri"/>
              </a:rPr>
              <a:t>c</a:t>
            </a:r>
            <a:r>
              <a:rPr lang="en-US" sz="2000" spc="-4" dirty="0">
                <a:cs typeface="Calibri"/>
              </a:rPr>
              <a:t>o</a:t>
            </a:r>
            <a:r>
              <a:rPr lang="en-US" sz="2000" spc="-19" dirty="0">
                <a:cs typeface="Calibri"/>
              </a:rPr>
              <a:t>n</a:t>
            </a:r>
            <a:r>
              <a:rPr lang="en-US" sz="2000" spc="-30" dirty="0">
                <a:cs typeface="Calibri"/>
              </a:rPr>
              <a:t>t</a:t>
            </a:r>
            <a:r>
              <a:rPr lang="en-US" sz="2000" spc="-8" dirty="0">
                <a:cs typeface="Calibri"/>
              </a:rPr>
              <a:t>e</a:t>
            </a:r>
            <a:r>
              <a:rPr lang="en-US" sz="2000" spc="-19" dirty="0">
                <a:cs typeface="Calibri"/>
              </a:rPr>
              <a:t>n</a:t>
            </a:r>
            <a:r>
              <a:rPr lang="en-US" sz="2000" spc="-8" dirty="0">
                <a:cs typeface="Calibri"/>
              </a:rPr>
              <a:t>t</a:t>
            </a:r>
            <a:r>
              <a:rPr lang="en-US" sz="2000" spc="-53" dirty="0">
                <a:latin typeface="Times New Roman"/>
                <a:cs typeface="Times New Roman"/>
              </a:rPr>
              <a:t> </a:t>
            </a:r>
            <a:r>
              <a:rPr lang="en-US" sz="2000" spc="-38" dirty="0">
                <a:cs typeface="Calibri"/>
              </a:rPr>
              <a:t>w</a:t>
            </a:r>
            <a:r>
              <a:rPr lang="en-US" sz="2000" spc="-4" dirty="0">
                <a:cs typeface="Calibri"/>
              </a:rPr>
              <a:t>o</a:t>
            </a:r>
            <a:r>
              <a:rPr lang="en-US" sz="2000" spc="-34" dirty="0">
                <a:cs typeface="Calibri"/>
              </a:rPr>
              <a:t>r</a:t>
            </a:r>
            <a:r>
              <a:rPr lang="en-US" sz="2000" dirty="0">
                <a:cs typeface="Calibri"/>
              </a:rPr>
              <a:t>ds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spc="-38" dirty="0">
                <a:cs typeface="Calibri"/>
              </a:rPr>
              <a:t>w</a:t>
            </a:r>
            <a:r>
              <a:rPr lang="en-US" sz="2000" spc="-4" dirty="0">
                <a:cs typeface="Calibri"/>
              </a:rPr>
              <a:t>o</a:t>
            </a:r>
            <a:r>
              <a:rPr lang="en-US" sz="2000" dirty="0">
                <a:cs typeface="Calibri"/>
              </a:rPr>
              <a:t>u</a:t>
            </a:r>
            <a:r>
              <a:rPr lang="en-US" sz="2000" spc="-4" dirty="0">
                <a:cs typeface="Calibri"/>
              </a:rPr>
              <a:t>l</a:t>
            </a:r>
            <a:r>
              <a:rPr lang="en-US" sz="2000" dirty="0">
                <a:cs typeface="Calibri"/>
              </a:rPr>
              <a:t>d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b</a:t>
            </a:r>
            <a:r>
              <a:rPr lang="en-US" sz="2000" spc="-11" dirty="0">
                <a:cs typeface="Calibri"/>
              </a:rPr>
              <a:t>e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nd</a:t>
            </a:r>
            <a:r>
              <a:rPr lang="en-US" sz="2000" spc="-4" dirty="0">
                <a:cs typeface="Calibri"/>
              </a:rPr>
              <a:t>i</a:t>
            </a:r>
            <a:r>
              <a:rPr lang="en-US" sz="2000" spc="-30" dirty="0">
                <a:cs typeface="Calibri"/>
              </a:rPr>
              <a:t>c</a:t>
            </a:r>
            <a:r>
              <a:rPr lang="en-US" sz="2000" spc="-19" dirty="0">
                <a:cs typeface="Calibri"/>
              </a:rPr>
              <a:t>a</a:t>
            </a:r>
            <a:r>
              <a:rPr lang="en-US" sz="2000" spc="-11" dirty="0">
                <a:cs typeface="Calibri"/>
              </a:rPr>
              <a:t>t</a:t>
            </a:r>
            <a:r>
              <a:rPr lang="en-US" sz="2000" spc="-4" dirty="0">
                <a:cs typeface="Calibri"/>
              </a:rPr>
              <a:t>i</a:t>
            </a:r>
            <a:r>
              <a:rPr lang="en-US" sz="2000" spc="-30" dirty="0">
                <a:cs typeface="Calibri"/>
              </a:rPr>
              <a:t>v</a:t>
            </a:r>
            <a:r>
              <a:rPr lang="en-US" sz="2000" spc="-11" dirty="0">
                <a:cs typeface="Calibri"/>
              </a:rPr>
              <a:t>e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cs typeface="Calibri"/>
              </a:rPr>
              <a:t>o</a:t>
            </a:r>
            <a:r>
              <a:rPr lang="en-US" sz="2000" dirty="0">
                <a:cs typeface="Calibri"/>
              </a:rPr>
              <a:t>f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11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h</a:t>
            </a:r>
            <a:r>
              <a:rPr lang="en-US" sz="2000" spc="-11" dirty="0">
                <a:cs typeface="Calibri"/>
              </a:rPr>
              <a:t>e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cs typeface="Calibri"/>
              </a:rPr>
              <a:t>t</a:t>
            </a:r>
            <a:r>
              <a:rPr lang="en-US" sz="2000" spc="-4" dirty="0">
                <a:cs typeface="Calibri"/>
              </a:rPr>
              <a:t>o</a:t>
            </a:r>
            <a:r>
              <a:rPr lang="en-US" sz="2000" dirty="0">
                <a:cs typeface="Calibri"/>
              </a:rPr>
              <a:t>p</a:t>
            </a:r>
            <a:r>
              <a:rPr lang="en-US" sz="2000" spc="-4" dirty="0">
                <a:cs typeface="Calibri"/>
              </a:rPr>
              <a:t>i</a:t>
            </a:r>
            <a:r>
              <a:rPr lang="en-US" sz="2000" spc="-11" dirty="0">
                <a:cs typeface="Calibri"/>
              </a:rPr>
              <a:t>c</a:t>
            </a:r>
            <a:r>
              <a:rPr lang="en-US" sz="2000" spc="-49" dirty="0">
                <a:latin typeface="Times New Roman"/>
                <a:cs typeface="Times New Roman"/>
              </a:rPr>
              <a:t> </a:t>
            </a:r>
            <a:r>
              <a:rPr lang="en-US" sz="2000" spc="-4" dirty="0">
                <a:cs typeface="Calibri"/>
              </a:rPr>
              <a:t>o</a:t>
            </a:r>
            <a:r>
              <a:rPr lang="en-US" sz="2000" dirty="0">
                <a:cs typeface="Calibri"/>
              </a:rPr>
              <a:t>f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11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h</a:t>
            </a:r>
            <a:r>
              <a:rPr lang="en-US" sz="2000" spc="-11" dirty="0">
                <a:cs typeface="Calibri"/>
              </a:rPr>
              <a:t>e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a</a:t>
            </a:r>
            <a:r>
              <a:rPr lang="en-US" sz="2000" spc="-8" dirty="0">
                <a:cs typeface="Calibri"/>
              </a:rPr>
              <a:t>r</a:t>
            </a:r>
            <a:r>
              <a:rPr lang="en-US" sz="2000" spc="-11" dirty="0">
                <a:cs typeface="Calibri"/>
              </a:rPr>
              <a:t>t</a:t>
            </a:r>
            <a:r>
              <a:rPr lang="en-US" sz="2000" spc="-4" dirty="0">
                <a:cs typeface="Calibri"/>
              </a:rPr>
              <a:t>i</a:t>
            </a:r>
            <a:r>
              <a:rPr lang="en-US" sz="2000" spc="-15" dirty="0">
                <a:cs typeface="Calibri"/>
              </a:rPr>
              <a:t>c</a:t>
            </a:r>
            <a:r>
              <a:rPr lang="en-US" sz="2000" spc="-4" dirty="0">
                <a:cs typeface="Calibri"/>
              </a:rPr>
              <a:t>l</a:t>
            </a:r>
            <a:r>
              <a:rPr lang="en-US" sz="2000" spc="-11" dirty="0">
                <a:cs typeface="Calibri"/>
              </a:rPr>
              <a:t>e</a:t>
            </a:r>
            <a:endParaRPr lang="en-US" sz="2000" dirty="0">
              <a:cs typeface="Calibri"/>
            </a:endParaRPr>
          </a:p>
          <a:p>
            <a:pPr marL="180975" marR="3810" indent="-171450">
              <a:lnSpc>
                <a:spcPts val="2250"/>
              </a:lnSpc>
              <a:spcBef>
                <a:spcPts val="773"/>
              </a:spcBef>
              <a:buFont typeface="Arial"/>
              <a:buChar char="•"/>
              <a:tabLst>
                <a:tab pos="180975" algn="l"/>
              </a:tabLst>
            </a:pPr>
            <a:r>
              <a:rPr lang="en-US" sz="2100" spc="-15" dirty="0">
                <a:cs typeface="Calibri"/>
              </a:rPr>
              <a:t>I</a:t>
            </a:r>
            <a:r>
              <a:rPr lang="en-US" sz="2100" dirty="0">
                <a:cs typeface="Calibri"/>
              </a:rPr>
              <a:t>n</a:t>
            </a:r>
            <a:r>
              <a:rPr lang="en-US" sz="2100" spc="-4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mu</a:t>
            </a:r>
            <a:r>
              <a:rPr lang="en-US" sz="2100" spc="-4" dirty="0">
                <a:cs typeface="Calibri"/>
              </a:rPr>
              <a:t>l</a:t>
            </a:r>
            <a:r>
              <a:rPr lang="en-US" sz="2100" dirty="0">
                <a:cs typeface="Calibri"/>
              </a:rPr>
              <a:t>t</a:t>
            </a:r>
            <a:r>
              <a:rPr lang="en-US" sz="2100" spc="-8" dirty="0">
                <a:cs typeface="Calibri"/>
              </a:rPr>
              <a:t>i</a:t>
            </a:r>
            <a:r>
              <a:rPr lang="en-US" sz="2100" spc="4" dirty="0">
                <a:cs typeface="Calibri"/>
              </a:rPr>
              <a:t>-</a:t>
            </a:r>
            <a:r>
              <a:rPr lang="en-US" sz="2100" dirty="0">
                <a:cs typeface="Calibri"/>
              </a:rPr>
              <a:t>d</a:t>
            </a:r>
            <a:r>
              <a:rPr lang="en-US" sz="2100" spc="-4" dirty="0">
                <a:cs typeface="Calibri"/>
              </a:rPr>
              <a:t>o</a:t>
            </a:r>
            <a:r>
              <a:rPr lang="en-US" sz="2100" spc="-11" dirty="0">
                <a:cs typeface="Calibri"/>
              </a:rPr>
              <a:t>c</a:t>
            </a:r>
            <a:r>
              <a:rPr lang="en-US" sz="2100" dirty="0">
                <a:cs typeface="Calibri"/>
              </a:rPr>
              <a:t>u</a:t>
            </a:r>
            <a:r>
              <a:rPr lang="en-US" sz="2100" spc="-19" dirty="0">
                <a:cs typeface="Calibri"/>
              </a:rPr>
              <a:t>men</a:t>
            </a:r>
            <a:r>
              <a:rPr lang="en-US" sz="2100" spc="-8" dirty="0">
                <a:cs typeface="Calibri"/>
              </a:rPr>
              <a:t>t</a:t>
            </a:r>
            <a:r>
              <a:rPr lang="en-US" sz="2100" spc="-49" dirty="0">
                <a:latin typeface="Times New Roman"/>
                <a:cs typeface="Times New Roman"/>
              </a:rPr>
              <a:t> </a:t>
            </a:r>
            <a:r>
              <a:rPr lang="en-US" sz="2100" spc="4" dirty="0">
                <a:cs typeface="Calibri"/>
              </a:rPr>
              <a:t>s</a:t>
            </a:r>
            <a:r>
              <a:rPr lang="en-US" sz="2100" dirty="0">
                <a:cs typeface="Calibri"/>
              </a:rPr>
              <a:t>u</a:t>
            </a:r>
            <a:r>
              <a:rPr lang="en-US" sz="2100" spc="-19" dirty="0">
                <a:cs typeface="Calibri"/>
              </a:rPr>
              <a:t>mm</a:t>
            </a:r>
            <a:r>
              <a:rPr lang="en-US" sz="2100" spc="-4" dirty="0">
                <a:cs typeface="Calibri"/>
              </a:rPr>
              <a:t>a</a:t>
            </a:r>
            <a:r>
              <a:rPr lang="en-US" sz="2100" spc="-11" dirty="0">
                <a:cs typeface="Calibri"/>
              </a:rPr>
              <a:t>r</a:t>
            </a:r>
            <a:r>
              <a:rPr lang="en-US" sz="2100" spc="-4" dirty="0">
                <a:cs typeface="Calibri"/>
              </a:rPr>
              <a:t>i</a:t>
            </a:r>
            <a:r>
              <a:rPr lang="en-US" sz="2100" spc="-41" dirty="0">
                <a:cs typeface="Calibri"/>
              </a:rPr>
              <a:t>z</a:t>
            </a:r>
            <a:r>
              <a:rPr lang="en-US" sz="2100" spc="-23" dirty="0">
                <a:cs typeface="Calibri"/>
              </a:rPr>
              <a:t>a</a:t>
            </a:r>
            <a:r>
              <a:rPr lang="en-US" sz="2100" spc="-11" dirty="0">
                <a:cs typeface="Calibri"/>
              </a:rPr>
              <a:t>t</a:t>
            </a:r>
            <a:r>
              <a:rPr lang="en-US" sz="2100" spc="-4" dirty="0">
                <a:cs typeface="Calibri"/>
              </a:rPr>
              <a:t>io</a:t>
            </a:r>
            <a:r>
              <a:rPr lang="en-US" sz="2100" dirty="0">
                <a:cs typeface="Calibri"/>
              </a:rPr>
              <a:t>n</a:t>
            </a:r>
            <a:r>
              <a:rPr lang="en-US" sz="2100" spc="-8" dirty="0">
                <a:cs typeface="Calibri"/>
              </a:rPr>
              <a:t>,</a:t>
            </a:r>
            <a:r>
              <a:rPr lang="en-US" sz="2100" spc="-49" dirty="0">
                <a:latin typeface="Times New Roman"/>
                <a:cs typeface="Times New Roman"/>
              </a:rPr>
              <a:t> </a:t>
            </a:r>
            <a:r>
              <a:rPr lang="en-US" sz="2100" spc="-38" dirty="0">
                <a:cs typeface="Calibri"/>
              </a:rPr>
              <a:t>w</a:t>
            </a:r>
            <a:r>
              <a:rPr lang="en-US" sz="2100" spc="-4" dirty="0">
                <a:cs typeface="Calibri"/>
              </a:rPr>
              <a:t>o</a:t>
            </a:r>
            <a:r>
              <a:rPr lang="en-US" sz="2100" spc="-38" dirty="0">
                <a:cs typeface="Calibri"/>
              </a:rPr>
              <a:t>r</a:t>
            </a:r>
            <a:r>
              <a:rPr lang="en-US" sz="2100" dirty="0">
                <a:cs typeface="Calibri"/>
              </a:rPr>
              <a:t>ds</a:t>
            </a:r>
            <a:r>
              <a:rPr lang="en-US" sz="2100" spc="-45" dirty="0">
                <a:latin typeface="Times New Roman"/>
                <a:cs typeface="Times New Roman"/>
              </a:rPr>
              <a:t> </a:t>
            </a:r>
            <a:r>
              <a:rPr lang="en-US" sz="2100" spc="-4" dirty="0">
                <a:cs typeface="Calibri"/>
              </a:rPr>
              <a:t>o</a:t>
            </a:r>
            <a:r>
              <a:rPr lang="en-US" sz="2100" spc="-8" dirty="0">
                <a:cs typeface="Calibri"/>
              </a:rPr>
              <a:t>r</a:t>
            </a:r>
            <a:r>
              <a:rPr lang="en-US" sz="2100" spc="-49" dirty="0">
                <a:latin typeface="Times New Roman"/>
                <a:cs typeface="Times New Roman"/>
              </a:rPr>
              <a:t> </a:t>
            </a:r>
            <a:r>
              <a:rPr lang="en-US" sz="2100" spc="-45" dirty="0">
                <a:cs typeface="Calibri"/>
              </a:rPr>
              <a:t>f</a:t>
            </a:r>
            <a:r>
              <a:rPr lang="en-US" sz="2100" spc="-4" dirty="0">
                <a:cs typeface="Calibri"/>
              </a:rPr>
              <a:t>a</a:t>
            </a:r>
            <a:r>
              <a:rPr lang="en-US" sz="2100" spc="-11" dirty="0">
                <a:cs typeface="Calibri"/>
              </a:rPr>
              <a:t>ct</a:t>
            </a:r>
            <a:r>
              <a:rPr lang="en-US" sz="2100" dirty="0">
                <a:cs typeface="Calibri"/>
              </a:rPr>
              <a:t>s</a:t>
            </a:r>
            <a:r>
              <a:rPr lang="en-US" sz="2100" spc="-45" dirty="0">
                <a:latin typeface="Times New Roman"/>
                <a:cs typeface="Times New Roman"/>
              </a:rPr>
              <a:t> </a:t>
            </a:r>
            <a:r>
              <a:rPr lang="en-US" sz="2100" spc="-38" dirty="0">
                <a:cs typeface="Calibri"/>
              </a:rPr>
              <a:t>r</a:t>
            </a:r>
            <a:r>
              <a:rPr lang="en-US" sz="2100" spc="-19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p</a:t>
            </a:r>
            <a:r>
              <a:rPr lang="en-US" sz="2100" spc="-19" dirty="0">
                <a:cs typeface="Calibri"/>
              </a:rPr>
              <a:t>e</a:t>
            </a:r>
            <a:r>
              <a:rPr lang="en-US" sz="2100" spc="-23" dirty="0">
                <a:cs typeface="Calibri"/>
              </a:rPr>
              <a:t>a</a:t>
            </a:r>
            <a:r>
              <a:rPr lang="en-US" sz="2100" spc="-34" dirty="0">
                <a:cs typeface="Calibri"/>
              </a:rPr>
              <a:t>t</a:t>
            </a:r>
            <a:r>
              <a:rPr lang="en-US" sz="2100" spc="-19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d</a:t>
            </a:r>
            <a:r>
              <a:rPr lang="en-US" sz="2100" spc="-45" dirty="0">
                <a:latin typeface="Times New Roman"/>
                <a:cs typeface="Times New Roman"/>
              </a:rPr>
              <a:t> </a:t>
            </a:r>
            <a:r>
              <a:rPr lang="en-US" sz="2100" spc="-4" dirty="0">
                <a:cs typeface="Calibri"/>
              </a:rPr>
              <a:t>i</a:t>
            </a:r>
            <a:r>
              <a:rPr lang="en-US" sz="2100" dirty="0">
                <a:cs typeface="Calibri"/>
              </a:rPr>
              <a:t>n</a:t>
            </a:r>
            <a:r>
              <a:rPr lang="en-US" sz="2100" spc="-45" dirty="0">
                <a:latin typeface="Times New Roman"/>
                <a:cs typeface="Times New Roman"/>
              </a:rPr>
              <a:t> </a:t>
            </a:r>
            <a:r>
              <a:rPr lang="en-US" sz="2100" spc="-11" dirty="0">
                <a:cs typeface="Calibri"/>
              </a:rPr>
              <a:t>t</a:t>
            </a:r>
            <a:r>
              <a:rPr lang="en-US" sz="2100" dirty="0">
                <a:cs typeface="Calibri"/>
              </a:rPr>
              <a:t>h</a:t>
            </a:r>
            <a:r>
              <a:rPr lang="en-US" sz="2100" spc="-11" dirty="0">
                <a:cs typeface="Calibri"/>
              </a:rPr>
              <a:t>e</a:t>
            </a:r>
            <a:r>
              <a:rPr lang="en-US" sz="2100" spc="-8" dirty="0">
                <a:latin typeface="Times New Roman"/>
                <a:cs typeface="Times New Roman"/>
              </a:rPr>
              <a:t> </a:t>
            </a:r>
            <a:r>
              <a:rPr lang="en-US" sz="2100" spc="-4" dirty="0">
                <a:cs typeface="Calibri"/>
              </a:rPr>
              <a:t>i</a:t>
            </a:r>
            <a:r>
              <a:rPr lang="en-US" sz="2100" dirty="0">
                <a:cs typeface="Calibri"/>
              </a:rPr>
              <a:t>npu</a:t>
            </a:r>
            <a:r>
              <a:rPr lang="en-US" sz="2100" spc="-8" dirty="0">
                <a:cs typeface="Calibri"/>
              </a:rPr>
              <a:t>t</a:t>
            </a:r>
            <a:r>
              <a:rPr lang="en-US" sz="2100" spc="-49" dirty="0">
                <a:latin typeface="Times New Roman"/>
                <a:cs typeface="Times New Roman"/>
              </a:rPr>
              <a:t> </a:t>
            </a:r>
            <a:r>
              <a:rPr lang="en-US" sz="2100" spc="-15" dirty="0">
                <a:cs typeface="Calibri"/>
              </a:rPr>
              <a:t>a</a:t>
            </a:r>
            <a:r>
              <a:rPr lang="en-US" sz="2100" spc="-38" dirty="0">
                <a:cs typeface="Calibri"/>
              </a:rPr>
              <a:t>r</a:t>
            </a:r>
            <a:r>
              <a:rPr lang="en-US" sz="2100" spc="-11" dirty="0">
                <a:cs typeface="Calibri"/>
              </a:rPr>
              <a:t>e</a:t>
            </a:r>
            <a:r>
              <a:rPr lang="en-US" sz="2100" spc="-53" dirty="0">
                <a:latin typeface="Times New Roman"/>
                <a:cs typeface="Times New Roman"/>
              </a:rPr>
              <a:t> </a:t>
            </a:r>
            <a:r>
              <a:rPr lang="en-US" sz="2100" spc="-23" dirty="0">
                <a:cs typeface="Calibri"/>
              </a:rPr>
              <a:t>m</a:t>
            </a:r>
            <a:r>
              <a:rPr lang="en-US" sz="2100" spc="-4" dirty="0">
                <a:cs typeface="Calibri"/>
              </a:rPr>
              <a:t>o</a:t>
            </a:r>
            <a:r>
              <a:rPr lang="en-US" sz="2100" spc="-38" dirty="0">
                <a:cs typeface="Calibri"/>
              </a:rPr>
              <a:t>r</a:t>
            </a:r>
            <a:r>
              <a:rPr lang="en-US" sz="2100" spc="-11" dirty="0">
                <a:cs typeface="Calibri"/>
              </a:rPr>
              <a:t>e</a:t>
            </a:r>
            <a:r>
              <a:rPr lang="en-US" sz="2100" spc="-53" dirty="0">
                <a:latin typeface="Times New Roman"/>
                <a:cs typeface="Times New Roman"/>
              </a:rPr>
              <a:t> </a:t>
            </a:r>
            <a:r>
              <a:rPr lang="en-US" sz="2100" spc="-4" dirty="0">
                <a:cs typeface="Calibri"/>
              </a:rPr>
              <a:t>li</a:t>
            </a:r>
            <a:r>
              <a:rPr lang="en-US" sz="2100" spc="-68" dirty="0">
                <a:cs typeface="Calibri"/>
              </a:rPr>
              <a:t>k</a:t>
            </a:r>
            <a:r>
              <a:rPr lang="en-US" sz="2100" spc="-19" dirty="0">
                <a:cs typeface="Calibri"/>
              </a:rPr>
              <a:t>e</a:t>
            </a:r>
            <a:r>
              <a:rPr lang="en-US" sz="2100" spc="-4" dirty="0">
                <a:cs typeface="Calibri"/>
              </a:rPr>
              <a:t>l</a:t>
            </a:r>
            <a:r>
              <a:rPr lang="en-US" sz="2100" dirty="0">
                <a:cs typeface="Calibri"/>
              </a:rPr>
              <a:t>y</a:t>
            </a:r>
            <a:r>
              <a:rPr lang="en-US" sz="2100" spc="-53" dirty="0">
                <a:latin typeface="Times New Roman"/>
                <a:cs typeface="Times New Roman"/>
              </a:rPr>
              <a:t> </a:t>
            </a:r>
            <a:r>
              <a:rPr lang="en-US" sz="2100" spc="-30" dirty="0">
                <a:cs typeface="Calibri"/>
              </a:rPr>
              <a:t>t</a:t>
            </a:r>
            <a:r>
              <a:rPr lang="en-US" sz="2100" dirty="0">
                <a:cs typeface="Calibri"/>
              </a:rPr>
              <a:t>o</a:t>
            </a:r>
            <a:r>
              <a:rPr lang="en-US" sz="2100" spc="-49" dirty="0">
                <a:latin typeface="Times New Roman"/>
                <a:cs typeface="Times New Roman"/>
              </a:rPr>
              <a:t> </a:t>
            </a:r>
            <a:r>
              <a:rPr lang="en-US" sz="2100" spc="-4" dirty="0">
                <a:cs typeface="Calibri"/>
              </a:rPr>
              <a:t>a</a:t>
            </a:r>
            <a:r>
              <a:rPr lang="en-US" sz="2100" dirty="0">
                <a:cs typeface="Calibri"/>
              </a:rPr>
              <a:t>pp</a:t>
            </a:r>
            <a:r>
              <a:rPr lang="en-US" sz="2100" spc="-19" dirty="0">
                <a:cs typeface="Calibri"/>
              </a:rPr>
              <a:t>e</a:t>
            </a:r>
            <a:r>
              <a:rPr lang="en-US" sz="2100" spc="-15" dirty="0">
                <a:cs typeface="Calibri"/>
              </a:rPr>
              <a:t>a</a:t>
            </a:r>
            <a:r>
              <a:rPr lang="en-US" sz="2100" spc="-8" dirty="0">
                <a:cs typeface="Calibri"/>
              </a:rPr>
              <a:t>r</a:t>
            </a:r>
            <a:r>
              <a:rPr lang="en-US" sz="2100" spc="-49" dirty="0">
                <a:latin typeface="Times New Roman"/>
                <a:cs typeface="Times New Roman"/>
              </a:rPr>
              <a:t> </a:t>
            </a:r>
            <a:r>
              <a:rPr lang="en-US" sz="2100" spc="-4" dirty="0">
                <a:cs typeface="Calibri"/>
              </a:rPr>
              <a:t>i</a:t>
            </a:r>
            <a:r>
              <a:rPr lang="en-US" sz="2100" dirty="0">
                <a:cs typeface="Calibri"/>
              </a:rPr>
              <a:t>n</a:t>
            </a:r>
            <a:r>
              <a:rPr lang="en-US" sz="2100" spc="-4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hu</a:t>
            </a:r>
            <a:r>
              <a:rPr lang="en-US" sz="2100" spc="-23" dirty="0">
                <a:cs typeface="Calibri"/>
              </a:rPr>
              <a:t>m</a:t>
            </a:r>
            <a:r>
              <a:rPr lang="en-US" sz="2100" spc="-4" dirty="0">
                <a:cs typeface="Calibri"/>
              </a:rPr>
              <a:t>a</a:t>
            </a:r>
            <a:r>
              <a:rPr lang="en-US" sz="2100" dirty="0">
                <a:cs typeface="Calibri"/>
              </a:rPr>
              <a:t>n</a:t>
            </a:r>
            <a:r>
              <a:rPr lang="en-US" sz="2100" spc="-4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su</a:t>
            </a:r>
            <a:r>
              <a:rPr lang="en-US" sz="2100" spc="-23" dirty="0">
                <a:cs typeface="Calibri"/>
              </a:rPr>
              <a:t>m</a:t>
            </a:r>
            <a:r>
              <a:rPr lang="en-US" sz="2100" spc="-19" dirty="0">
                <a:cs typeface="Calibri"/>
              </a:rPr>
              <a:t>ma</a:t>
            </a:r>
            <a:r>
              <a:rPr lang="en-US" sz="2100" spc="-8" dirty="0">
                <a:cs typeface="Calibri"/>
              </a:rPr>
              <a:t>r</a:t>
            </a:r>
            <a:r>
              <a:rPr lang="en-US" sz="2100" spc="-4" dirty="0">
                <a:cs typeface="Calibri"/>
              </a:rPr>
              <a:t>i</a:t>
            </a:r>
            <a:r>
              <a:rPr lang="en-US" sz="2100" spc="-8" dirty="0">
                <a:cs typeface="Calibri"/>
              </a:rPr>
              <a:t>e</a:t>
            </a:r>
            <a:r>
              <a:rPr lang="en-US" sz="2100" dirty="0">
                <a:cs typeface="Calibri"/>
              </a:rPr>
              <a:t>s</a:t>
            </a:r>
            <a:r>
              <a:rPr lang="en-US" sz="2100" spc="-45" dirty="0">
                <a:latin typeface="Times New Roman"/>
                <a:cs typeface="Times New Roman"/>
              </a:rPr>
              <a:t> </a:t>
            </a:r>
            <a:r>
              <a:rPr lang="en-US" sz="2100" dirty="0">
                <a:cs typeface="Calibri"/>
              </a:rPr>
              <a:t>[</a:t>
            </a:r>
            <a:r>
              <a:rPr lang="en-US" sz="2100" spc="-11" dirty="0" err="1">
                <a:cs typeface="Calibri"/>
              </a:rPr>
              <a:t>N</a:t>
            </a:r>
            <a:r>
              <a:rPr lang="en-US" sz="2100" spc="-19" dirty="0" err="1">
                <a:cs typeface="Calibri"/>
              </a:rPr>
              <a:t>e</a:t>
            </a:r>
            <a:r>
              <a:rPr lang="en-US" sz="2100" spc="4" dirty="0" err="1">
                <a:cs typeface="Calibri"/>
              </a:rPr>
              <a:t>n</a:t>
            </a:r>
            <a:r>
              <a:rPr lang="en-US" sz="2100" spc="-83" dirty="0" err="1">
                <a:cs typeface="Calibri"/>
              </a:rPr>
              <a:t>k</a:t>
            </a:r>
            <a:r>
              <a:rPr lang="en-US" sz="2100" spc="-11" dirty="0" err="1">
                <a:cs typeface="Calibri"/>
              </a:rPr>
              <a:t>o</a:t>
            </a:r>
            <a:r>
              <a:rPr lang="en-US" sz="2100" spc="-45" dirty="0" err="1">
                <a:cs typeface="Calibri"/>
              </a:rPr>
              <a:t>v</a:t>
            </a:r>
            <a:r>
              <a:rPr lang="en-US" sz="2100" dirty="0" err="1">
                <a:cs typeface="Calibri"/>
              </a:rPr>
              <a:t>a</a:t>
            </a:r>
            <a:r>
              <a:rPr lang="en-US" sz="2100" spc="-53" dirty="0">
                <a:latin typeface="Times New Roman"/>
                <a:cs typeface="Times New Roman"/>
              </a:rPr>
              <a:t> </a:t>
            </a:r>
            <a:r>
              <a:rPr lang="en-US" sz="2100" spc="-30" dirty="0">
                <a:cs typeface="Calibri"/>
              </a:rPr>
              <a:t>e</a:t>
            </a:r>
            <a:r>
              <a:rPr lang="en-US" sz="2100" spc="-8" dirty="0">
                <a:cs typeface="Calibri"/>
              </a:rPr>
              <a:t>t</a:t>
            </a:r>
            <a:r>
              <a:rPr lang="en-US" sz="2100" spc="-49" dirty="0">
                <a:latin typeface="Times New Roman"/>
                <a:cs typeface="Times New Roman"/>
              </a:rPr>
              <a:t> </a:t>
            </a:r>
            <a:r>
              <a:rPr lang="en-US" sz="2100" spc="-4" dirty="0">
                <a:cs typeface="Calibri"/>
              </a:rPr>
              <a:t>al</a:t>
            </a:r>
            <a:r>
              <a:rPr lang="en-US" sz="2100" spc="4" dirty="0">
                <a:cs typeface="Calibri"/>
              </a:rPr>
              <a:t>.</a:t>
            </a:r>
            <a:r>
              <a:rPr lang="en-US" sz="2100" spc="-8" dirty="0">
                <a:cs typeface="Calibri"/>
              </a:rPr>
              <a:t>,</a:t>
            </a:r>
            <a:r>
              <a:rPr lang="en-US" sz="2100" spc="-8" dirty="0">
                <a:latin typeface="Times New Roman"/>
                <a:cs typeface="Times New Roman"/>
              </a:rPr>
              <a:t> </a:t>
            </a:r>
            <a:r>
              <a:rPr lang="en-US" sz="2100" spc="-8" dirty="0">
                <a:cs typeface="Calibri"/>
              </a:rPr>
              <a:t>2006]</a:t>
            </a:r>
            <a:endParaRPr lang="en-US" sz="2100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31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1" y="137171"/>
            <a:ext cx="7235189" cy="4772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7223759" y="4323809"/>
            <a:ext cx="340043" cy="241935"/>
          </a:xfrm>
          <a:custGeom>
            <a:avLst/>
            <a:gdLst/>
            <a:ahLst/>
            <a:cxnLst/>
            <a:rect l="l" t="t" r="r" b="b"/>
            <a:pathLst>
              <a:path w="453390" h="322579">
                <a:moveTo>
                  <a:pt x="0" y="322219"/>
                </a:moveTo>
                <a:lnTo>
                  <a:pt x="452841" y="322219"/>
                </a:lnTo>
                <a:lnTo>
                  <a:pt x="452841" y="0"/>
                </a:lnTo>
                <a:lnTo>
                  <a:pt x="0" y="0"/>
                </a:lnTo>
                <a:lnTo>
                  <a:pt x="0" y="322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7563390" y="4565464"/>
            <a:ext cx="369094" cy="303848"/>
          </a:xfrm>
          <a:custGeom>
            <a:avLst/>
            <a:gdLst/>
            <a:ahLst/>
            <a:cxnLst/>
            <a:rect l="l" t="t" r="r" b="b"/>
            <a:pathLst>
              <a:path w="492125" h="405129">
                <a:moveTo>
                  <a:pt x="0" y="404954"/>
                </a:moveTo>
                <a:lnTo>
                  <a:pt x="492038" y="404954"/>
                </a:lnTo>
                <a:lnTo>
                  <a:pt x="492038" y="0"/>
                </a:lnTo>
                <a:lnTo>
                  <a:pt x="0" y="0"/>
                </a:lnTo>
                <a:lnTo>
                  <a:pt x="0" y="4049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7563390" y="4565464"/>
            <a:ext cx="369094" cy="303848"/>
          </a:xfrm>
          <a:custGeom>
            <a:avLst/>
            <a:gdLst/>
            <a:ahLst/>
            <a:cxnLst/>
            <a:rect l="l" t="t" r="r" b="b"/>
            <a:pathLst>
              <a:path w="492125" h="405129">
                <a:moveTo>
                  <a:pt x="0" y="404954"/>
                </a:moveTo>
                <a:lnTo>
                  <a:pt x="492038" y="404954"/>
                </a:lnTo>
                <a:lnTo>
                  <a:pt x="492038" y="0"/>
                </a:lnTo>
                <a:lnTo>
                  <a:pt x="0" y="0"/>
                </a:lnTo>
                <a:lnTo>
                  <a:pt x="0" y="40495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95593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200400"/>
          </a:xfrm>
        </p:spPr>
        <p:txBody>
          <a:bodyPr/>
          <a:lstStyle/>
          <a:p>
            <a:r>
              <a:rPr lang="en-US" sz="2000" dirty="0"/>
              <a:t>Step 1: estimate word weights (probabilities)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Step 2: estimate sentence weights </a:t>
            </a:r>
          </a:p>
          <a:p>
            <a:r>
              <a:rPr lang="en-US" sz="2000" dirty="0" smtClean="0"/>
              <a:t>Step 3: choose best sentence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Step </a:t>
            </a:r>
            <a:r>
              <a:rPr lang="en-US" sz="2000" dirty="0">
                <a:solidFill>
                  <a:srgbClr val="0000CC"/>
                </a:solidFill>
              </a:rPr>
              <a:t>4: update word weights</a:t>
            </a:r>
          </a:p>
          <a:p>
            <a:r>
              <a:rPr lang="en-US" sz="2000" dirty="0"/>
              <a:t>Step 5: go to step 2 if length not reached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Main steps in sentence selection according to word probabilities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1384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438150"/>
            <a:ext cx="6878894" cy="3853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83395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1" y="137171"/>
            <a:ext cx="7235189" cy="4772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7223759" y="4323809"/>
            <a:ext cx="340043" cy="241935"/>
          </a:xfrm>
          <a:custGeom>
            <a:avLst/>
            <a:gdLst/>
            <a:ahLst/>
            <a:cxnLst/>
            <a:rect l="l" t="t" r="r" b="b"/>
            <a:pathLst>
              <a:path w="453390" h="322579">
                <a:moveTo>
                  <a:pt x="0" y="322219"/>
                </a:moveTo>
                <a:lnTo>
                  <a:pt x="452841" y="322219"/>
                </a:lnTo>
                <a:lnTo>
                  <a:pt x="452841" y="0"/>
                </a:lnTo>
                <a:lnTo>
                  <a:pt x="0" y="0"/>
                </a:lnTo>
                <a:lnTo>
                  <a:pt x="0" y="322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7563390" y="4565464"/>
            <a:ext cx="369094" cy="303848"/>
          </a:xfrm>
          <a:custGeom>
            <a:avLst/>
            <a:gdLst/>
            <a:ahLst/>
            <a:cxnLst/>
            <a:rect l="l" t="t" r="r" b="b"/>
            <a:pathLst>
              <a:path w="492125" h="405129">
                <a:moveTo>
                  <a:pt x="0" y="404954"/>
                </a:moveTo>
                <a:lnTo>
                  <a:pt x="492038" y="404954"/>
                </a:lnTo>
                <a:lnTo>
                  <a:pt x="492038" y="0"/>
                </a:lnTo>
                <a:lnTo>
                  <a:pt x="0" y="0"/>
                </a:lnTo>
                <a:lnTo>
                  <a:pt x="0" y="4049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7563390" y="4565464"/>
            <a:ext cx="369094" cy="303848"/>
          </a:xfrm>
          <a:custGeom>
            <a:avLst/>
            <a:gdLst/>
            <a:ahLst/>
            <a:cxnLst/>
            <a:rect l="l" t="t" r="r" b="b"/>
            <a:pathLst>
              <a:path w="492125" h="405129">
                <a:moveTo>
                  <a:pt x="0" y="404954"/>
                </a:moveTo>
                <a:lnTo>
                  <a:pt x="492038" y="404954"/>
                </a:lnTo>
                <a:lnTo>
                  <a:pt x="492038" y="0"/>
                </a:lnTo>
                <a:lnTo>
                  <a:pt x="0" y="0"/>
                </a:lnTo>
                <a:lnTo>
                  <a:pt x="0" y="40495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183083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shortcomings of the pure frequency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41300" indent="-228600">
              <a:buFont typeface="Arial"/>
              <a:buChar char="•"/>
              <a:tabLst>
                <a:tab pos="241300" algn="l"/>
              </a:tabLst>
            </a:pPr>
            <a:r>
              <a:rPr lang="en-US" dirty="0">
                <a:cs typeface="Calibri"/>
              </a:rPr>
              <a:t>D</a:t>
            </a:r>
            <a:r>
              <a:rPr lang="en-US" spc="-5" dirty="0">
                <a:cs typeface="Calibri"/>
              </a:rPr>
              <a:t>o</a:t>
            </a:r>
            <a:r>
              <a:rPr lang="en-US" spc="-25" dirty="0">
                <a:cs typeface="Calibri"/>
              </a:rPr>
              <a:t>e</a:t>
            </a:r>
            <a:r>
              <a:rPr lang="en-US" dirty="0">
                <a:cs typeface="Calibri"/>
              </a:rPr>
              <a:t>s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n</a:t>
            </a:r>
            <a:r>
              <a:rPr lang="en-US" spc="-5" dirty="0">
                <a:cs typeface="Calibri"/>
              </a:rPr>
              <a:t>o</a:t>
            </a:r>
            <a:r>
              <a:rPr lang="en-US" spc="-10" dirty="0">
                <a:cs typeface="Calibri"/>
              </a:rPr>
              <a:t>t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a</a:t>
            </a:r>
            <a:r>
              <a:rPr lang="en-US" spc="-105" dirty="0">
                <a:cs typeface="Calibri"/>
              </a:rPr>
              <a:t>k</a:t>
            </a:r>
            <a:r>
              <a:rPr lang="en-US" spc="-15" dirty="0">
                <a:cs typeface="Calibri"/>
              </a:rPr>
              <a:t>e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a</a:t>
            </a:r>
            <a:r>
              <a:rPr lang="en-US" spc="-15" dirty="0">
                <a:cs typeface="Calibri"/>
              </a:rPr>
              <a:t>c</a:t>
            </a:r>
            <a:r>
              <a:rPr lang="en-US" spc="-35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u</a:t>
            </a:r>
            <a:r>
              <a:rPr lang="en-US" spc="-25" dirty="0">
                <a:cs typeface="Calibri"/>
              </a:rPr>
              <a:t>n</a:t>
            </a:r>
            <a:r>
              <a:rPr lang="en-US" spc="-10" dirty="0">
                <a:cs typeface="Calibri"/>
              </a:rPr>
              <a:t>t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f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p</a:t>
            </a:r>
            <a:r>
              <a:rPr lang="en-US" spc="-5" dirty="0">
                <a:cs typeface="Calibri"/>
              </a:rPr>
              <a:t>a</a:t>
            </a:r>
            <a:r>
              <a:rPr lang="en-US" spc="-70" dirty="0">
                <a:cs typeface="Calibri"/>
              </a:rPr>
              <a:t>r</a:t>
            </a:r>
            <a:r>
              <a:rPr lang="en-US" spc="-5" dirty="0">
                <a:cs typeface="Calibri"/>
              </a:rPr>
              <a:t>a</a:t>
            </a:r>
            <a:r>
              <a:rPr lang="en-US" dirty="0">
                <a:cs typeface="Calibri"/>
              </a:rPr>
              <a:t>ph</a:t>
            </a:r>
            <a:r>
              <a:rPr lang="en-US" spc="-70" dirty="0">
                <a:cs typeface="Calibri"/>
              </a:rPr>
              <a:t>r</a:t>
            </a:r>
            <a:r>
              <a:rPr lang="en-US" spc="-5" dirty="0">
                <a:cs typeface="Calibri"/>
              </a:rPr>
              <a:t>a</a:t>
            </a:r>
            <a:r>
              <a:rPr lang="en-US" spc="5" dirty="0">
                <a:cs typeface="Calibri"/>
              </a:rPr>
              <a:t>s</a:t>
            </a:r>
            <a:r>
              <a:rPr lang="en-US" spc="-25" dirty="0">
                <a:cs typeface="Calibri"/>
              </a:rPr>
              <a:t>e</a:t>
            </a:r>
            <a:r>
              <a:rPr lang="en-US" dirty="0">
                <a:cs typeface="Calibri"/>
              </a:rPr>
              <a:t>s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o</a:t>
            </a:r>
            <a:r>
              <a:rPr lang="en-US" spc="-10" dirty="0">
                <a:cs typeface="Calibri"/>
              </a:rPr>
              <a:t>r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0" dirty="0">
                <a:cs typeface="Calibri"/>
              </a:rPr>
              <a:t>r</a:t>
            </a:r>
            <a:r>
              <a:rPr lang="en-US" spc="-25" dirty="0">
                <a:cs typeface="Calibri"/>
              </a:rPr>
              <a:t>e</a:t>
            </a:r>
            <a:r>
              <a:rPr lang="en-US" spc="-5" dirty="0">
                <a:cs typeface="Calibri"/>
              </a:rPr>
              <a:t>l</a:t>
            </a:r>
            <a:r>
              <a:rPr lang="en-US" spc="-35" dirty="0">
                <a:cs typeface="Calibri"/>
              </a:rPr>
              <a:t>a</a:t>
            </a:r>
            <a:r>
              <a:rPr lang="en-US" spc="-45" dirty="0">
                <a:cs typeface="Calibri"/>
              </a:rPr>
              <a:t>t</a:t>
            </a:r>
            <a:r>
              <a:rPr lang="en-US" spc="-25" dirty="0">
                <a:cs typeface="Calibri"/>
              </a:rPr>
              <a:t>e</a:t>
            </a:r>
            <a:r>
              <a:rPr lang="en-US" dirty="0">
                <a:cs typeface="Calibri"/>
              </a:rPr>
              <a:t>d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cs typeface="Calibri"/>
              </a:rPr>
              <a:t>w</a:t>
            </a:r>
            <a:r>
              <a:rPr lang="en-US" spc="-5" dirty="0">
                <a:cs typeface="Calibri"/>
              </a:rPr>
              <a:t>o</a:t>
            </a:r>
            <a:r>
              <a:rPr lang="en-US" spc="-55" dirty="0">
                <a:cs typeface="Calibri"/>
              </a:rPr>
              <a:t>r</a:t>
            </a:r>
            <a:r>
              <a:rPr lang="en-US" dirty="0">
                <a:cs typeface="Calibri"/>
              </a:rPr>
              <a:t>ds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dirty="0">
                <a:cs typeface="Calibri"/>
              </a:rPr>
              <a:t>b</a:t>
            </a:r>
            <a:r>
              <a:rPr lang="en-US" spc="-5" dirty="0">
                <a:cs typeface="Calibri"/>
              </a:rPr>
              <a:t>o</a:t>
            </a:r>
            <a:r>
              <a:rPr lang="en-US" spc="-25" dirty="0">
                <a:cs typeface="Calibri"/>
              </a:rPr>
              <a:t>m</a:t>
            </a:r>
            <a:r>
              <a:rPr lang="en-US" dirty="0">
                <a:cs typeface="Calibri"/>
              </a:rPr>
              <a:t>b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g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--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cs typeface="Calibri"/>
              </a:rPr>
              <a:t>e</a:t>
            </a:r>
            <a:r>
              <a:rPr lang="en-US" spc="-20" dirty="0">
                <a:cs typeface="Calibri"/>
              </a:rPr>
              <a:t>x</a:t>
            </a:r>
            <a:r>
              <a:rPr lang="en-US" dirty="0">
                <a:cs typeface="Calibri"/>
              </a:rPr>
              <a:t>p</a:t>
            </a:r>
            <a:r>
              <a:rPr lang="en-US" spc="-5" dirty="0">
                <a:cs typeface="Calibri"/>
              </a:rPr>
              <a:t>losio</a:t>
            </a:r>
            <a:r>
              <a:rPr lang="en-US" dirty="0">
                <a:cs typeface="Calibri"/>
              </a:rPr>
              <a:t>n</a:t>
            </a: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pc="-5" dirty="0">
                <a:cs typeface="Calibri"/>
              </a:rPr>
              <a:t>s</a:t>
            </a:r>
            <a:r>
              <a:rPr lang="en-US" dirty="0">
                <a:cs typeface="Calibri"/>
              </a:rPr>
              <a:t>u</a:t>
            </a:r>
            <a:r>
              <a:rPr lang="en-US" spc="-5" dirty="0">
                <a:cs typeface="Calibri"/>
              </a:rPr>
              <a:t>s</a:t>
            </a:r>
            <a:r>
              <a:rPr lang="en-US" dirty="0">
                <a:cs typeface="Calibri"/>
              </a:rPr>
              <a:t>p</a:t>
            </a:r>
            <a:r>
              <a:rPr lang="en-US" spc="-10" dirty="0">
                <a:cs typeface="Calibri"/>
              </a:rPr>
              <a:t>e</a:t>
            </a:r>
            <a:r>
              <a:rPr lang="en-US" spc="-20" dirty="0">
                <a:cs typeface="Calibri"/>
              </a:rPr>
              <a:t>c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--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t</a:t>
            </a:r>
            <a:r>
              <a:rPr lang="en-US" spc="-60" dirty="0">
                <a:cs typeface="Calibri"/>
              </a:rPr>
              <a:t>r</a:t>
            </a:r>
            <a:r>
              <a:rPr lang="en-US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l</a:t>
            </a: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pc="-25" dirty="0">
                <a:cs typeface="Calibri"/>
              </a:rPr>
              <a:t>G</a:t>
            </a:r>
            <a:r>
              <a:rPr lang="en-US" spc="-15" dirty="0">
                <a:cs typeface="Calibri"/>
              </a:rPr>
              <a:t>a</a:t>
            </a:r>
            <a:r>
              <a:rPr lang="en-US" dirty="0">
                <a:cs typeface="Calibri"/>
              </a:rPr>
              <a:t>dh</a:t>
            </a:r>
            <a:r>
              <a:rPr lang="en-US" spc="-15" dirty="0">
                <a:cs typeface="Calibri"/>
              </a:rPr>
              <a:t>a</a:t>
            </a:r>
            <a:r>
              <a:rPr lang="en-US" dirty="0">
                <a:cs typeface="Calibri"/>
              </a:rPr>
              <a:t>fi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--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L</a:t>
            </a:r>
            <a:r>
              <a:rPr lang="en-US" spc="-5" dirty="0">
                <a:cs typeface="Calibri"/>
              </a:rPr>
              <a:t>i</a:t>
            </a:r>
            <a:r>
              <a:rPr lang="en-US" spc="-15" dirty="0">
                <a:cs typeface="Calibri"/>
              </a:rPr>
              <a:t>b</a:t>
            </a:r>
            <a:r>
              <a:rPr lang="en-US" spc="-55" dirty="0">
                <a:cs typeface="Calibri"/>
              </a:rPr>
              <a:t>y</a:t>
            </a:r>
            <a:r>
              <a:rPr lang="en-US" dirty="0">
                <a:cs typeface="Calibri"/>
              </a:rPr>
              <a:t>a</a:t>
            </a:r>
          </a:p>
          <a:p>
            <a:pPr marL="241300" indent="-228600"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dirty="0">
                <a:cs typeface="Calibri"/>
              </a:rPr>
              <a:t>D</a:t>
            </a:r>
            <a:r>
              <a:rPr lang="en-US" spc="-5" dirty="0">
                <a:cs typeface="Calibri"/>
              </a:rPr>
              <a:t>o</a:t>
            </a:r>
            <a:r>
              <a:rPr lang="en-US" spc="-25" dirty="0">
                <a:cs typeface="Calibri"/>
              </a:rPr>
              <a:t>e</a:t>
            </a:r>
            <a:r>
              <a:rPr lang="en-US" dirty="0">
                <a:cs typeface="Calibri"/>
              </a:rPr>
              <a:t>s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n</a:t>
            </a:r>
            <a:r>
              <a:rPr lang="en-US" spc="-5" dirty="0">
                <a:cs typeface="Calibri"/>
              </a:rPr>
              <a:t>o</a:t>
            </a:r>
            <a:r>
              <a:rPr lang="en-US" spc="-10" dirty="0">
                <a:cs typeface="Calibri"/>
              </a:rPr>
              <a:t>t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a</a:t>
            </a:r>
            <a:r>
              <a:rPr lang="en-US" spc="-105" dirty="0">
                <a:cs typeface="Calibri"/>
              </a:rPr>
              <a:t>k</a:t>
            </a:r>
            <a:r>
              <a:rPr lang="en-US" spc="-15" dirty="0">
                <a:cs typeface="Calibri"/>
              </a:rPr>
              <a:t>e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i</a:t>
            </a:r>
            <a:r>
              <a:rPr lang="en-US" spc="-25" dirty="0">
                <a:cs typeface="Calibri"/>
              </a:rPr>
              <a:t>n</a:t>
            </a:r>
            <a:r>
              <a:rPr lang="en-US" spc="-40" dirty="0">
                <a:cs typeface="Calibri"/>
              </a:rPr>
              <a:t>t</a:t>
            </a:r>
            <a:r>
              <a:rPr lang="en-US" dirty="0">
                <a:cs typeface="Calibri"/>
              </a:rPr>
              <a:t>o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a</a:t>
            </a:r>
            <a:r>
              <a:rPr lang="en-US" spc="-15" dirty="0">
                <a:cs typeface="Calibri"/>
              </a:rPr>
              <a:t>c</a:t>
            </a:r>
            <a:r>
              <a:rPr lang="en-US" spc="-35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u</a:t>
            </a:r>
            <a:r>
              <a:rPr lang="en-US" spc="-25" dirty="0">
                <a:cs typeface="Calibri"/>
              </a:rPr>
              <a:t>n</a:t>
            </a:r>
            <a:r>
              <a:rPr lang="en-US" spc="-10" dirty="0">
                <a:cs typeface="Calibri"/>
              </a:rPr>
              <a:t>t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cs typeface="Calibri"/>
              </a:rPr>
              <a:t>e</a:t>
            </a:r>
            <a:r>
              <a:rPr lang="en-US" spc="-20" dirty="0">
                <a:cs typeface="Calibri"/>
              </a:rPr>
              <a:t>v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d</a:t>
            </a:r>
            <a:r>
              <a:rPr lang="en-US" spc="-25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ce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cs typeface="Calibri"/>
              </a:rPr>
              <a:t>f</a:t>
            </a:r>
            <a:r>
              <a:rPr lang="en-US" spc="-60" dirty="0">
                <a:cs typeface="Calibri"/>
              </a:rPr>
              <a:t>r</a:t>
            </a:r>
            <a:r>
              <a:rPr lang="en-US" spc="-5" dirty="0">
                <a:cs typeface="Calibri"/>
              </a:rPr>
              <a:t>o</a:t>
            </a:r>
            <a:r>
              <a:rPr lang="en-US" spc="-25" dirty="0">
                <a:cs typeface="Calibri"/>
              </a:rPr>
              <a:t>m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o</a:t>
            </a:r>
            <a:r>
              <a:rPr lang="en-US" spc="-10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25" dirty="0">
                <a:cs typeface="Calibri"/>
              </a:rPr>
              <a:t>e</a:t>
            </a:r>
            <a:r>
              <a:rPr lang="en-US" spc="-10" dirty="0">
                <a:cs typeface="Calibri"/>
              </a:rPr>
              <a:t>r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d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cu</a:t>
            </a:r>
            <a:r>
              <a:rPr lang="en-US" spc="-25" dirty="0">
                <a:cs typeface="Calibri"/>
              </a:rPr>
              <a:t>men</a:t>
            </a:r>
            <a:r>
              <a:rPr lang="en-US" spc="-10" dirty="0">
                <a:cs typeface="Calibri"/>
              </a:rPr>
              <a:t>t</a:t>
            </a:r>
            <a:r>
              <a:rPr lang="en-US" dirty="0">
                <a:cs typeface="Calibri"/>
              </a:rPr>
              <a:t>s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pc="-5" dirty="0">
                <a:cs typeface="Calibri"/>
              </a:rPr>
              <a:t>F</a:t>
            </a:r>
            <a:r>
              <a:rPr lang="en-US" dirty="0">
                <a:cs typeface="Calibri"/>
              </a:rPr>
              <a:t>un</a:t>
            </a:r>
            <a:r>
              <a:rPr lang="en-US" spc="-20" dirty="0">
                <a:cs typeface="Calibri"/>
              </a:rPr>
              <a:t>c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io</a:t>
            </a:r>
            <a:r>
              <a:rPr lang="en-US" dirty="0">
                <a:cs typeface="Calibri"/>
              </a:rPr>
              <a:t>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0" dirty="0">
                <a:cs typeface="Calibri"/>
              </a:rPr>
              <a:t>w</a:t>
            </a:r>
            <a:r>
              <a:rPr lang="en-US" spc="-5" dirty="0">
                <a:cs typeface="Calibri"/>
              </a:rPr>
              <a:t>o</a:t>
            </a:r>
            <a:r>
              <a:rPr lang="en-US" spc="-45" dirty="0">
                <a:cs typeface="Calibri"/>
              </a:rPr>
              <a:t>r</a:t>
            </a:r>
            <a:r>
              <a:rPr lang="en-US" dirty="0">
                <a:cs typeface="Calibri"/>
              </a:rPr>
              <a:t>d</a:t>
            </a:r>
            <a:r>
              <a:rPr lang="en-US" spc="-5" dirty="0">
                <a:cs typeface="Calibri"/>
              </a:rPr>
              <a:t>s</a:t>
            </a:r>
            <a:r>
              <a:rPr lang="en-US" spc="-10" dirty="0">
                <a:cs typeface="Calibri"/>
              </a:rPr>
              <a:t>: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p</a:t>
            </a:r>
            <a:r>
              <a:rPr lang="en-US" spc="-45" dirty="0">
                <a:cs typeface="Calibri"/>
              </a:rPr>
              <a:t>r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p</a:t>
            </a:r>
            <a:r>
              <a:rPr lang="en-US" spc="-5" dirty="0">
                <a:cs typeface="Calibri"/>
              </a:rPr>
              <a:t>osi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io</a:t>
            </a:r>
            <a:r>
              <a:rPr lang="en-US" dirty="0">
                <a:cs typeface="Calibri"/>
              </a:rPr>
              <a:t>n</a:t>
            </a:r>
            <a:r>
              <a:rPr lang="en-US" spc="-5" dirty="0">
                <a:cs typeface="Calibri"/>
              </a:rPr>
              <a:t>s</a:t>
            </a:r>
            <a:r>
              <a:rPr lang="en-US" spc="-10" dirty="0">
                <a:cs typeface="Calibri"/>
              </a:rPr>
              <a:t>,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10" dirty="0">
                <a:cs typeface="Calibri"/>
              </a:rPr>
              <a:t>r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i</a:t>
            </a:r>
            <a:r>
              <a:rPr lang="en-US" spc="-20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l</a:t>
            </a:r>
            <a:r>
              <a:rPr lang="en-US" spc="-10" dirty="0">
                <a:cs typeface="Calibri"/>
              </a:rPr>
              <a:t>e</a:t>
            </a:r>
            <a:r>
              <a:rPr lang="en-US" spc="-5" dirty="0">
                <a:cs typeface="Calibri"/>
              </a:rPr>
              <a:t>s</a:t>
            </a:r>
            <a:r>
              <a:rPr lang="en-US" spc="-10" dirty="0">
                <a:cs typeface="Calibri"/>
              </a:rPr>
              <a:t>,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cs typeface="Calibri"/>
              </a:rPr>
              <a:t>e</a:t>
            </a:r>
            <a:r>
              <a:rPr lang="en-US" spc="-45" dirty="0">
                <a:cs typeface="Calibri"/>
              </a:rPr>
              <a:t>t</a:t>
            </a:r>
            <a:r>
              <a:rPr lang="en-US" spc="-20" dirty="0">
                <a:cs typeface="Calibri"/>
              </a:rPr>
              <a:t>c</a:t>
            </a:r>
            <a:r>
              <a:rPr lang="en-US" dirty="0">
                <a:cs typeface="Calibri"/>
              </a:rPr>
              <a:t>.</a:t>
            </a: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pc="-5" dirty="0">
                <a:cs typeface="Calibri"/>
              </a:rPr>
              <a:t>Do</a:t>
            </a:r>
            <a:r>
              <a:rPr lang="en-US" spc="-25" dirty="0">
                <a:cs typeface="Calibri"/>
              </a:rPr>
              <a:t>m</a:t>
            </a:r>
            <a:r>
              <a:rPr lang="en-US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0" dirty="0">
                <a:cs typeface="Calibri"/>
              </a:rPr>
              <a:t>w</a:t>
            </a:r>
            <a:r>
              <a:rPr lang="en-US" spc="-5" dirty="0">
                <a:cs typeface="Calibri"/>
              </a:rPr>
              <a:t>o</a:t>
            </a:r>
            <a:r>
              <a:rPr lang="en-US" spc="-45" dirty="0">
                <a:cs typeface="Calibri"/>
              </a:rPr>
              <a:t>r</a:t>
            </a:r>
            <a:r>
              <a:rPr lang="en-US" dirty="0">
                <a:cs typeface="Calibri"/>
              </a:rPr>
              <a:t>d</a:t>
            </a:r>
            <a:r>
              <a:rPr lang="en-US" spc="-5" dirty="0">
                <a:cs typeface="Calibri"/>
              </a:rPr>
              <a:t>s</a:t>
            </a:r>
            <a:r>
              <a:rPr lang="en-US" spc="-10" dirty="0">
                <a:cs typeface="Calibri"/>
              </a:rPr>
              <a:t>: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120" dirty="0">
                <a:cs typeface="Calibri"/>
              </a:rPr>
              <a:t>“</a:t>
            </a:r>
            <a:r>
              <a:rPr lang="en-US" spc="-20" dirty="0">
                <a:cs typeface="Calibri"/>
              </a:rPr>
              <a:t>c</a:t>
            </a:r>
            <a:r>
              <a:rPr lang="en-US" spc="-10" dirty="0">
                <a:cs typeface="Calibri"/>
              </a:rPr>
              <a:t>e</a:t>
            </a:r>
            <a:r>
              <a:rPr lang="en-US" spc="-5" dirty="0">
                <a:cs typeface="Calibri"/>
              </a:rPr>
              <a:t>ll</a:t>
            </a:r>
            <a:r>
              <a:rPr lang="en-US" dirty="0">
                <a:cs typeface="Calibri"/>
              </a:rPr>
              <a:t>”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c</a:t>
            </a:r>
            <a:r>
              <a:rPr lang="en-US" spc="-10" dirty="0">
                <a:cs typeface="Calibri"/>
              </a:rPr>
              <a:t>e</a:t>
            </a:r>
            <a:r>
              <a:rPr lang="en-US" spc="-5" dirty="0">
                <a:cs typeface="Calibri"/>
              </a:rPr>
              <a:t>l</a:t>
            </a:r>
            <a:r>
              <a:rPr lang="en-US" dirty="0">
                <a:cs typeface="Calibri"/>
              </a:rPr>
              <a:t>l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b</a:t>
            </a:r>
            <a:r>
              <a:rPr lang="en-US" spc="-5" dirty="0">
                <a:cs typeface="Calibri"/>
              </a:rPr>
              <a:t>iolo</a:t>
            </a:r>
            <a:r>
              <a:rPr lang="en-US" spc="-20" dirty="0">
                <a:cs typeface="Calibri"/>
              </a:rPr>
              <a:t>g</a:t>
            </a:r>
            <a:r>
              <a:rPr lang="en-US" spc="-15" dirty="0">
                <a:cs typeface="Calibri"/>
              </a:rPr>
              <a:t>y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10" dirty="0">
                <a:cs typeface="Calibri"/>
              </a:rPr>
              <a:t>r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i</a:t>
            </a:r>
            <a:r>
              <a:rPr lang="en-US" spc="-20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l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s</a:t>
            </a:r>
          </a:p>
          <a:p>
            <a:pPr marL="241300" indent="-228600"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dirty="0">
                <a:cs typeface="Calibri"/>
              </a:rPr>
              <a:t>D</a:t>
            </a:r>
            <a:r>
              <a:rPr lang="en-US" spc="-5" dirty="0">
                <a:cs typeface="Calibri"/>
              </a:rPr>
              <a:t>o</a:t>
            </a:r>
            <a:r>
              <a:rPr lang="en-US" spc="-25" dirty="0">
                <a:cs typeface="Calibri"/>
              </a:rPr>
              <a:t>e</a:t>
            </a:r>
            <a:r>
              <a:rPr lang="en-US" dirty="0">
                <a:cs typeface="Calibri"/>
              </a:rPr>
              <a:t>s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n</a:t>
            </a:r>
            <a:r>
              <a:rPr lang="en-US" spc="-5" dirty="0">
                <a:cs typeface="Calibri"/>
              </a:rPr>
              <a:t>o</a:t>
            </a:r>
            <a:r>
              <a:rPr lang="en-US" spc="-10" dirty="0">
                <a:cs typeface="Calibri"/>
              </a:rPr>
              <a:t>t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a</a:t>
            </a:r>
            <a:r>
              <a:rPr lang="en-US" spc="-105" dirty="0">
                <a:cs typeface="Calibri"/>
              </a:rPr>
              <a:t>k</a:t>
            </a:r>
            <a:r>
              <a:rPr lang="en-US" spc="-15" dirty="0">
                <a:cs typeface="Calibri"/>
              </a:rPr>
              <a:t>e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i</a:t>
            </a:r>
            <a:r>
              <a:rPr lang="en-US" spc="-25" dirty="0">
                <a:cs typeface="Calibri"/>
              </a:rPr>
              <a:t>n</a:t>
            </a:r>
            <a:r>
              <a:rPr lang="en-US" spc="-40" dirty="0">
                <a:cs typeface="Calibri"/>
              </a:rPr>
              <a:t>t</a:t>
            </a:r>
            <a:r>
              <a:rPr lang="en-US" dirty="0">
                <a:cs typeface="Calibri"/>
              </a:rPr>
              <a:t>o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a</a:t>
            </a:r>
            <a:r>
              <a:rPr lang="en-US" spc="-15" dirty="0">
                <a:cs typeface="Calibri"/>
              </a:rPr>
              <a:t>c</a:t>
            </a:r>
            <a:r>
              <a:rPr lang="en-US" spc="-35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u</a:t>
            </a:r>
            <a:r>
              <a:rPr lang="en-US" spc="-25" dirty="0">
                <a:cs typeface="Calibri"/>
              </a:rPr>
              <a:t>n</a:t>
            </a:r>
            <a:r>
              <a:rPr lang="en-US" spc="-10" dirty="0">
                <a:cs typeface="Calibri"/>
              </a:rPr>
              <a:t>t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cs typeface="Calibri"/>
              </a:rPr>
              <a:t>m</a:t>
            </a:r>
            <a:r>
              <a:rPr lang="en-US" spc="-5" dirty="0">
                <a:cs typeface="Calibri"/>
              </a:rPr>
              <a:t>a</a:t>
            </a:r>
            <a:r>
              <a:rPr lang="en-US" spc="-50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y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o</a:t>
            </a:r>
            <a:r>
              <a:rPr lang="en-US" spc="-10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25" dirty="0">
                <a:cs typeface="Calibri"/>
              </a:rPr>
              <a:t>e</a:t>
            </a:r>
            <a:r>
              <a:rPr lang="en-US" spc="-10" dirty="0">
                <a:cs typeface="Calibri"/>
              </a:rPr>
              <a:t>r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a</a:t>
            </a:r>
            <a:r>
              <a:rPr lang="en-US" spc="5" dirty="0">
                <a:cs typeface="Calibri"/>
              </a:rPr>
              <a:t>s</a:t>
            </a:r>
            <a:r>
              <a:rPr lang="en-US" dirty="0">
                <a:cs typeface="Calibri"/>
              </a:rPr>
              <a:t>p</a:t>
            </a:r>
            <a:r>
              <a:rPr lang="en-US" spc="-25" dirty="0">
                <a:cs typeface="Calibri"/>
              </a:rPr>
              <a:t>e</a:t>
            </a:r>
            <a:r>
              <a:rPr lang="en-US" spc="-15" dirty="0">
                <a:cs typeface="Calibri"/>
              </a:rPr>
              <a:t>ct</a:t>
            </a:r>
            <a:r>
              <a:rPr lang="en-US" spc="5" dirty="0">
                <a:cs typeface="Calibri"/>
              </a:rPr>
              <a:t>s</a:t>
            </a:r>
            <a:r>
              <a:rPr lang="en-US" spc="-10" dirty="0">
                <a:cs typeface="Calibri"/>
              </a:rPr>
              <a:t>!</a:t>
            </a:r>
            <a:endParaRPr lang="en-US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pc="-5" dirty="0">
                <a:cs typeface="Calibri"/>
              </a:rPr>
              <a:t>S</a:t>
            </a:r>
            <a:r>
              <a:rPr lang="en-US" spc="5" dirty="0">
                <a:cs typeface="Calibri"/>
              </a:rPr>
              <a:t>e</a:t>
            </a:r>
            <a:r>
              <a:rPr lang="en-US" spc="-25" dirty="0">
                <a:cs typeface="Calibri"/>
              </a:rPr>
              <a:t>m</a:t>
            </a:r>
            <a:r>
              <a:rPr lang="en-US" dirty="0">
                <a:cs typeface="Calibri"/>
              </a:rPr>
              <a:t>a</a:t>
            </a:r>
            <a:r>
              <a:rPr lang="en-US" spc="-25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i</a:t>
            </a:r>
            <a:r>
              <a:rPr lang="en-US" spc="-15" dirty="0">
                <a:cs typeface="Calibri"/>
              </a:rPr>
              <a:t>c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40" dirty="0">
                <a:cs typeface="Calibri"/>
              </a:rPr>
              <a:t>g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0" dirty="0">
                <a:cs typeface="Calibri"/>
              </a:rPr>
              <a:t>e</a:t>
            </a:r>
            <a:r>
              <a:rPr lang="en-US" spc="-60" dirty="0">
                <a:cs typeface="Calibri"/>
              </a:rPr>
              <a:t>r</a:t>
            </a:r>
            <a:r>
              <a:rPr lang="en-US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l</a:t>
            </a:r>
            <a:r>
              <a:rPr lang="en-US" spc="-10" dirty="0" smtClean="0">
                <a:cs typeface="Calibri"/>
              </a:rPr>
              <a:t>!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27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6F1E5-B714-4A8F-8DCB-ABA5E0E731C6}" type="slidenum">
              <a:rPr lang="zh-TW" altLang="en-US" sz="1500"/>
              <a:t>3</a:t>
            </a:fld>
            <a:endParaRPr lang="zh-TW" altLang="en-US" sz="1500" dirty="0"/>
          </a:p>
        </p:txBody>
      </p:sp>
      <p:sp>
        <p:nvSpPr>
          <p:cNvPr id="13" name="文字方塊 12"/>
          <p:cNvSpPr txBox="1">
            <a:spLocks/>
          </p:cNvSpPr>
          <p:nvPr/>
        </p:nvSpPr>
        <p:spPr>
          <a:xfrm>
            <a:off x="1143" y="-707"/>
            <a:ext cx="9142857" cy="415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70000" rIns="270000" rtlCol="0">
            <a:spAutoFit/>
          </a:bodyPr>
          <a:lstStyle/>
          <a:p>
            <a:r>
              <a:rPr lang="en-US" altLang="zh-TW" sz="2100" dirty="0">
                <a:solidFill>
                  <a:schemeClr val="tx1"/>
                </a:solidFill>
              </a:rPr>
              <a:t>Overview</a:t>
            </a:r>
            <a:endParaRPr lang="zh-TW" altLang="en-US" sz="2100" dirty="0">
              <a:solidFill>
                <a:schemeClr val="tx1"/>
              </a:solidFill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629222" y="491325"/>
            <a:ext cx="7886700" cy="63222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300" dirty="0"/>
              <a:t>Abstractive Summarization</a:t>
            </a:r>
            <a:endParaRPr lang="zh-TW" altLang="en-US" sz="3300" dirty="0"/>
          </a:p>
        </p:txBody>
      </p:sp>
      <p:sp>
        <p:nvSpPr>
          <p:cNvPr id="29" name="內容版面配置區 2"/>
          <p:cNvSpPr>
            <a:spLocks noGrp="1"/>
          </p:cNvSpPr>
          <p:nvPr>
            <p:ph idx="1"/>
          </p:nvPr>
        </p:nvSpPr>
        <p:spPr>
          <a:xfrm>
            <a:off x="628650" y="1369219"/>
            <a:ext cx="8148049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uFillTx/>
                <a:ea typeface="Yu Gothic UI" panose="020B0500000000000000" pitchFamily="34" charset="-128"/>
              </a:rPr>
              <a:t>Select phrases or sentences from the source 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705689" y="3757363"/>
            <a:ext cx="799396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050" dirty="0"/>
              <a:t>Alexander M Rush, </a:t>
            </a:r>
            <a:r>
              <a:rPr lang="en-US" sz="1050" dirty="0" err="1"/>
              <a:t>Sumit</a:t>
            </a:r>
            <a:r>
              <a:rPr lang="en-US" sz="1050" dirty="0"/>
              <a:t> Chopra, and Jason Weston. A neural attention model for abstractive sentence summarization. EMNLP 2015.</a:t>
            </a:r>
          </a:p>
          <a:p>
            <a:pPr marL="214313" indent="-214313">
              <a:buFontTx/>
              <a:buChar char="-"/>
            </a:pPr>
            <a:r>
              <a:rPr lang="en-US" sz="1050" dirty="0"/>
              <a:t>Ramesh </a:t>
            </a:r>
            <a:r>
              <a:rPr lang="en-US" sz="1050" dirty="0" err="1"/>
              <a:t>Nallapati</a:t>
            </a:r>
            <a:r>
              <a:rPr lang="en-US" sz="1050" dirty="0"/>
              <a:t>, Bowen Zhou, Cicero dos Santos, </a:t>
            </a:r>
            <a:r>
              <a:rPr lang="en-US" sz="1050" dirty="0" err="1"/>
              <a:t>Caglar</a:t>
            </a:r>
            <a:r>
              <a:rPr lang="en-US" sz="1050" dirty="0"/>
              <a:t> </a:t>
            </a:r>
            <a:r>
              <a:rPr lang="en-US" sz="1050" dirty="0" err="1"/>
              <a:t>Gulcehre</a:t>
            </a:r>
            <a:r>
              <a:rPr lang="en-US" sz="1050" dirty="0"/>
              <a:t>, and Bing Xiang. Abstractive text summarization using sequence-</a:t>
            </a:r>
            <a:r>
              <a:rPr lang="en-US" sz="1050" dirty="0" err="1"/>
              <a:t>tosequence</a:t>
            </a:r>
            <a:r>
              <a:rPr lang="en-US" sz="1050" dirty="0"/>
              <a:t> </a:t>
            </a:r>
            <a:r>
              <a:rPr lang="en-US" sz="1050" dirty="0" err="1"/>
              <a:t>rnns</a:t>
            </a:r>
            <a:r>
              <a:rPr lang="en-US" sz="1050" dirty="0"/>
              <a:t> and beyond. </a:t>
            </a:r>
            <a:r>
              <a:rPr lang="en-US" sz="1050" dirty="0" err="1"/>
              <a:t>CoNLL</a:t>
            </a:r>
            <a:r>
              <a:rPr lang="en-US" sz="1050" dirty="0"/>
              <a:t> 2016.</a:t>
            </a:r>
          </a:p>
          <a:p>
            <a:pPr marL="214313" indent="-214313">
              <a:buFontTx/>
              <a:buChar char="-"/>
            </a:pPr>
            <a:r>
              <a:rPr lang="en-US" sz="1050" dirty="0"/>
              <a:t>Abigail See, Peter J Liu, and Christopher D Manning. Get to the point: Summarization with </a:t>
            </a:r>
            <a:r>
              <a:rPr lang="en-US" sz="1050" dirty="0" err="1"/>
              <a:t>pointergenerator</a:t>
            </a:r>
            <a:r>
              <a:rPr lang="en-US" sz="1050" dirty="0"/>
              <a:t> networks. ACL 2017.</a:t>
            </a:r>
          </a:p>
          <a:p>
            <a:pPr marL="214313" indent="-214313">
              <a:buFontTx/>
              <a:buChar char="-"/>
            </a:pPr>
            <a:r>
              <a:rPr lang="en-US" sz="1050" dirty="0" err="1"/>
              <a:t>Romain</a:t>
            </a:r>
            <a:r>
              <a:rPr lang="en-US" sz="1050" dirty="0"/>
              <a:t> Paulus, </a:t>
            </a:r>
            <a:r>
              <a:rPr lang="en-US" sz="1050" dirty="0" err="1"/>
              <a:t>Caiming</a:t>
            </a:r>
            <a:r>
              <a:rPr lang="en-US" sz="1050" dirty="0"/>
              <a:t> </a:t>
            </a:r>
            <a:r>
              <a:rPr lang="en-US" sz="1050" dirty="0" err="1"/>
              <a:t>Xiong</a:t>
            </a:r>
            <a:r>
              <a:rPr lang="en-US" sz="1050" dirty="0"/>
              <a:t>, and Richard </a:t>
            </a:r>
            <a:r>
              <a:rPr lang="en-US" sz="1050" dirty="0" err="1"/>
              <a:t>Socher</a:t>
            </a:r>
            <a:r>
              <a:rPr lang="en-US" sz="1050" dirty="0"/>
              <a:t>. A deep reinforced model for abstractive summarization. ICLR 2018.</a:t>
            </a:r>
          </a:p>
          <a:p>
            <a:pPr marL="214313" indent="-214313">
              <a:buFontTx/>
              <a:buChar char="-"/>
            </a:pPr>
            <a:r>
              <a:rPr lang="en-US" altLang="zh-TW" sz="1050" dirty="0"/>
              <a:t>Fan, Angela, David </a:t>
            </a:r>
            <a:r>
              <a:rPr lang="en-US" altLang="zh-TW" sz="1050" dirty="0" err="1"/>
              <a:t>Grangier</a:t>
            </a:r>
            <a:r>
              <a:rPr lang="en-US" altLang="zh-TW" sz="1050" dirty="0"/>
              <a:t>, and Michael </a:t>
            </a:r>
            <a:r>
              <a:rPr lang="en-US" altLang="zh-TW" sz="1050" dirty="0" err="1"/>
              <a:t>Auli</a:t>
            </a:r>
            <a:r>
              <a:rPr lang="en-US" altLang="zh-TW" sz="1050" dirty="0"/>
              <a:t>. Controllable abstractive summarization. </a:t>
            </a:r>
            <a:r>
              <a:rPr lang="en-US" altLang="zh-TW" sz="1050" dirty="0" err="1"/>
              <a:t>arXiv</a:t>
            </a:r>
            <a:r>
              <a:rPr lang="en-US" altLang="zh-TW" sz="1050" dirty="0"/>
              <a:t> preprint arXiv:1711.05217 (2017).</a:t>
            </a:r>
            <a:endParaRPr lang="zh-TW" altLang="en-US" sz="1050" dirty="0"/>
          </a:p>
        </p:txBody>
      </p:sp>
      <p:pic>
        <p:nvPicPr>
          <p:cNvPr id="15" name="Picture 2" descr="ãtext summarizationãçåçæå°çµæ"/>
          <p:cNvPicPr>
            <a:picLocks noChangeAspect="1" noChangeArrowheads="1"/>
          </p:cNvPicPr>
          <p:nvPr/>
        </p:nvPicPr>
        <p:blipFill rotWithShape="1">
          <a:blip r:embed="rId3"/>
          <a:srcRect l="6200" r="51213" b="14334"/>
          <a:stretch/>
        </p:blipFill>
        <p:spPr bwMode="auto">
          <a:xfrm>
            <a:off x="513658" y="1962150"/>
            <a:ext cx="1409479" cy="1458150"/>
          </a:xfrm>
          <a:prstGeom prst="rect">
            <a:avLst/>
          </a:prstGeom>
          <a:noFill/>
        </p:spPr>
      </p:pic>
      <p:sp>
        <p:nvSpPr>
          <p:cNvPr id="4" name="Right Arrow 3"/>
          <p:cNvSpPr/>
          <p:nvPr/>
        </p:nvSpPr>
        <p:spPr>
          <a:xfrm>
            <a:off x="1808144" y="2610492"/>
            <a:ext cx="429903" cy="3020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>
            <a:off x="6812706" y="2610492"/>
            <a:ext cx="429903" cy="3020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8" name="Picture 2" descr="ãtext summarizationãçåçæå°çµæ"/>
          <p:cNvPicPr>
            <a:picLocks noChangeAspect="1" noChangeArrowheads="1"/>
          </p:cNvPicPr>
          <p:nvPr/>
        </p:nvPicPr>
        <p:blipFill rotWithShape="1">
          <a:blip r:embed="rId3"/>
          <a:srcRect l="58561" t="15967" r="6764" b="21226"/>
          <a:stretch/>
        </p:blipFill>
        <p:spPr bwMode="auto">
          <a:xfrm>
            <a:off x="7331265" y="1986759"/>
            <a:ext cx="1330442" cy="1239315"/>
          </a:xfrm>
          <a:prstGeom prst="rect">
            <a:avLst/>
          </a:prstGeom>
          <a:noFill/>
        </p:spPr>
      </p:pic>
      <p:pic>
        <p:nvPicPr>
          <p:cNvPr id="24" name="圖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690" y="447171"/>
            <a:ext cx="763923" cy="76392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318669" y="2419350"/>
            <a:ext cx="932769" cy="5735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Encoder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340094" y="2610492"/>
            <a:ext cx="429903" cy="3020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3721007" y="2481943"/>
            <a:ext cx="1504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Article</a:t>
            </a:r>
          </a:p>
          <a:p>
            <a:pPr algn="ctr"/>
            <a:r>
              <a:rPr lang="en-US" sz="1500" dirty="0"/>
              <a:t>Representations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808076" y="2474751"/>
            <a:ext cx="915974" cy="5735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Decoder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5250808" y="2610492"/>
            <a:ext cx="429903" cy="3020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6981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7" grpId="0"/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Salient </a:t>
            </a:r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56162"/>
            <a:ext cx="8229600" cy="3049187"/>
          </a:xfrm>
        </p:spPr>
        <p:txBody>
          <a:bodyPr>
            <a:normAutofit/>
          </a:bodyPr>
          <a:lstStyle/>
          <a:p>
            <a:pPr marL="241300" indent="-228600">
              <a:spcBef>
                <a:spcPts val="115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600" spc="-20" dirty="0">
                <a:cs typeface="Calibri"/>
              </a:rPr>
              <a:t>I</a:t>
            </a:r>
            <a:r>
              <a:rPr lang="en-US" sz="2600" spc="-25" dirty="0">
                <a:cs typeface="Calibri"/>
              </a:rPr>
              <a:t>n</a:t>
            </a:r>
            <a:r>
              <a:rPr lang="en-US" sz="2600" dirty="0">
                <a:cs typeface="Calibri"/>
              </a:rPr>
              <a:t>tu</a:t>
            </a:r>
            <a:r>
              <a:rPr lang="en-US" sz="2600" spc="-5" dirty="0">
                <a:cs typeface="Calibri"/>
              </a:rPr>
              <a:t>i</a:t>
            </a:r>
            <a:r>
              <a:rPr lang="en-US" sz="2600" dirty="0">
                <a:cs typeface="Calibri"/>
              </a:rPr>
              <a:t>t</a:t>
            </a:r>
            <a:r>
              <a:rPr lang="en-US" sz="2600" spc="-5" dirty="0">
                <a:cs typeface="Calibri"/>
              </a:rPr>
              <a:t>io</a:t>
            </a:r>
            <a:r>
              <a:rPr lang="en-US" sz="2600" dirty="0">
                <a:cs typeface="Calibri"/>
              </a:rPr>
              <a:t>n</a:t>
            </a:r>
            <a:r>
              <a:rPr lang="en-US" sz="2600" spc="-6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cs typeface="Calibri"/>
              </a:rPr>
              <a:t>d</a:t>
            </a:r>
            <a:r>
              <a:rPr lang="en-US" sz="2600" spc="-35" dirty="0">
                <a:cs typeface="Calibri"/>
              </a:rPr>
              <a:t>a</a:t>
            </a:r>
            <a:r>
              <a:rPr lang="en-US" sz="2600" dirty="0">
                <a:cs typeface="Calibri"/>
              </a:rPr>
              <a:t>t</a:t>
            </a:r>
            <a:r>
              <a:rPr lang="en-US" sz="2600" spc="-5" dirty="0">
                <a:cs typeface="Calibri"/>
              </a:rPr>
              <a:t>i</a:t>
            </a:r>
            <a:r>
              <a:rPr lang="en-US" sz="2600" dirty="0">
                <a:cs typeface="Calibri"/>
              </a:rPr>
              <a:t>n</a:t>
            </a:r>
            <a:r>
              <a:rPr lang="en-US" sz="2600" spc="-15" dirty="0">
                <a:cs typeface="Calibri"/>
              </a:rPr>
              <a:t>g</a:t>
            </a:r>
            <a:r>
              <a:rPr lang="en-US" sz="2600" spc="-7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cs typeface="Calibri"/>
              </a:rPr>
              <a:t>b</a:t>
            </a:r>
            <a:r>
              <a:rPr lang="en-US" sz="2600" spc="-5" dirty="0">
                <a:cs typeface="Calibri"/>
              </a:rPr>
              <a:t>a</a:t>
            </a:r>
            <a:r>
              <a:rPr lang="en-US" sz="2600" spc="-15" dirty="0">
                <a:cs typeface="Calibri"/>
              </a:rPr>
              <a:t>ck</a:t>
            </a:r>
            <a:r>
              <a:rPr lang="en-US" sz="2600" spc="-65" dirty="0">
                <a:latin typeface="Times New Roman"/>
                <a:cs typeface="Times New Roman"/>
              </a:rPr>
              <a:t> </a:t>
            </a:r>
            <a:r>
              <a:rPr lang="en-US" sz="2600" spc="-40" dirty="0">
                <a:cs typeface="Calibri"/>
              </a:rPr>
              <a:t>t</a:t>
            </a:r>
            <a:r>
              <a:rPr lang="en-US" sz="2600" dirty="0">
                <a:cs typeface="Calibri"/>
              </a:rPr>
              <a:t>o</a:t>
            </a:r>
            <a:r>
              <a:rPr lang="en-US" sz="2600" spc="-75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cs typeface="Calibri"/>
              </a:rPr>
              <a:t>L</a:t>
            </a:r>
            <a:r>
              <a:rPr lang="en-US" sz="2600" dirty="0" err="1">
                <a:cs typeface="Calibri"/>
              </a:rPr>
              <a:t>uhn</a:t>
            </a:r>
            <a:r>
              <a:rPr lang="en-US" sz="2600" spc="-6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cs typeface="Calibri"/>
              </a:rPr>
              <a:t>(</a:t>
            </a:r>
            <a:r>
              <a:rPr lang="en-US" sz="2600" spc="5" dirty="0">
                <a:cs typeface="Calibri"/>
              </a:rPr>
              <a:t>1</a:t>
            </a:r>
            <a:r>
              <a:rPr lang="en-US" sz="2600" spc="-10" dirty="0">
                <a:cs typeface="Calibri"/>
              </a:rPr>
              <a:t>958):</a:t>
            </a:r>
            <a:endParaRPr lang="en-US" sz="2600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200" spc="-5" dirty="0">
                <a:cs typeface="Calibri"/>
              </a:rPr>
              <a:t>C</a:t>
            </a:r>
            <a:r>
              <a:rPr lang="en-US" sz="2200" dirty="0">
                <a:cs typeface="Calibri"/>
              </a:rPr>
              <a:t>h</a:t>
            </a:r>
            <a:r>
              <a:rPr lang="en-US" sz="2200" spc="-5" dirty="0">
                <a:cs typeface="Calibri"/>
              </a:rPr>
              <a:t>oos</a:t>
            </a:r>
            <a:r>
              <a:rPr lang="en-US" sz="2200" spc="-15" dirty="0">
                <a:cs typeface="Calibri"/>
              </a:rPr>
              <a:t>e</a:t>
            </a:r>
            <a:r>
              <a:rPr lang="en-US" sz="2200" spc="-6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cs typeface="Calibri"/>
              </a:rPr>
              <a:t>s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spc="-25" dirty="0">
                <a:cs typeface="Calibri"/>
              </a:rPr>
              <a:t>n</a:t>
            </a:r>
            <a:r>
              <a:rPr lang="en-US" sz="2200" spc="-45" dirty="0">
                <a:cs typeface="Calibri"/>
              </a:rPr>
              <a:t>t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dirty="0">
                <a:cs typeface="Calibri"/>
              </a:rPr>
              <a:t>n</a:t>
            </a:r>
            <a:r>
              <a:rPr lang="en-US" sz="2200" spc="-20" dirty="0">
                <a:cs typeface="Calibri"/>
              </a:rPr>
              <a:t>c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dirty="0">
                <a:cs typeface="Calibri"/>
              </a:rPr>
              <a:t>s</a:t>
            </a:r>
            <a:r>
              <a:rPr lang="en-US" sz="2200" spc="-6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cs typeface="Calibri"/>
              </a:rPr>
              <a:t>t</a:t>
            </a:r>
            <a:r>
              <a:rPr lang="en-US" sz="2200" dirty="0">
                <a:cs typeface="Calibri"/>
              </a:rPr>
              <a:t>h</a:t>
            </a:r>
            <a:r>
              <a:rPr lang="en-US" sz="2200" spc="-25" dirty="0">
                <a:cs typeface="Calibri"/>
              </a:rPr>
              <a:t>a</a:t>
            </a:r>
            <a:r>
              <a:rPr lang="en-US" sz="2200" spc="-10" dirty="0">
                <a:cs typeface="Calibri"/>
              </a:rPr>
              <a:t>t</a:t>
            </a:r>
            <a:r>
              <a:rPr lang="en-US" sz="2200" spc="-7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cs typeface="Calibri"/>
              </a:rPr>
              <a:t>h</a:t>
            </a:r>
            <a:r>
              <a:rPr lang="en-US" sz="2200" spc="-45" dirty="0">
                <a:cs typeface="Calibri"/>
              </a:rPr>
              <a:t>a</a:t>
            </a:r>
            <a:r>
              <a:rPr lang="en-US" sz="2200" spc="-40" dirty="0">
                <a:cs typeface="Calibri"/>
              </a:rPr>
              <a:t>v</a:t>
            </a:r>
            <a:r>
              <a:rPr lang="en-US" sz="2200" spc="-15" dirty="0">
                <a:cs typeface="Calibri"/>
              </a:rPr>
              <a:t>e</a:t>
            </a:r>
            <a:r>
              <a:rPr lang="en-US" sz="2200" spc="-6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rgbClr val="0000FF"/>
                </a:solidFill>
                <a:cs typeface="Calibri"/>
              </a:rPr>
              <a:t>s</a:t>
            </a:r>
            <a:r>
              <a:rPr lang="en-US" sz="2200" dirty="0">
                <a:solidFill>
                  <a:srgbClr val="0000FF"/>
                </a:solidFill>
                <a:cs typeface="Calibri"/>
              </a:rPr>
              <a:t>ali</a:t>
            </a:r>
            <a:r>
              <a:rPr lang="en-US" sz="2200" spc="-10" dirty="0">
                <a:solidFill>
                  <a:srgbClr val="0000FF"/>
                </a:solidFill>
                <a:cs typeface="Calibri"/>
              </a:rPr>
              <a:t>e</a:t>
            </a:r>
            <a:r>
              <a:rPr lang="en-US" sz="2200" spc="-25" dirty="0">
                <a:solidFill>
                  <a:srgbClr val="0000FF"/>
                </a:solidFill>
                <a:cs typeface="Calibri"/>
              </a:rPr>
              <a:t>n</a:t>
            </a:r>
            <a:r>
              <a:rPr lang="en-US" sz="2200" spc="-10" dirty="0">
                <a:solidFill>
                  <a:srgbClr val="0000FF"/>
                </a:solidFill>
                <a:cs typeface="Calibri"/>
              </a:rPr>
              <a:t>t</a:t>
            </a:r>
            <a:r>
              <a:rPr lang="en-US" sz="22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cs typeface="Calibri"/>
              </a:rPr>
              <a:t>o</a:t>
            </a:r>
            <a:r>
              <a:rPr lang="en-US" sz="2200" spc="-10" dirty="0">
                <a:cs typeface="Calibri"/>
              </a:rPr>
              <a:t>r</a:t>
            </a:r>
            <a:r>
              <a:rPr lang="en-US" sz="2200" spc="-6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rgbClr val="0000FF"/>
                </a:solidFill>
                <a:cs typeface="Calibri"/>
              </a:rPr>
              <a:t>i</a:t>
            </a:r>
            <a:r>
              <a:rPr lang="en-US" sz="2200" spc="-15" dirty="0">
                <a:solidFill>
                  <a:srgbClr val="0000FF"/>
                </a:solidFill>
                <a:cs typeface="Calibri"/>
              </a:rPr>
              <a:t>n</a:t>
            </a:r>
            <a:r>
              <a:rPr lang="en-US" sz="2200" spc="-50" dirty="0">
                <a:solidFill>
                  <a:srgbClr val="0000FF"/>
                </a:solidFill>
                <a:cs typeface="Calibri"/>
              </a:rPr>
              <a:t>f</a:t>
            </a:r>
            <a:r>
              <a:rPr lang="en-US" sz="2200" spc="-5" dirty="0">
                <a:solidFill>
                  <a:srgbClr val="0000FF"/>
                </a:solidFill>
                <a:cs typeface="Calibri"/>
              </a:rPr>
              <a:t>o</a:t>
            </a:r>
            <a:r>
              <a:rPr lang="en-US" sz="2200" spc="-10" dirty="0">
                <a:solidFill>
                  <a:srgbClr val="0000FF"/>
                </a:solidFill>
                <a:cs typeface="Calibri"/>
              </a:rPr>
              <a:t>r</a:t>
            </a:r>
            <a:r>
              <a:rPr lang="en-US" sz="2200" spc="-25" dirty="0">
                <a:solidFill>
                  <a:srgbClr val="0000FF"/>
                </a:solidFill>
                <a:cs typeface="Calibri"/>
              </a:rPr>
              <a:t>ma</a:t>
            </a:r>
            <a:r>
              <a:rPr lang="en-US" sz="2200" spc="-15" dirty="0">
                <a:solidFill>
                  <a:srgbClr val="0000FF"/>
                </a:solidFill>
                <a:cs typeface="Calibri"/>
              </a:rPr>
              <a:t>t</a:t>
            </a:r>
            <a:r>
              <a:rPr lang="en-US" sz="2200" spc="-5" dirty="0">
                <a:solidFill>
                  <a:srgbClr val="0000FF"/>
                </a:solidFill>
                <a:cs typeface="Calibri"/>
              </a:rPr>
              <a:t>i</a:t>
            </a:r>
            <a:r>
              <a:rPr lang="en-US" sz="2200" spc="-40" dirty="0">
                <a:solidFill>
                  <a:srgbClr val="0000FF"/>
                </a:solidFill>
                <a:cs typeface="Calibri"/>
              </a:rPr>
              <a:t>v</a:t>
            </a:r>
            <a:r>
              <a:rPr lang="en-US" sz="2200" spc="-15" dirty="0">
                <a:solidFill>
                  <a:srgbClr val="0000FF"/>
                </a:solidFill>
                <a:cs typeface="Calibri"/>
              </a:rPr>
              <a:t>e</a:t>
            </a:r>
            <a:r>
              <a:rPr lang="en-US" sz="22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0" spc="-30" dirty="0">
                <a:cs typeface="Calibri"/>
              </a:rPr>
              <a:t>w</a:t>
            </a:r>
            <a:r>
              <a:rPr lang="en-US" sz="2200" spc="-5" dirty="0">
                <a:cs typeface="Calibri"/>
              </a:rPr>
              <a:t>o</a:t>
            </a:r>
            <a:r>
              <a:rPr lang="en-US" sz="2200" spc="-45" dirty="0">
                <a:cs typeface="Calibri"/>
              </a:rPr>
              <a:t>r</a:t>
            </a:r>
            <a:r>
              <a:rPr lang="en-US" sz="2200" dirty="0">
                <a:cs typeface="Calibri"/>
              </a:rPr>
              <a:t>ds</a:t>
            </a:r>
          </a:p>
          <a:p>
            <a:pPr marL="241300" indent="-228600"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600" spc="-120" dirty="0">
                <a:cs typeface="Calibri"/>
              </a:rPr>
              <a:t>T</a:t>
            </a:r>
            <a:r>
              <a:rPr lang="en-US" sz="2600" spc="-30" dirty="0">
                <a:cs typeface="Calibri"/>
              </a:rPr>
              <a:t>w</a:t>
            </a:r>
            <a:r>
              <a:rPr lang="en-US" sz="2600" dirty="0">
                <a:cs typeface="Calibri"/>
              </a:rPr>
              <a:t>o</a:t>
            </a:r>
            <a:r>
              <a:rPr lang="en-US" sz="2600" spc="-65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cs typeface="Calibri"/>
              </a:rPr>
              <a:t>a</a:t>
            </a:r>
            <a:r>
              <a:rPr lang="en-US" sz="2600" dirty="0">
                <a:cs typeface="Calibri"/>
              </a:rPr>
              <a:t>pp</a:t>
            </a:r>
            <a:r>
              <a:rPr lang="en-US" sz="2600" spc="-55" dirty="0">
                <a:cs typeface="Calibri"/>
              </a:rPr>
              <a:t>r</a:t>
            </a:r>
            <a:r>
              <a:rPr lang="en-US" sz="2600" spc="-5" dirty="0">
                <a:cs typeface="Calibri"/>
              </a:rPr>
              <a:t>oa</a:t>
            </a:r>
            <a:r>
              <a:rPr lang="en-US" sz="2600" spc="-15" dirty="0">
                <a:cs typeface="Calibri"/>
              </a:rPr>
              <a:t>c</a:t>
            </a:r>
            <a:r>
              <a:rPr lang="en-US" sz="2600" dirty="0">
                <a:cs typeface="Calibri"/>
              </a:rPr>
              <a:t>h</a:t>
            </a:r>
            <a:r>
              <a:rPr lang="en-US" sz="2600" spc="-25" dirty="0">
                <a:cs typeface="Calibri"/>
              </a:rPr>
              <a:t>e</a:t>
            </a:r>
            <a:r>
              <a:rPr lang="en-US" sz="2600" dirty="0">
                <a:cs typeface="Calibri"/>
              </a:rPr>
              <a:t>s</a:t>
            </a:r>
            <a:r>
              <a:rPr lang="en-US" sz="2600" spc="-60" dirty="0">
                <a:latin typeface="Times New Roman"/>
                <a:cs typeface="Times New Roman"/>
              </a:rPr>
              <a:t> </a:t>
            </a:r>
            <a:r>
              <a:rPr lang="en-US" sz="2600" spc="-40" dirty="0">
                <a:cs typeface="Calibri"/>
              </a:rPr>
              <a:t>t</a:t>
            </a:r>
            <a:r>
              <a:rPr lang="en-US" sz="2600" dirty="0">
                <a:cs typeface="Calibri"/>
              </a:rPr>
              <a:t>o</a:t>
            </a:r>
            <a:r>
              <a:rPr lang="en-US" sz="2600" spc="-6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cs typeface="Calibri"/>
              </a:rPr>
              <a:t>d</a:t>
            </a:r>
            <a:r>
              <a:rPr lang="en-US" sz="2600" spc="-50" dirty="0">
                <a:cs typeface="Calibri"/>
              </a:rPr>
              <a:t>e</a:t>
            </a:r>
            <a:r>
              <a:rPr lang="en-US" sz="2600" spc="-5" dirty="0">
                <a:cs typeface="Calibri"/>
              </a:rPr>
              <a:t>f</a:t>
            </a:r>
            <a:r>
              <a:rPr lang="en-US" sz="2600" spc="-10" dirty="0">
                <a:cs typeface="Calibri"/>
              </a:rPr>
              <a:t>i</a:t>
            </a:r>
            <a:r>
              <a:rPr lang="en-US" sz="2600" dirty="0">
                <a:cs typeface="Calibri"/>
              </a:rPr>
              <a:t>n</a:t>
            </a:r>
            <a:r>
              <a:rPr lang="en-US" sz="2600" spc="-10" dirty="0">
                <a:cs typeface="Calibri"/>
              </a:rPr>
              <a:t>i</a:t>
            </a:r>
            <a:r>
              <a:rPr lang="en-US" sz="2600" dirty="0">
                <a:cs typeface="Calibri"/>
              </a:rPr>
              <a:t>n</a:t>
            </a:r>
            <a:r>
              <a:rPr lang="en-US" sz="2600" spc="-15" dirty="0">
                <a:cs typeface="Calibri"/>
              </a:rPr>
              <a:t>g</a:t>
            </a:r>
            <a:r>
              <a:rPr lang="en-US" sz="2600" spc="-7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cs typeface="Calibri"/>
              </a:rPr>
              <a:t>s</a:t>
            </a:r>
            <a:r>
              <a:rPr lang="en-US" sz="2600" spc="-5" dirty="0">
                <a:cs typeface="Calibri"/>
              </a:rPr>
              <a:t>a</a:t>
            </a:r>
            <a:r>
              <a:rPr lang="en-US" sz="2600" spc="-10" dirty="0">
                <a:cs typeface="Calibri"/>
              </a:rPr>
              <a:t>li</a:t>
            </a:r>
            <a:r>
              <a:rPr lang="en-US" sz="2600" spc="-25" dirty="0">
                <a:cs typeface="Calibri"/>
              </a:rPr>
              <a:t>en</a:t>
            </a:r>
            <a:r>
              <a:rPr lang="en-US" sz="2600" spc="-10" dirty="0">
                <a:cs typeface="Calibri"/>
              </a:rPr>
              <a:t>t</a:t>
            </a:r>
            <a:r>
              <a:rPr lang="en-US" sz="2600" spc="-65" dirty="0">
                <a:latin typeface="Times New Roman"/>
                <a:cs typeface="Times New Roman"/>
              </a:rPr>
              <a:t> </a:t>
            </a:r>
            <a:r>
              <a:rPr lang="en-US" sz="2600" spc="-50" dirty="0">
                <a:cs typeface="Calibri"/>
              </a:rPr>
              <a:t>w</a:t>
            </a:r>
            <a:r>
              <a:rPr lang="en-US" sz="2600" spc="-5" dirty="0">
                <a:cs typeface="Calibri"/>
              </a:rPr>
              <a:t>o</a:t>
            </a:r>
            <a:r>
              <a:rPr lang="en-US" sz="2600" spc="-50" dirty="0">
                <a:cs typeface="Calibri"/>
              </a:rPr>
              <a:t>r</a:t>
            </a:r>
            <a:r>
              <a:rPr lang="en-US" sz="2600" dirty="0">
                <a:cs typeface="Calibri"/>
              </a:rPr>
              <a:t>ds</a:t>
            </a:r>
          </a:p>
          <a:p>
            <a:pPr marL="927100" indent="-457200">
              <a:lnSpc>
                <a:spcPct val="100000"/>
              </a:lnSpc>
              <a:spcBef>
                <a:spcPts val="229"/>
              </a:spcBef>
              <a:buClr>
                <a:srgbClr val="0000FF"/>
              </a:buClr>
              <a:buFont typeface="Calibri"/>
              <a:buAutoNum type="arabicPeriod"/>
              <a:tabLst>
                <a:tab pos="927100" algn="l"/>
              </a:tabLst>
            </a:pPr>
            <a:r>
              <a:rPr lang="en-US" sz="2200" spc="-5" dirty="0" err="1">
                <a:solidFill>
                  <a:srgbClr val="0000FF"/>
                </a:solidFill>
                <a:cs typeface="Calibri"/>
              </a:rPr>
              <a:t>t</a:t>
            </a:r>
            <a:r>
              <a:rPr lang="en-US" sz="2200" spc="-60" dirty="0" err="1">
                <a:solidFill>
                  <a:srgbClr val="0000FF"/>
                </a:solidFill>
                <a:cs typeface="Calibri"/>
              </a:rPr>
              <a:t>f</a:t>
            </a:r>
            <a:r>
              <a:rPr lang="en-US" sz="2200" dirty="0" err="1">
                <a:solidFill>
                  <a:srgbClr val="0000FF"/>
                </a:solidFill>
                <a:cs typeface="Calibri"/>
              </a:rPr>
              <a:t>-</a:t>
            </a:r>
            <a:r>
              <a:rPr lang="en-US" sz="2200" spc="-5" dirty="0" err="1">
                <a:solidFill>
                  <a:srgbClr val="0000FF"/>
                </a:solidFill>
                <a:cs typeface="Calibri"/>
              </a:rPr>
              <a:t>i</a:t>
            </a:r>
            <a:r>
              <a:rPr lang="en-US" sz="2200" dirty="0" err="1">
                <a:solidFill>
                  <a:srgbClr val="0000FF"/>
                </a:solidFill>
                <a:cs typeface="Calibri"/>
              </a:rPr>
              <a:t>df</a:t>
            </a:r>
            <a:r>
              <a:rPr lang="en-US" sz="2200" spc="-10" dirty="0">
                <a:solidFill>
                  <a:srgbClr val="0000FF"/>
                </a:solidFill>
                <a:cs typeface="Calibri"/>
              </a:rPr>
              <a:t>:</a:t>
            </a:r>
            <a:r>
              <a:rPr lang="en-US" sz="22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0" spc="-45" dirty="0">
                <a:cs typeface="Calibri"/>
              </a:rPr>
              <a:t>w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spc="-5" dirty="0">
                <a:cs typeface="Calibri"/>
              </a:rPr>
              <a:t>i</a:t>
            </a:r>
            <a:r>
              <a:rPr lang="en-US" sz="2200" spc="-20" dirty="0">
                <a:cs typeface="Calibri"/>
              </a:rPr>
              <a:t>g</a:t>
            </a:r>
            <a:r>
              <a:rPr lang="en-US" sz="2200" dirty="0">
                <a:cs typeface="Calibri"/>
              </a:rPr>
              <a:t>h</a:t>
            </a:r>
            <a:r>
              <a:rPr lang="en-US" sz="2200" spc="-65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spc="-5" dirty="0">
                <a:cs typeface="Calibri"/>
              </a:rPr>
              <a:t>a</a:t>
            </a:r>
            <a:r>
              <a:rPr lang="en-US" sz="2200" spc="-20" dirty="0">
                <a:cs typeface="Calibri"/>
              </a:rPr>
              <a:t>c</a:t>
            </a:r>
            <a:r>
              <a:rPr lang="en-US" sz="2200" dirty="0">
                <a:cs typeface="Calibri"/>
              </a:rPr>
              <a:t>h</a:t>
            </a:r>
            <a:r>
              <a:rPr lang="en-US" sz="2200" spc="-65" dirty="0">
                <a:latin typeface="Times New Roman"/>
                <a:cs typeface="Times New Roman"/>
              </a:rPr>
              <a:t> </a:t>
            </a:r>
            <a:r>
              <a:rPr lang="en-US" sz="2200" spc="-50" dirty="0">
                <a:cs typeface="Calibri"/>
              </a:rPr>
              <a:t>w</a:t>
            </a:r>
            <a:r>
              <a:rPr lang="en-US" sz="2200" spc="-5" dirty="0">
                <a:cs typeface="Calibri"/>
              </a:rPr>
              <a:t>o</a:t>
            </a:r>
            <a:r>
              <a:rPr lang="en-US" sz="2200" spc="-45" dirty="0">
                <a:cs typeface="Calibri"/>
              </a:rPr>
              <a:t>r</a:t>
            </a:r>
            <a:r>
              <a:rPr lang="en-US" sz="2200" dirty="0">
                <a:cs typeface="Calibri"/>
              </a:rPr>
              <a:t>d</a:t>
            </a:r>
            <a:r>
              <a:rPr lang="en-US" sz="2200" spc="-55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w</a:t>
            </a:r>
            <a:r>
              <a:rPr lang="en-US" sz="2200" spc="-7" baseline="-17361" dirty="0" err="1">
                <a:latin typeface="Times New Roman"/>
                <a:cs typeface="Times New Roman"/>
              </a:rPr>
              <a:t>i</a:t>
            </a:r>
            <a:r>
              <a:rPr lang="en-US" sz="2200" spc="209" baseline="-17361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cs typeface="Calibri"/>
              </a:rPr>
              <a:t>i</a:t>
            </a:r>
            <a:r>
              <a:rPr lang="en-US" sz="2200" dirty="0">
                <a:cs typeface="Calibri"/>
              </a:rPr>
              <a:t>n</a:t>
            </a:r>
            <a:r>
              <a:rPr lang="en-US" sz="2200" spc="-6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cs typeface="Calibri"/>
              </a:rPr>
              <a:t>d</a:t>
            </a:r>
            <a:r>
              <a:rPr lang="en-US" sz="2200" spc="-5" dirty="0">
                <a:cs typeface="Calibri"/>
              </a:rPr>
              <a:t>o</a:t>
            </a:r>
            <a:r>
              <a:rPr lang="en-US" sz="2200" spc="-20" dirty="0">
                <a:cs typeface="Calibri"/>
              </a:rPr>
              <a:t>c</a:t>
            </a:r>
            <a:r>
              <a:rPr lang="en-US" sz="2200" dirty="0">
                <a:cs typeface="Calibri"/>
              </a:rPr>
              <a:t>u</a:t>
            </a:r>
            <a:r>
              <a:rPr lang="en-US" sz="2200" spc="-25" dirty="0">
                <a:cs typeface="Calibri"/>
              </a:rPr>
              <a:t>m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spc="-25" dirty="0">
                <a:cs typeface="Calibri"/>
              </a:rPr>
              <a:t>n</a:t>
            </a:r>
            <a:r>
              <a:rPr lang="en-US" sz="2200" spc="-10" dirty="0">
                <a:cs typeface="Calibri"/>
              </a:rPr>
              <a:t>t</a:t>
            </a:r>
            <a:r>
              <a:rPr lang="en-US" sz="2200" spc="-70" dirty="0">
                <a:latin typeface="Times New Roman"/>
                <a:cs typeface="Times New Roman"/>
              </a:rPr>
              <a:t> </a:t>
            </a:r>
            <a:r>
              <a:rPr lang="en-US" sz="2200" i="1" spc="-10" dirty="0">
                <a:latin typeface="Times New Roman"/>
                <a:cs typeface="Times New Roman"/>
              </a:rPr>
              <a:t>j</a:t>
            </a:r>
            <a:r>
              <a:rPr lang="en-US" sz="2200" i="1" spc="-70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cs typeface="Calibri"/>
              </a:rPr>
              <a:t>b</a:t>
            </a:r>
            <a:r>
              <a:rPr lang="en-US" sz="2200" dirty="0">
                <a:cs typeface="Calibri"/>
              </a:rPr>
              <a:t>y</a:t>
            </a:r>
            <a:r>
              <a:rPr lang="en-US" sz="2200" spc="-65" dirty="0">
                <a:latin typeface="Times New Roman"/>
                <a:cs typeface="Times New Roman"/>
              </a:rPr>
              <a:t> </a:t>
            </a:r>
            <a:r>
              <a:rPr lang="en-US" sz="2200" spc="-5" dirty="0" err="1">
                <a:cs typeface="Calibri"/>
              </a:rPr>
              <a:t>t</a:t>
            </a:r>
            <a:r>
              <a:rPr lang="en-US" sz="2200" spc="-60" dirty="0" err="1">
                <a:cs typeface="Calibri"/>
              </a:rPr>
              <a:t>f</a:t>
            </a:r>
            <a:r>
              <a:rPr lang="en-US" sz="2200" dirty="0" err="1">
                <a:cs typeface="Calibri"/>
              </a:rPr>
              <a:t>-</a:t>
            </a:r>
            <a:r>
              <a:rPr lang="en-US" sz="2200" spc="-5" dirty="0" err="1">
                <a:cs typeface="Calibri"/>
              </a:rPr>
              <a:t>i</a:t>
            </a:r>
            <a:r>
              <a:rPr lang="en-US" sz="2200" dirty="0" err="1">
                <a:cs typeface="Calibri"/>
              </a:rPr>
              <a:t>df</a:t>
            </a:r>
            <a:endParaRPr lang="en-US" sz="2200" dirty="0">
              <a:cs typeface="Calibri"/>
            </a:endParaRPr>
          </a:p>
          <a:p>
            <a:pPr marL="2894965">
              <a:lnSpc>
                <a:spcPts val="3065"/>
              </a:lnSpc>
              <a:spcBef>
                <a:spcPts val="295"/>
              </a:spcBef>
              <a:tabLst>
                <a:tab pos="4468495" algn="l"/>
              </a:tabLst>
            </a:pPr>
            <a:r>
              <a:rPr lang="en-US" sz="2200" i="1" spc="-25" dirty="0">
                <a:latin typeface="Times New Roman"/>
                <a:cs typeface="Times New Roman"/>
              </a:rPr>
              <a:t>w</a:t>
            </a:r>
            <a:r>
              <a:rPr lang="en-US" sz="2200" i="1" spc="-35" dirty="0">
                <a:latin typeface="Times New Roman"/>
                <a:cs typeface="Times New Roman"/>
              </a:rPr>
              <a:t>e</a:t>
            </a:r>
            <a:r>
              <a:rPr lang="en-US" sz="2200" i="1" spc="-15" dirty="0">
                <a:latin typeface="Times New Roman"/>
                <a:cs typeface="Times New Roman"/>
              </a:rPr>
              <a:t>i</a:t>
            </a:r>
            <a:r>
              <a:rPr lang="en-US" sz="2200" i="1" dirty="0">
                <a:latin typeface="Times New Roman"/>
                <a:cs typeface="Times New Roman"/>
              </a:rPr>
              <a:t>gh</a:t>
            </a:r>
            <a:r>
              <a:rPr lang="en-US" sz="2200" i="1" spc="120" dirty="0">
                <a:latin typeface="Times New Roman"/>
                <a:cs typeface="Times New Roman"/>
              </a:rPr>
              <a:t>t</a:t>
            </a:r>
            <a:r>
              <a:rPr lang="en-US" sz="2200" spc="60" dirty="0">
                <a:latin typeface="Times New Roman"/>
                <a:cs typeface="Times New Roman"/>
              </a:rPr>
              <a:t>(</a:t>
            </a:r>
            <a:r>
              <a:rPr lang="en-US" sz="2200" i="1" spc="-85" dirty="0" err="1">
                <a:latin typeface="Times New Roman"/>
                <a:cs typeface="Times New Roman"/>
              </a:rPr>
              <a:t>w</a:t>
            </a:r>
            <a:r>
              <a:rPr lang="en-US" sz="2200" i="1" baseline="-20634" dirty="0" err="1">
                <a:latin typeface="Times New Roman"/>
                <a:cs typeface="Times New Roman"/>
              </a:rPr>
              <a:t>i</a:t>
            </a:r>
            <a:r>
              <a:rPr lang="en-US" sz="2200" i="1" spc="-209" baseline="-20634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)	</a:t>
            </a:r>
            <a:r>
              <a:rPr lang="en-US" sz="2200" spc="-15" dirty="0">
                <a:latin typeface="Symbol"/>
                <a:cs typeface="Symbol"/>
              </a:rPr>
              <a:t></a:t>
            </a:r>
            <a:r>
              <a:rPr lang="en-US" sz="2200" spc="-155" dirty="0">
                <a:latin typeface="Times New Roman"/>
                <a:cs typeface="Times New Roman"/>
              </a:rPr>
              <a:t> </a:t>
            </a:r>
            <a:r>
              <a:rPr lang="en-US" sz="2200" i="1" spc="-15" dirty="0" err="1">
                <a:latin typeface="Times New Roman"/>
                <a:cs typeface="Times New Roman"/>
              </a:rPr>
              <a:t>t</a:t>
            </a:r>
            <a:r>
              <a:rPr lang="en-US" sz="2200" i="1" spc="-45" dirty="0" err="1">
                <a:latin typeface="Times New Roman"/>
                <a:cs typeface="Times New Roman"/>
              </a:rPr>
              <a:t>f</a:t>
            </a:r>
            <a:r>
              <a:rPr lang="en-US" sz="2200" i="1" spc="-7" baseline="-20634" dirty="0" err="1">
                <a:latin typeface="Times New Roman"/>
                <a:cs typeface="Times New Roman"/>
              </a:rPr>
              <a:t>i</a:t>
            </a:r>
            <a:r>
              <a:rPr lang="en-US" sz="2200" i="1" baseline="-20634" dirty="0" err="1">
                <a:latin typeface="Times New Roman"/>
                <a:cs typeface="Times New Roman"/>
              </a:rPr>
              <a:t>j</a:t>
            </a:r>
            <a:r>
              <a:rPr lang="en-US" sz="2200" i="1" spc="300" baseline="-20634" dirty="0">
                <a:latin typeface="Times New Roman"/>
                <a:cs typeface="Times New Roman"/>
              </a:rPr>
              <a:t> </a:t>
            </a:r>
            <a:r>
              <a:rPr lang="en-US" sz="2200" spc="-15" dirty="0">
                <a:latin typeface="Symbol"/>
                <a:cs typeface="Symbol"/>
              </a:rPr>
              <a:t></a:t>
            </a:r>
            <a:r>
              <a:rPr lang="en-US" sz="2200" spc="-330" dirty="0">
                <a:latin typeface="Times New Roman"/>
                <a:cs typeface="Times New Roman"/>
              </a:rPr>
              <a:t> </a:t>
            </a:r>
            <a:r>
              <a:rPr lang="en-US" sz="2200" i="1" spc="-15" dirty="0" err="1">
                <a:latin typeface="Times New Roman"/>
                <a:cs typeface="Times New Roman"/>
              </a:rPr>
              <a:t>id</a:t>
            </a:r>
            <a:r>
              <a:rPr lang="en-US" sz="2200" i="1" spc="-45" dirty="0" err="1">
                <a:latin typeface="Times New Roman"/>
                <a:cs typeface="Times New Roman"/>
              </a:rPr>
              <a:t>f</a:t>
            </a:r>
            <a:r>
              <a:rPr lang="en-US" sz="2200" i="1" baseline="-20634" dirty="0" err="1">
                <a:latin typeface="Times New Roman"/>
                <a:cs typeface="Times New Roman"/>
              </a:rPr>
              <a:t>i</a:t>
            </a:r>
            <a:endParaRPr lang="en-US" sz="2200" baseline="-20634" dirty="0">
              <a:latin typeface="Times New Roman"/>
              <a:cs typeface="Times New Roman"/>
            </a:endParaRPr>
          </a:p>
          <a:p>
            <a:pPr marL="927100" indent="-457200">
              <a:lnSpc>
                <a:spcPts val="2825"/>
              </a:lnSpc>
              <a:buClr>
                <a:srgbClr val="0000FF"/>
              </a:buClr>
              <a:buFont typeface="Calibri"/>
              <a:buAutoNum type="arabicPeriod" startAt="2"/>
              <a:tabLst>
                <a:tab pos="927100" algn="l"/>
              </a:tabLst>
            </a:pPr>
            <a:r>
              <a:rPr lang="en-US" sz="2200" spc="-30" dirty="0">
                <a:solidFill>
                  <a:srgbClr val="0000FF"/>
                </a:solidFill>
                <a:cs typeface="Calibri"/>
              </a:rPr>
              <a:t>t</a:t>
            </a:r>
            <a:r>
              <a:rPr lang="en-US" sz="2200" spc="-5" dirty="0">
                <a:solidFill>
                  <a:srgbClr val="0000FF"/>
                </a:solidFill>
                <a:cs typeface="Calibri"/>
              </a:rPr>
              <a:t>o</a:t>
            </a:r>
            <a:r>
              <a:rPr lang="en-US" sz="2200" dirty="0">
                <a:solidFill>
                  <a:srgbClr val="0000FF"/>
                </a:solidFill>
                <a:cs typeface="Calibri"/>
              </a:rPr>
              <a:t>pi</a:t>
            </a:r>
            <a:r>
              <a:rPr lang="en-US" sz="2200" spc="-15" dirty="0">
                <a:solidFill>
                  <a:srgbClr val="0000FF"/>
                </a:solidFill>
                <a:cs typeface="Calibri"/>
              </a:rPr>
              <a:t>c</a:t>
            </a:r>
            <a:r>
              <a:rPr lang="en-US" sz="22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rgbClr val="0000FF"/>
                </a:solidFill>
                <a:cs typeface="Calibri"/>
              </a:rPr>
              <a:t>s</a:t>
            </a:r>
            <a:r>
              <a:rPr lang="en-US" sz="2200" dirty="0">
                <a:solidFill>
                  <a:srgbClr val="0000FF"/>
                </a:solidFill>
                <a:cs typeface="Calibri"/>
              </a:rPr>
              <a:t>i</a:t>
            </a:r>
            <a:r>
              <a:rPr lang="en-US" sz="2200" spc="-25" dirty="0">
                <a:solidFill>
                  <a:srgbClr val="0000FF"/>
                </a:solidFill>
                <a:cs typeface="Calibri"/>
              </a:rPr>
              <a:t>g</a:t>
            </a:r>
            <a:r>
              <a:rPr lang="en-US" sz="2200" dirty="0">
                <a:solidFill>
                  <a:srgbClr val="0000FF"/>
                </a:solidFill>
                <a:cs typeface="Calibri"/>
              </a:rPr>
              <a:t>n</a:t>
            </a:r>
            <a:r>
              <a:rPr lang="en-US" sz="2200" spc="-25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sz="2200" spc="-15" dirty="0">
                <a:solidFill>
                  <a:srgbClr val="0000FF"/>
                </a:solidFill>
                <a:cs typeface="Calibri"/>
              </a:rPr>
              <a:t>t</a:t>
            </a:r>
            <a:r>
              <a:rPr lang="en-US" sz="2200" dirty="0">
                <a:solidFill>
                  <a:srgbClr val="0000FF"/>
                </a:solidFill>
                <a:cs typeface="Calibri"/>
              </a:rPr>
              <a:t>u</a:t>
            </a:r>
            <a:r>
              <a:rPr lang="en-US" sz="2200" spc="-45" dirty="0">
                <a:solidFill>
                  <a:srgbClr val="0000FF"/>
                </a:solidFill>
                <a:cs typeface="Calibri"/>
              </a:rPr>
              <a:t>r</a:t>
            </a:r>
            <a:r>
              <a:rPr lang="en-US" sz="2200" spc="-15" dirty="0">
                <a:solidFill>
                  <a:srgbClr val="0000FF"/>
                </a:solidFill>
                <a:cs typeface="Calibri"/>
              </a:rPr>
              <a:t>e</a:t>
            </a:r>
            <a:r>
              <a:rPr lang="en-US" sz="2200" spc="-10" dirty="0">
                <a:cs typeface="Calibri"/>
              </a:rPr>
              <a:t>:</a:t>
            </a:r>
            <a:r>
              <a:rPr lang="en-US" sz="2200" spc="-70" dirty="0">
                <a:latin typeface="Times New Roman"/>
                <a:cs typeface="Times New Roman"/>
              </a:rPr>
              <a:t> </a:t>
            </a:r>
            <a:r>
              <a:rPr lang="en-US" sz="2200" spc="-20" dirty="0">
                <a:cs typeface="Calibri"/>
              </a:rPr>
              <a:t>c</a:t>
            </a:r>
            <a:r>
              <a:rPr lang="en-US" sz="2200" dirty="0">
                <a:cs typeface="Calibri"/>
              </a:rPr>
              <a:t>h</a:t>
            </a:r>
            <a:r>
              <a:rPr lang="en-US" sz="2200" spc="-5" dirty="0">
                <a:cs typeface="Calibri"/>
              </a:rPr>
              <a:t>oos</a:t>
            </a:r>
            <a:r>
              <a:rPr lang="en-US" sz="2200" spc="-15" dirty="0">
                <a:cs typeface="Calibri"/>
              </a:rPr>
              <a:t>e</a:t>
            </a:r>
            <a:r>
              <a:rPr lang="en-US" sz="2200" spc="-6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cs typeface="Calibri"/>
              </a:rPr>
              <a:t>a</a:t>
            </a:r>
            <a:r>
              <a:rPr lang="en-US" sz="2200" spc="-6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cs typeface="Calibri"/>
              </a:rPr>
              <a:t>s</a:t>
            </a:r>
            <a:r>
              <a:rPr lang="en-US" sz="2200" spc="-25" dirty="0">
                <a:cs typeface="Calibri"/>
              </a:rPr>
              <a:t>m</a:t>
            </a:r>
            <a:r>
              <a:rPr lang="en-US" sz="2200" dirty="0">
                <a:cs typeface="Calibri"/>
              </a:rPr>
              <a:t>a</a:t>
            </a:r>
            <a:r>
              <a:rPr lang="en-US" sz="2200" spc="-5" dirty="0">
                <a:cs typeface="Calibri"/>
              </a:rPr>
              <a:t>ll</a:t>
            </a:r>
            <a:r>
              <a:rPr lang="en-US" sz="2200" spc="-10" dirty="0">
                <a:cs typeface="Calibri"/>
              </a:rPr>
              <a:t>er</a:t>
            </a:r>
            <a:r>
              <a:rPr lang="en-US" sz="2200" spc="-6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cs typeface="Calibri"/>
              </a:rPr>
              <a:t>s</a:t>
            </a:r>
            <a:r>
              <a:rPr lang="en-US" sz="2200" spc="-25" dirty="0">
                <a:cs typeface="Calibri"/>
              </a:rPr>
              <a:t>e</a:t>
            </a:r>
            <a:r>
              <a:rPr lang="en-US" sz="2200" spc="-10" dirty="0">
                <a:cs typeface="Calibri"/>
              </a:rPr>
              <a:t>t</a:t>
            </a:r>
            <a:r>
              <a:rPr lang="en-US" sz="2200" spc="-7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cs typeface="Calibri"/>
              </a:rPr>
              <a:t>o</a:t>
            </a:r>
            <a:r>
              <a:rPr lang="en-US" sz="2200" dirty="0">
                <a:cs typeface="Calibri"/>
              </a:rPr>
              <a:t>f</a:t>
            </a:r>
            <a:r>
              <a:rPr lang="en-US" sz="2200" spc="-6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cs typeface="Calibri"/>
              </a:rPr>
              <a:t>s</a:t>
            </a:r>
            <a:r>
              <a:rPr lang="en-US" sz="2200" dirty="0">
                <a:cs typeface="Calibri"/>
              </a:rPr>
              <a:t>a</a:t>
            </a:r>
            <a:r>
              <a:rPr lang="en-US" sz="2200" spc="-5" dirty="0">
                <a:cs typeface="Calibri"/>
              </a:rPr>
              <a:t>li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spc="-25" dirty="0">
                <a:cs typeface="Calibri"/>
              </a:rPr>
              <a:t>n</a:t>
            </a:r>
            <a:r>
              <a:rPr lang="en-US" sz="2200" spc="-10" dirty="0">
                <a:cs typeface="Calibri"/>
              </a:rPr>
              <a:t>t</a:t>
            </a:r>
            <a:r>
              <a:rPr lang="en-US" sz="2200" spc="-70" dirty="0">
                <a:latin typeface="Times New Roman"/>
                <a:cs typeface="Times New Roman"/>
              </a:rPr>
              <a:t> </a:t>
            </a:r>
            <a:r>
              <a:rPr lang="en-US" sz="2200" spc="-50" dirty="0">
                <a:cs typeface="Calibri"/>
              </a:rPr>
              <a:t>w</a:t>
            </a:r>
            <a:r>
              <a:rPr lang="en-US" sz="2200" spc="-5" dirty="0">
                <a:cs typeface="Calibri"/>
              </a:rPr>
              <a:t>o</a:t>
            </a:r>
            <a:r>
              <a:rPr lang="en-US" sz="2200" spc="-45" dirty="0">
                <a:cs typeface="Calibri"/>
              </a:rPr>
              <a:t>r</a:t>
            </a:r>
            <a:r>
              <a:rPr lang="en-US" sz="2200" dirty="0">
                <a:cs typeface="Calibri"/>
              </a:rPr>
              <a:t>ds</a:t>
            </a:r>
          </a:p>
          <a:p>
            <a:pPr marL="11557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5700" algn="l"/>
              </a:tabLst>
            </a:pPr>
            <a:r>
              <a:rPr lang="en-US" sz="2200" spc="-5" dirty="0">
                <a:cs typeface="Calibri"/>
              </a:rPr>
              <a:t>lo</a:t>
            </a:r>
            <a:r>
              <a:rPr lang="en-US" sz="2200" spc="-25" dirty="0">
                <a:cs typeface="Calibri"/>
              </a:rPr>
              <a:t>g</a:t>
            </a:r>
            <a:r>
              <a:rPr lang="en-US" sz="2200" dirty="0">
                <a:cs typeface="Calibri"/>
              </a:rPr>
              <a:t>-</a:t>
            </a:r>
            <a:r>
              <a:rPr lang="en-US" sz="2200" spc="-5" dirty="0">
                <a:cs typeface="Calibri"/>
              </a:rPr>
              <a:t>li</a:t>
            </a:r>
            <a:r>
              <a:rPr lang="en-US" sz="2200" spc="-85" dirty="0">
                <a:cs typeface="Calibri"/>
              </a:rPr>
              <a:t>k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spc="-5" dirty="0">
                <a:cs typeface="Calibri"/>
              </a:rPr>
              <a:t>li</a:t>
            </a:r>
            <a:r>
              <a:rPr lang="en-US" sz="2200" dirty="0">
                <a:cs typeface="Calibri"/>
              </a:rPr>
              <a:t>h</a:t>
            </a:r>
            <a:r>
              <a:rPr lang="en-US" sz="2200" spc="-5" dirty="0">
                <a:cs typeface="Calibri"/>
              </a:rPr>
              <a:t>oo</a:t>
            </a:r>
            <a:r>
              <a:rPr lang="en-US" sz="2200" dirty="0">
                <a:cs typeface="Calibri"/>
              </a:rPr>
              <a:t>d</a:t>
            </a:r>
            <a:r>
              <a:rPr lang="en-US" sz="2200" spc="-60" dirty="0">
                <a:latin typeface="Times New Roman"/>
                <a:cs typeface="Times New Roman"/>
              </a:rPr>
              <a:t> </a:t>
            </a:r>
            <a:r>
              <a:rPr lang="en-US" sz="2200" spc="-60" dirty="0">
                <a:cs typeface="Calibri"/>
              </a:rPr>
              <a:t>r</a:t>
            </a:r>
            <a:r>
              <a:rPr lang="en-US" sz="2200" spc="-25" dirty="0">
                <a:cs typeface="Calibri"/>
              </a:rPr>
              <a:t>a</a:t>
            </a:r>
            <a:r>
              <a:rPr lang="en-US" sz="2200" spc="-15" dirty="0">
                <a:cs typeface="Calibri"/>
              </a:rPr>
              <a:t>t</a:t>
            </a:r>
            <a:r>
              <a:rPr lang="en-US" sz="2200" spc="-5" dirty="0">
                <a:cs typeface="Calibri"/>
              </a:rPr>
              <a:t>i</a:t>
            </a:r>
            <a:r>
              <a:rPr lang="en-US" sz="2200" dirty="0">
                <a:cs typeface="Calibri"/>
              </a:rPr>
              <a:t>o</a:t>
            </a:r>
            <a:r>
              <a:rPr lang="en-US" sz="2200" spc="-6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cs typeface="Calibri"/>
              </a:rPr>
              <a:t>(</a:t>
            </a:r>
            <a:r>
              <a:rPr lang="en-US" sz="2200" dirty="0">
                <a:cs typeface="Calibri"/>
              </a:rPr>
              <a:t>LL</a:t>
            </a:r>
            <a:r>
              <a:rPr lang="en-US" sz="2200" spc="-20" dirty="0">
                <a:cs typeface="Calibri"/>
              </a:rPr>
              <a:t>R</a:t>
            </a:r>
            <a:r>
              <a:rPr lang="en-US" sz="2200" dirty="0">
                <a:cs typeface="Calibri"/>
              </a:rPr>
              <a:t>)</a:t>
            </a:r>
            <a:r>
              <a:rPr lang="en-US" sz="2200" spc="-65" dirty="0">
                <a:latin typeface="Times New Roman"/>
                <a:cs typeface="Times New Roman"/>
              </a:rPr>
              <a:t> </a:t>
            </a:r>
            <a:r>
              <a:rPr lang="en-US" sz="2200" spc="-45" dirty="0">
                <a:cs typeface="Calibri"/>
              </a:rPr>
              <a:t>t</a:t>
            </a:r>
            <a:r>
              <a:rPr lang="en-US" sz="2200" spc="-10" dirty="0">
                <a:cs typeface="Calibri"/>
              </a:rPr>
              <a:t>e</a:t>
            </a:r>
            <a:r>
              <a:rPr lang="en-US" sz="2200" spc="-30" dirty="0">
                <a:cs typeface="Calibri"/>
              </a:rPr>
              <a:t>s</a:t>
            </a:r>
            <a:r>
              <a:rPr lang="en-US" sz="2200" spc="-10" dirty="0">
                <a:cs typeface="Calibri"/>
              </a:rPr>
              <a:t>t</a:t>
            </a:r>
            <a:r>
              <a:rPr lang="en-US" sz="2200" spc="215" dirty="0">
                <a:latin typeface="Times New Roman"/>
                <a:cs typeface="Times New Roman"/>
              </a:rPr>
              <a:t> </a:t>
            </a:r>
            <a:r>
              <a:rPr lang="en-US" sz="1700" spc="5" dirty="0">
                <a:solidFill>
                  <a:srgbClr val="7F7F7F"/>
                </a:solidFill>
                <a:cs typeface="Calibri"/>
              </a:rPr>
              <a:t>D</a:t>
            </a:r>
            <a:r>
              <a:rPr lang="en-US" sz="1700" dirty="0">
                <a:solidFill>
                  <a:srgbClr val="7F7F7F"/>
                </a:solidFill>
                <a:cs typeface="Calibri"/>
              </a:rPr>
              <a:t>unn</a:t>
            </a:r>
            <a:r>
              <a:rPr lang="en-US" sz="1700" spc="-5" dirty="0">
                <a:solidFill>
                  <a:srgbClr val="7F7F7F"/>
                </a:solidFill>
                <a:cs typeface="Calibri"/>
              </a:rPr>
              <a:t>i</a:t>
            </a:r>
            <a:r>
              <a:rPr lang="en-US" sz="1700" dirty="0">
                <a:solidFill>
                  <a:srgbClr val="7F7F7F"/>
                </a:solidFill>
                <a:cs typeface="Calibri"/>
              </a:rPr>
              <a:t>n</a:t>
            </a:r>
            <a:r>
              <a:rPr lang="en-US" sz="1700" spc="-10" dirty="0">
                <a:solidFill>
                  <a:srgbClr val="7F7F7F"/>
                </a:solidFill>
                <a:cs typeface="Calibri"/>
              </a:rPr>
              <a:t>g</a:t>
            </a:r>
            <a:r>
              <a:rPr lang="en-US" sz="1700" spc="-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7F7F7F"/>
                </a:solidFill>
                <a:cs typeface="Calibri"/>
              </a:rPr>
              <a:t>(</a:t>
            </a:r>
            <a:r>
              <a:rPr lang="en-US" sz="1700" spc="-10" dirty="0">
                <a:solidFill>
                  <a:srgbClr val="7F7F7F"/>
                </a:solidFill>
                <a:cs typeface="Calibri"/>
              </a:rPr>
              <a:t>1993</a:t>
            </a:r>
            <a:r>
              <a:rPr lang="en-US" sz="1700" dirty="0">
                <a:solidFill>
                  <a:srgbClr val="7F7F7F"/>
                </a:solidFill>
                <a:cs typeface="Calibri"/>
              </a:rPr>
              <a:t>)</a:t>
            </a:r>
            <a:r>
              <a:rPr lang="en-US" sz="1700" spc="-5" dirty="0">
                <a:solidFill>
                  <a:srgbClr val="7F7F7F"/>
                </a:solidFill>
                <a:cs typeface="Calibri"/>
              </a:rPr>
              <a:t>,</a:t>
            </a:r>
            <a:r>
              <a:rPr lang="en-US" sz="1700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700" spc="5" dirty="0">
                <a:solidFill>
                  <a:srgbClr val="7F7F7F"/>
                </a:solidFill>
                <a:cs typeface="Calibri"/>
              </a:rPr>
              <a:t>L</a:t>
            </a:r>
            <a:r>
              <a:rPr lang="en-US" sz="1700" spc="-5" dirty="0">
                <a:solidFill>
                  <a:srgbClr val="7F7F7F"/>
                </a:solidFill>
                <a:cs typeface="Calibri"/>
              </a:rPr>
              <a:t>i</a:t>
            </a:r>
            <a:r>
              <a:rPr lang="en-US" sz="1700" dirty="0">
                <a:solidFill>
                  <a:srgbClr val="7F7F7F"/>
                </a:solidFill>
                <a:cs typeface="Calibri"/>
              </a:rPr>
              <a:t>n</a:t>
            </a:r>
            <a:r>
              <a:rPr lang="en-US" sz="1700" spc="-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7F7F7F"/>
                </a:solidFill>
                <a:cs typeface="Calibri"/>
              </a:rPr>
              <a:t>and</a:t>
            </a:r>
            <a:r>
              <a:rPr lang="en-US" sz="1700" spc="-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 err="1">
                <a:solidFill>
                  <a:srgbClr val="7F7F7F"/>
                </a:solidFill>
                <a:cs typeface="Calibri"/>
              </a:rPr>
              <a:t>H</a:t>
            </a:r>
            <a:r>
              <a:rPr lang="en-US" sz="1700" spc="-10" dirty="0" err="1">
                <a:solidFill>
                  <a:srgbClr val="7F7F7F"/>
                </a:solidFill>
                <a:cs typeface="Calibri"/>
              </a:rPr>
              <a:t>o</a:t>
            </a:r>
            <a:r>
              <a:rPr lang="en-US" sz="1700" spc="-5" dirty="0" err="1">
                <a:solidFill>
                  <a:srgbClr val="7F7F7F"/>
                </a:solidFill>
                <a:cs typeface="Calibri"/>
              </a:rPr>
              <a:t>v</a:t>
            </a:r>
            <a:r>
              <a:rPr lang="en-US" sz="1700" spc="-10" dirty="0" err="1">
                <a:solidFill>
                  <a:srgbClr val="7F7F7F"/>
                </a:solidFill>
                <a:cs typeface="Calibri"/>
              </a:rPr>
              <a:t>y</a:t>
            </a:r>
            <a:r>
              <a:rPr lang="en-US" sz="1700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>
                <a:solidFill>
                  <a:srgbClr val="7F7F7F"/>
                </a:solidFill>
                <a:cs typeface="Calibri"/>
              </a:rPr>
              <a:t>(</a:t>
            </a:r>
            <a:r>
              <a:rPr lang="en-US" sz="1700" spc="-5" dirty="0">
                <a:solidFill>
                  <a:srgbClr val="7F7F7F"/>
                </a:solidFill>
                <a:cs typeface="Calibri"/>
              </a:rPr>
              <a:t>2</a:t>
            </a:r>
            <a:r>
              <a:rPr lang="en-US" sz="1700" spc="-15" dirty="0">
                <a:solidFill>
                  <a:srgbClr val="7F7F7F"/>
                </a:solidFill>
                <a:cs typeface="Calibri"/>
              </a:rPr>
              <a:t>000</a:t>
            </a:r>
            <a:r>
              <a:rPr lang="en-US" sz="1700" dirty="0" smtClean="0">
                <a:solidFill>
                  <a:srgbClr val="7F7F7F"/>
                </a:solidFill>
                <a:cs typeface="Calibri"/>
              </a:rPr>
              <a:t>)</a:t>
            </a:r>
            <a:endParaRPr lang="en-US" sz="1800" dirty="0"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732833"/>
            <a:ext cx="5334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cs typeface="Calibri"/>
              </a:rPr>
              <a:t>H.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220" dirty="0">
                <a:solidFill>
                  <a:srgbClr val="7F7F7F"/>
                </a:solidFill>
                <a:cs typeface="Calibri"/>
              </a:rPr>
              <a:t>P</a:t>
            </a:r>
            <a:r>
              <a:rPr lang="en-US" dirty="0">
                <a:solidFill>
                  <a:srgbClr val="7F7F7F"/>
                </a:solidFill>
                <a:cs typeface="Calibri"/>
              </a:rPr>
              <a:t>.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7F7F7F"/>
                </a:solidFill>
                <a:cs typeface="Calibri"/>
              </a:rPr>
              <a:t>L</a:t>
            </a:r>
            <a:r>
              <a:rPr lang="en-US" spc="-5" dirty="0" err="1">
                <a:solidFill>
                  <a:srgbClr val="7F7F7F"/>
                </a:solidFill>
                <a:cs typeface="Calibri"/>
              </a:rPr>
              <a:t>uhn</a:t>
            </a:r>
            <a:r>
              <a:rPr lang="en-US" dirty="0">
                <a:solidFill>
                  <a:srgbClr val="7F7F7F"/>
                </a:solidFill>
                <a:cs typeface="Calibri"/>
              </a:rPr>
              <a:t>.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1958</a:t>
            </a:r>
            <a:r>
              <a:rPr lang="en-US" dirty="0">
                <a:solidFill>
                  <a:srgbClr val="7F7F7F"/>
                </a:solidFill>
                <a:cs typeface="Calibri"/>
              </a:rPr>
              <a:t>.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h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7F7F7F"/>
                </a:solidFill>
                <a:cs typeface="Calibri"/>
              </a:rPr>
              <a:t>A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u</a:t>
            </a:r>
            <a:r>
              <a:rPr lang="en-US" spc="-25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spc="5" dirty="0">
                <a:solidFill>
                  <a:srgbClr val="7F7F7F"/>
                </a:solidFill>
                <a:cs typeface="Calibri"/>
              </a:rPr>
              <a:t>o</a:t>
            </a:r>
            <a:r>
              <a:rPr lang="en-US" spc="-20" dirty="0">
                <a:solidFill>
                  <a:srgbClr val="7F7F7F"/>
                </a:solidFill>
                <a:cs typeface="Calibri"/>
              </a:rPr>
              <a:t>ma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i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c</a:t>
            </a:r>
            <a:r>
              <a:rPr lang="en-US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C</a:t>
            </a:r>
            <a:r>
              <a:rPr lang="en-US" spc="-30" dirty="0">
                <a:solidFill>
                  <a:srgbClr val="7F7F7F"/>
                </a:solidFill>
                <a:cs typeface="Calibri"/>
              </a:rPr>
              <a:t>r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20" dirty="0">
                <a:solidFill>
                  <a:srgbClr val="7F7F7F"/>
                </a:solidFill>
                <a:cs typeface="Calibri"/>
              </a:rPr>
              <a:t>a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i</a:t>
            </a:r>
            <a:r>
              <a:rPr lang="en-US" spc="5" dirty="0">
                <a:solidFill>
                  <a:srgbClr val="7F7F7F"/>
                </a:solidFill>
                <a:cs typeface="Calibri"/>
              </a:rPr>
              <a:t>o</a:t>
            </a:r>
            <a:r>
              <a:rPr lang="en-US" dirty="0">
                <a:solidFill>
                  <a:srgbClr val="7F7F7F"/>
                </a:solidFill>
                <a:cs typeface="Calibri"/>
              </a:rPr>
              <a:t>n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7F7F7F"/>
                </a:solidFill>
                <a:cs typeface="Calibri"/>
              </a:rPr>
              <a:t>o</a:t>
            </a:r>
            <a:r>
              <a:rPr lang="en-US" dirty="0">
                <a:solidFill>
                  <a:srgbClr val="7F7F7F"/>
                </a:solidFill>
                <a:cs typeface="Calibri"/>
              </a:rPr>
              <a:t>f</a:t>
            </a:r>
            <a:r>
              <a:rPr lang="en-US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7F7F7F"/>
                </a:solidFill>
                <a:cs typeface="Calibri"/>
              </a:rPr>
              <a:t>L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i</a:t>
            </a:r>
            <a:r>
              <a:rPr lang="en-US" spc="-30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40" dirty="0">
                <a:solidFill>
                  <a:srgbClr val="7F7F7F"/>
                </a:solidFill>
                <a:cs typeface="Calibri"/>
              </a:rPr>
              <a:t>r</a:t>
            </a:r>
            <a:r>
              <a:rPr lang="en-US" spc="-20" dirty="0">
                <a:solidFill>
                  <a:srgbClr val="7F7F7F"/>
                </a:solidFill>
                <a:cs typeface="Calibri"/>
              </a:rPr>
              <a:t>a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u</a:t>
            </a:r>
            <a:r>
              <a:rPr lang="en-US" spc="-30" dirty="0">
                <a:solidFill>
                  <a:srgbClr val="7F7F7F"/>
                </a:solidFill>
                <a:cs typeface="Calibri"/>
              </a:rPr>
              <a:t>r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7F7F7F"/>
                </a:solidFill>
                <a:cs typeface="Calibri"/>
              </a:rPr>
              <a:t>Ab</a:t>
            </a:r>
            <a:r>
              <a:rPr lang="en-US" spc="-20" dirty="0">
                <a:solidFill>
                  <a:srgbClr val="7F7F7F"/>
                </a:solidFill>
                <a:cs typeface="Calibri"/>
              </a:rPr>
              <a:t>s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spc="-40" dirty="0">
                <a:solidFill>
                  <a:srgbClr val="7F7F7F"/>
                </a:solidFill>
                <a:cs typeface="Calibri"/>
              </a:rPr>
              <a:t>r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a</a:t>
            </a:r>
            <a:r>
              <a:rPr lang="en-US" spc="-15" dirty="0">
                <a:solidFill>
                  <a:srgbClr val="7F7F7F"/>
                </a:solidFill>
                <a:cs typeface="Calibri"/>
              </a:rPr>
              <a:t>c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s.</a:t>
            </a:r>
            <a:r>
              <a:rPr lang="en-US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I</a:t>
            </a:r>
            <a:r>
              <a:rPr lang="en-US" spc="-15" dirty="0">
                <a:solidFill>
                  <a:srgbClr val="7F7F7F"/>
                </a:solidFill>
                <a:cs typeface="Calibri"/>
              </a:rPr>
              <a:t>BM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J</a:t>
            </a:r>
            <a:r>
              <a:rPr lang="en-US" spc="5" dirty="0">
                <a:solidFill>
                  <a:srgbClr val="7F7F7F"/>
                </a:solidFill>
                <a:cs typeface="Calibri"/>
              </a:rPr>
              <a:t>o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u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r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na</a:t>
            </a:r>
            <a:r>
              <a:rPr lang="en-US" dirty="0">
                <a:solidFill>
                  <a:srgbClr val="7F7F7F"/>
                </a:solidFill>
                <a:cs typeface="Calibri"/>
              </a:rPr>
              <a:t>l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7F7F7F"/>
                </a:solidFill>
                <a:cs typeface="Calibri"/>
              </a:rPr>
              <a:t>o</a:t>
            </a:r>
            <a:r>
              <a:rPr lang="en-US" dirty="0">
                <a:solidFill>
                  <a:srgbClr val="7F7F7F"/>
                </a:solidFill>
                <a:cs typeface="Calibri"/>
              </a:rPr>
              <a:t>f</a:t>
            </a:r>
            <a:r>
              <a:rPr lang="en-US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35" dirty="0">
                <a:solidFill>
                  <a:srgbClr val="7F7F7F"/>
                </a:solidFill>
                <a:cs typeface="Calibri"/>
              </a:rPr>
              <a:t>R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s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a</a:t>
            </a:r>
            <a:r>
              <a:rPr lang="en-US" spc="-30" dirty="0">
                <a:solidFill>
                  <a:srgbClr val="7F7F7F"/>
                </a:solidFill>
                <a:cs typeface="Calibri"/>
              </a:rPr>
              <a:t>r</a:t>
            </a:r>
            <a:r>
              <a:rPr lang="en-US" spc="-15" dirty="0">
                <a:solidFill>
                  <a:srgbClr val="7F7F7F"/>
                </a:solidFill>
                <a:cs typeface="Calibri"/>
              </a:rPr>
              <a:t>c</a:t>
            </a:r>
            <a:r>
              <a:rPr lang="en-US" dirty="0">
                <a:solidFill>
                  <a:srgbClr val="7F7F7F"/>
                </a:solidFill>
                <a:cs typeface="Calibri"/>
              </a:rPr>
              <a:t>h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an</a:t>
            </a:r>
            <a:r>
              <a:rPr lang="en-US" dirty="0">
                <a:solidFill>
                  <a:srgbClr val="7F7F7F"/>
                </a:solidFill>
                <a:cs typeface="Calibri"/>
              </a:rPr>
              <a:t>d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7F7F7F"/>
                </a:solidFill>
                <a:cs typeface="Calibri"/>
              </a:rPr>
              <a:t>D</a:t>
            </a:r>
            <a:r>
              <a:rPr lang="en-US" spc="-15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25" dirty="0">
                <a:solidFill>
                  <a:srgbClr val="7F7F7F"/>
                </a:solidFill>
                <a:cs typeface="Calibri"/>
              </a:rPr>
              <a:t>v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l</a:t>
            </a:r>
            <a:r>
              <a:rPr lang="en-US" spc="5" dirty="0">
                <a:solidFill>
                  <a:srgbClr val="7F7F7F"/>
                </a:solidFill>
                <a:cs typeface="Calibri"/>
              </a:rPr>
              <a:t>o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p</a:t>
            </a:r>
            <a:r>
              <a:rPr lang="en-US" spc="-20" dirty="0">
                <a:solidFill>
                  <a:srgbClr val="7F7F7F"/>
                </a:solidFill>
                <a:cs typeface="Calibri"/>
              </a:rPr>
              <a:t>m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20" dirty="0">
                <a:solidFill>
                  <a:srgbClr val="7F7F7F"/>
                </a:solidFill>
                <a:cs typeface="Calibri"/>
              </a:rPr>
              <a:t>n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dirty="0">
                <a:solidFill>
                  <a:srgbClr val="7F7F7F"/>
                </a:solidFill>
                <a:cs typeface="Calibri"/>
              </a:rPr>
              <a:t>.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2:2,</a:t>
            </a:r>
            <a:r>
              <a:rPr lang="en-US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159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-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165.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822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789" rIns="0" bIns="0" rtlCol="0" anchor="ctr">
            <a:spAutoFit/>
          </a:bodyPr>
          <a:lstStyle/>
          <a:p>
            <a:pPr marL="9525"/>
            <a:r>
              <a:rPr spc="-300" dirty="0">
                <a:latin typeface="Calibri Light"/>
                <a:cs typeface="Calibri Light"/>
              </a:rPr>
              <a:t>T</a:t>
            </a:r>
            <a:r>
              <a:rPr dirty="0">
                <a:latin typeface="Calibri Light"/>
                <a:cs typeface="Calibri Light"/>
              </a:rPr>
              <a:t>o</a:t>
            </a:r>
            <a:r>
              <a:rPr spc="-15" dirty="0">
                <a:latin typeface="Calibri Light"/>
                <a:cs typeface="Calibri Light"/>
              </a:rPr>
              <a:t>pi</a:t>
            </a:r>
            <a:r>
              <a:rPr dirty="0">
                <a:latin typeface="Calibri Light"/>
                <a:cs typeface="Calibri Light"/>
              </a:rPr>
              <a:t>c</a:t>
            </a:r>
            <a:r>
              <a:rPr spc="-71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Calibri Light"/>
                <a:cs typeface="Calibri Light"/>
              </a:rPr>
              <a:t>w</a:t>
            </a:r>
            <a:r>
              <a:rPr dirty="0">
                <a:latin typeface="Calibri Light"/>
                <a:cs typeface="Calibri Light"/>
              </a:rPr>
              <a:t>o</a:t>
            </a:r>
            <a:r>
              <a:rPr spc="-68" dirty="0">
                <a:latin typeface="Calibri Light"/>
                <a:cs typeface="Calibri Light"/>
              </a:rPr>
              <a:t>r</a:t>
            </a:r>
            <a:r>
              <a:rPr spc="-15" dirty="0">
                <a:latin typeface="Calibri Light"/>
                <a:cs typeface="Calibri Light"/>
              </a:rPr>
              <a:t>ds</a:t>
            </a:r>
            <a:r>
              <a:rPr spc="-8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 Light"/>
                <a:cs typeface="Calibri Light"/>
              </a:rPr>
              <a:t>(</a:t>
            </a:r>
            <a:r>
              <a:rPr dirty="0">
                <a:latin typeface="Calibri Light"/>
                <a:cs typeface="Calibri Light"/>
              </a:rPr>
              <a:t>o</a:t>
            </a:r>
            <a:r>
              <a:rPr spc="-15" dirty="0">
                <a:latin typeface="Calibri Light"/>
                <a:cs typeface="Calibri Light"/>
              </a:rPr>
              <a:t>r</a:t>
            </a:r>
            <a:r>
              <a:rPr spc="-83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Calibri Light"/>
                <a:cs typeface="Calibri Light"/>
              </a:rPr>
              <a:t>t</a:t>
            </a:r>
            <a:r>
              <a:rPr dirty="0">
                <a:latin typeface="Calibri Light"/>
                <a:cs typeface="Calibri Light"/>
              </a:rPr>
              <a:t>o</a:t>
            </a:r>
            <a:r>
              <a:rPr spc="-15" dirty="0">
                <a:latin typeface="Calibri Light"/>
                <a:cs typeface="Calibri Light"/>
              </a:rPr>
              <a:t>pi</a:t>
            </a:r>
            <a:r>
              <a:rPr dirty="0">
                <a:latin typeface="Calibri Light"/>
                <a:cs typeface="Calibri Light"/>
              </a:rPr>
              <a:t>c</a:t>
            </a:r>
            <a:r>
              <a:rPr spc="-68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 Light"/>
                <a:cs typeface="Calibri Light"/>
              </a:rPr>
              <a:t>s</a:t>
            </a:r>
            <a:r>
              <a:rPr spc="-8" dirty="0">
                <a:latin typeface="Calibri Light"/>
                <a:cs typeface="Calibri Light"/>
              </a:rPr>
              <a:t>i</a:t>
            </a:r>
            <a:r>
              <a:rPr spc="-23" dirty="0">
                <a:latin typeface="Calibri Light"/>
                <a:cs typeface="Calibri Light"/>
              </a:rPr>
              <a:t>g</a:t>
            </a:r>
            <a:r>
              <a:rPr spc="-19" dirty="0">
                <a:latin typeface="Calibri Light"/>
                <a:cs typeface="Calibri Light"/>
              </a:rPr>
              <a:t>n</a:t>
            </a:r>
            <a:r>
              <a:rPr spc="-53" dirty="0">
                <a:latin typeface="Calibri Light"/>
                <a:cs typeface="Calibri Light"/>
              </a:rPr>
              <a:t>a</a:t>
            </a:r>
            <a:r>
              <a:rPr spc="-15" dirty="0">
                <a:latin typeface="Calibri Light"/>
                <a:cs typeface="Calibri Light"/>
              </a:rPr>
              <a:t>tu</a:t>
            </a:r>
            <a:r>
              <a:rPr spc="-68" dirty="0">
                <a:latin typeface="Calibri Light"/>
                <a:cs typeface="Calibri Light"/>
              </a:rPr>
              <a:t>r</a:t>
            </a:r>
            <a:r>
              <a:rPr dirty="0">
                <a:latin typeface="Calibri Light"/>
                <a:cs typeface="Calibri Light"/>
              </a:rPr>
              <a:t>e</a:t>
            </a:r>
            <a:r>
              <a:rPr spc="-15" dirty="0">
                <a:latin typeface="Calibri Light"/>
                <a:cs typeface="Calibri Light"/>
              </a:rPr>
              <a:t>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8600">
              <a:buFont typeface="Arial"/>
              <a:buChar char="•"/>
              <a:tabLst>
                <a:tab pos="241300" algn="l"/>
              </a:tabLst>
            </a:pPr>
            <a:r>
              <a:rPr lang="en-US" sz="2000" spc="-5" dirty="0">
                <a:cs typeface="Calibri"/>
              </a:rPr>
              <a:t>W</a:t>
            </a:r>
            <a:r>
              <a:rPr lang="en-US" sz="2000" dirty="0">
                <a:cs typeface="Calibri"/>
              </a:rPr>
              <a:t>h</a:t>
            </a:r>
            <a:r>
              <a:rPr lang="en-US" sz="2000" spc="-10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ch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50" dirty="0">
                <a:cs typeface="Calibri"/>
              </a:rPr>
              <a:t>w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spc="-50" dirty="0">
                <a:cs typeface="Calibri"/>
              </a:rPr>
              <a:t>r</a:t>
            </a:r>
            <a:r>
              <a:rPr lang="en-US" sz="2000" dirty="0">
                <a:cs typeface="Calibri"/>
              </a:rPr>
              <a:t>ds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h</a:t>
            </a:r>
            <a:r>
              <a:rPr lang="en-US" sz="2000" spc="-15" dirty="0">
                <a:cs typeface="Calibri"/>
              </a:rPr>
              <a:t>e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npu</a:t>
            </a:r>
            <a:r>
              <a:rPr lang="en-US" sz="2000" spc="-10" dirty="0">
                <a:cs typeface="Calibri"/>
              </a:rPr>
              <a:t>t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cs typeface="Calibri"/>
              </a:rPr>
              <a:t>a</a:t>
            </a:r>
            <a:r>
              <a:rPr lang="en-US" sz="2000" spc="-50" dirty="0">
                <a:cs typeface="Calibri"/>
              </a:rPr>
              <a:t>r</a:t>
            </a:r>
            <a:r>
              <a:rPr lang="en-US" sz="2000" spc="-15" dirty="0">
                <a:cs typeface="Calibri"/>
              </a:rPr>
              <a:t>e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cs typeface="Calibri"/>
              </a:rPr>
              <a:t>m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spc="-30" dirty="0">
                <a:cs typeface="Calibri"/>
              </a:rPr>
              <a:t>s</a:t>
            </a:r>
            <a:r>
              <a:rPr lang="en-US" sz="2000" spc="-10" dirty="0">
                <a:cs typeface="Calibri"/>
              </a:rPr>
              <a:t>t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d</a:t>
            </a:r>
            <a:r>
              <a:rPr lang="en-US" sz="2000" spc="-25" dirty="0">
                <a:cs typeface="Calibri"/>
              </a:rPr>
              <a:t>e</a:t>
            </a:r>
            <a:r>
              <a:rPr lang="en-US" sz="2000" spc="5" dirty="0">
                <a:cs typeface="Calibri"/>
              </a:rPr>
              <a:t>s</a:t>
            </a:r>
            <a:r>
              <a:rPr lang="en-US" sz="2000" spc="-15" dirty="0">
                <a:cs typeface="Calibri"/>
              </a:rPr>
              <a:t>cr</a:t>
            </a:r>
            <a:r>
              <a:rPr lang="en-US" sz="2000" spc="-10" dirty="0">
                <a:cs typeface="Calibri"/>
              </a:rPr>
              <a:t>ip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spc="-10" dirty="0">
                <a:cs typeface="Calibri"/>
              </a:rPr>
              <a:t>i</a:t>
            </a:r>
            <a:r>
              <a:rPr lang="en-US" sz="2000" spc="-30" dirty="0">
                <a:cs typeface="Calibri"/>
              </a:rPr>
              <a:t>v</a:t>
            </a:r>
            <a:r>
              <a:rPr lang="en-US" sz="2000" spc="-25" dirty="0">
                <a:cs typeface="Calibri"/>
              </a:rPr>
              <a:t>e</a:t>
            </a:r>
            <a:r>
              <a:rPr lang="en-US" sz="2000" dirty="0" smtClean="0">
                <a:cs typeface="Calibri"/>
              </a:rPr>
              <a:t>?</a:t>
            </a:r>
          </a:p>
          <a:p>
            <a:pPr marL="241300" indent="-228600">
              <a:buFont typeface="Arial"/>
              <a:buChar char="•"/>
              <a:tabLst>
                <a:tab pos="241300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1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2000" spc="-20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30" dirty="0">
                <a:cs typeface="Calibri"/>
              </a:rPr>
              <a:t>s</a:t>
            </a:r>
            <a:r>
              <a:rPr lang="en-US" sz="2000" spc="-45" dirty="0">
                <a:cs typeface="Calibri"/>
              </a:rPr>
              <a:t>t</a:t>
            </a:r>
            <a:r>
              <a:rPr lang="en-US" sz="2000" spc="-25" dirty="0">
                <a:cs typeface="Calibri"/>
              </a:rPr>
              <a:t>e</a:t>
            </a:r>
            <a:r>
              <a:rPr lang="en-US" sz="2000" spc="-5" dirty="0">
                <a:cs typeface="Calibri"/>
              </a:rPr>
              <a:t>a</a:t>
            </a:r>
            <a:r>
              <a:rPr lang="en-US" sz="2000" dirty="0">
                <a:cs typeface="Calibri"/>
              </a:rPr>
              <a:t>d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dirty="0">
                <a:cs typeface="Calibri"/>
              </a:rPr>
              <a:t>f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a</a:t>
            </a:r>
            <a:r>
              <a:rPr lang="en-US" sz="2000" spc="5" dirty="0">
                <a:cs typeface="Calibri"/>
              </a:rPr>
              <a:t>ss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spc="-25" dirty="0">
                <a:cs typeface="Calibri"/>
              </a:rPr>
              <a:t>g</a:t>
            </a:r>
            <a:r>
              <a:rPr lang="en-US" sz="2000" dirty="0">
                <a:cs typeface="Calibri"/>
              </a:rPr>
              <a:t>n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5" dirty="0">
                <a:cs typeface="Calibri"/>
              </a:rPr>
              <a:t>g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p</a:t>
            </a:r>
            <a:r>
              <a:rPr lang="en-US" sz="2000" spc="-60" dirty="0">
                <a:cs typeface="Calibri"/>
              </a:rPr>
              <a:t>r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dirty="0">
                <a:cs typeface="Calibri"/>
              </a:rPr>
              <a:t>b</a:t>
            </a:r>
            <a:r>
              <a:rPr lang="en-US" sz="2000" spc="-5" dirty="0">
                <a:cs typeface="Calibri"/>
              </a:rPr>
              <a:t>a</a:t>
            </a:r>
            <a:r>
              <a:rPr lang="en-US" sz="2000" dirty="0">
                <a:cs typeface="Calibri"/>
              </a:rPr>
              <a:t>b</a:t>
            </a:r>
            <a:r>
              <a:rPr lang="en-US" sz="2000" spc="-5" dirty="0">
                <a:cs typeface="Calibri"/>
              </a:rPr>
              <a:t>ili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spc="-25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s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spc="-10" dirty="0">
                <a:cs typeface="Calibri"/>
              </a:rPr>
              <a:t>r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50" dirty="0">
                <a:cs typeface="Calibri"/>
              </a:rPr>
              <a:t>w</a:t>
            </a:r>
            <a:r>
              <a:rPr lang="en-US" sz="2000" spc="-25" dirty="0">
                <a:cs typeface="Calibri"/>
              </a:rPr>
              <a:t>e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spc="-25" dirty="0">
                <a:cs typeface="Calibri"/>
              </a:rPr>
              <a:t>gh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s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o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al</a:t>
            </a:r>
            <a:r>
              <a:rPr lang="en-US" sz="2000" dirty="0">
                <a:cs typeface="Calibri"/>
              </a:rPr>
              <a:t>l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-50" dirty="0">
                <a:cs typeface="Calibri"/>
              </a:rPr>
              <a:t>w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spc="-50" dirty="0">
                <a:cs typeface="Calibri"/>
              </a:rPr>
              <a:t>r</a:t>
            </a:r>
            <a:r>
              <a:rPr lang="en-US" sz="2000" dirty="0">
                <a:cs typeface="Calibri"/>
              </a:rPr>
              <a:t>d</a:t>
            </a:r>
            <a:r>
              <a:rPr lang="en-US" sz="2000" spc="5" dirty="0">
                <a:cs typeface="Calibri"/>
              </a:rPr>
              <a:t>s</a:t>
            </a:r>
            <a:r>
              <a:rPr lang="en-US" sz="2000" spc="-10" dirty="0">
                <a:cs typeface="Calibri"/>
              </a:rPr>
              <a:t>,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d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spc="-20" dirty="0">
                <a:cs typeface="Calibri"/>
              </a:rPr>
              <a:t>v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d</a:t>
            </a:r>
            <a:r>
              <a:rPr lang="en-US" sz="2000" spc="-15" dirty="0">
                <a:cs typeface="Calibri"/>
              </a:rPr>
              <a:t>e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-50" dirty="0">
                <a:cs typeface="Calibri"/>
              </a:rPr>
              <a:t>w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spc="-50" dirty="0">
                <a:cs typeface="Calibri"/>
              </a:rPr>
              <a:t>r</a:t>
            </a:r>
            <a:r>
              <a:rPr lang="en-US" sz="2000" dirty="0">
                <a:cs typeface="Calibri"/>
              </a:rPr>
              <a:t>ds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spc="-25" dirty="0">
                <a:cs typeface="Calibri"/>
              </a:rPr>
              <a:t>n</a:t>
            </a:r>
            <a:r>
              <a:rPr lang="en-US" sz="2000" spc="-40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o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spc="-50" dirty="0">
                <a:cs typeface="Calibri"/>
              </a:rPr>
              <a:t>w</a:t>
            </a:r>
            <a:r>
              <a:rPr lang="en-US" sz="2000" dirty="0">
                <a:cs typeface="Calibri"/>
              </a:rPr>
              <a:t>o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cs typeface="Calibri"/>
              </a:rPr>
              <a:t>c</a:t>
            </a:r>
            <a:r>
              <a:rPr lang="en-US" sz="2000" spc="-5" dirty="0">
                <a:cs typeface="Calibri"/>
              </a:rPr>
              <a:t>la</a:t>
            </a:r>
            <a:r>
              <a:rPr lang="en-US" sz="2000" spc="5" dirty="0">
                <a:cs typeface="Calibri"/>
              </a:rPr>
              <a:t>s</a:t>
            </a:r>
            <a:r>
              <a:rPr lang="en-US" sz="2000" dirty="0">
                <a:cs typeface="Calibri"/>
              </a:rPr>
              <a:t>s</a:t>
            </a:r>
            <a:r>
              <a:rPr lang="en-US" sz="2000" spc="-25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s</a:t>
            </a:r>
            <a:r>
              <a:rPr lang="en-US" sz="2000" spc="-10" dirty="0">
                <a:cs typeface="Calibri"/>
              </a:rPr>
              <a:t>: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d</a:t>
            </a:r>
            <a:r>
              <a:rPr lang="en-US" sz="2000" spc="-25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s</a:t>
            </a:r>
            <a:r>
              <a:rPr lang="en-US" sz="2000" spc="-15" dirty="0">
                <a:cs typeface="Calibri"/>
              </a:rPr>
              <a:t>cr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spc="-10" dirty="0">
                <a:cs typeface="Calibri"/>
              </a:rPr>
              <a:t>p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spc="-35" dirty="0">
                <a:cs typeface="Calibri"/>
              </a:rPr>
              <a:t>v</a:t>
            </a:r>
            <a:r>
              <a:rPr lang="en-US" sz="2000" spc="-15" dirty="0">
                <a:cs typeface="Calibri"/>
              </a:rPr>
              <a:t>e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spc="-10" dirty="0">
                <a:cs typeface="Calibri"/>
              </a:rPr>
              <a:t>r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n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spc="-10" dirty="0">
                <a:cs typeface="Calibri"/>
              </a:rPr>
              <a:t>t</a:t>
            </a:r>
            <a:endParaRPr lang="en-US" sz="2000" dirty="0">
              <a:cs typeface="Calibri"/>
            </a:endParaRPr>
          </a:p>
          <a:p>
            <a:pPr marL="241300" marR="24130" indent="-228600">
              <a:lnSpc>
                <a:spcPts val="30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40" dirty="0">
                <a:cs typeface="Calibri"/>
              </a:rPr>
              <a:t>F</a:t>
            </a:r>
            <a:r>
              <a:rPr lang="en-US" sz="2000" spc="-5" dirty="0">
                <a:cs typeface="Calibri"/>
              </a:rPr>
              <a:t>o</a:t>
            </a:r>
            <a:r>
              <a:rPr lang="en-US" sz="2000" spc="-10" dirty="0">
                <a:cs typeface="Calibri"/>
              </a:rPr>
              <a:t>r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spc="-45" dirty="0">
                <a:cs typeface="Calibri"/>
              </a:rPr>
              <a:t>t</a:t>
            </a:r>
            <a:r>
              <a:rPr lang="en-US" sz="2000" spc="-25" dirty="0">
                <a:cs typeface="Calibri"/>
              </a:rPr>
              <a:t>e</a:t>
            </a:r>
            <a:r>
              <a:rPr lang="en-US" sz="2000" spc="-70" dirty="0">
                <a:cs typeface="Calibri"/>
              </a:rPr>
              <a:t>r</a:t>
            </a:r>
            <a:r>
              <a:rPr lang="en-US" sz="2000" spc="-30" dirty="0">
                <a:cs typeface="Calibri"/>
              </a:rPr>
              <a:t>a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spc="-45" dirty="0">
                <a:cs typeface="Calibri"/>
              </a:rPr>
              <a:t>v</a:t>
            </a:r>
            <a:r>
              <a:rPr lang="en-US" sz="2000" spc="-15" dirty="0">
                <a:cs typeface="Calibri"/>
              </a:rPr>
              <a:t>e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cs typeface="Calibri"/>
              </a:rPr>
              <a:t>s</a:t>
            </a:r>
            <a:r>
              <a:rPr lang="en-US" sz="2000" spc="-25" dirty="0">
                <a:cs typeface="Calibri"/>
              </a:rPr>
              <a:t>en</a:t>
            </a:r>
            <a:r>
              <a:rPr lang="en-US" sz="2000" spc="-45" dirty="0">
                <a:cs typeface="Calibri"/>
              </a:rPr>
              <a:t>t</a:t>
            </a:r>
            <a:r>
              <a:rPr lang="en-US" sz="2000" spc="-25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5" dirty="0">
                <a:cs typeface="Calibri"/>
              </a:rPr>
              <a:t>ce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cs typeface="Calibri"/>
              </a:rPr>
              <a:t>s</a:t>
            </a:r>
            <a:r>
              <a:rPr lang="en-US" sz="2000" spc="-25" dirty="0">
                <a:cs typeface="Calibri"/>
              </a:rPr>
              <a:t>e</a:t>
            </a:r>
            <a:r>
              <a:rPr lang="en-US" sz="2000" spc="-5" dirty="0">
                <a:cs typeface="Calibri"/>
              </a:rPr>
              <a:t>l</a:t>
            </a:r>
            <a:r>
              <a:rPr lang="en-US" sz="2000" spc="-25" dirty="0">
                <a:cs typeface="Calibri"/>
              </a:rPr>
              <a:t>e</a:t>
            </a:r>
            <a:r>
              <a:rPr lang="en-US" sz="2000" spc="-15" dirty="0">
                <a:cs typeface="Calibri"/>
              </a:rPr>
              <a:t>ct</a:t>
            </a:r>
            <a:r>
              <a:rPr lang="en-US" sz="2000" spc="-5" dirty="0">
                <a:cs typeface="Calibri"/>
              </a:rPr>
              <a:t>io</a:t>
            </a:r>
            <a:r>
              <a:rPr lang="en-US" sz="2000" dirty="0">
                <a:cs typeface="Calibri"/>
              </a:rPr>
              <a:t>n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a</a:t>
            </a:r>
            <a:r>
              <a:rPr lang="en-US" sz="2000" dirty="0">
                <a:cs typeface="Calibri"/>
              </a:rPr>
              <a:t>pp</a:t>
            </a:r>
            <a:r>
              <a:rPr lang="en-US" sz="2000" spc="-60" dirty="0">
                <a:cs typeface="Calibri"/>
              </a:rPr>
              <a:t>r</a:t>
            </a:r>
            <a:r>
              <a:rPr lang="en-US" sz="2000" spc="-5" dirty="0">
                <a:cs typeface="Calibri"/>
              </a:rPr>
              <a:t>oa</a:t>
            </a:r>
            <a:r>
              <a:rPr lang="en-US" sz="2000" spc="-15" dirty="0">
                <a:cs typeface="Calibri"/>
              </a:rPr>
              <a:t>c</a:t>
            </a:r>
            <a:r>
              <a:rPr lang="en-US" sz="2000" dirty="0">
                <a:cs typeface="Calibri"/>
              </a:rPr>
              <a:t>h</a:t>
            </a:r>
            <a:r>
              <a:rPr lang="en-US" sz="2000" spc="-10" dirty="0">
                <a:cs typeface="Calibri"/>
              </a:rPr>
              <a:t>,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4472C4"/>
                </a:solidFill>
                <a:cs typeface="Calibri"/>
              </a:rPr>
              <a:t>t</a:t>
            </a:r>
            <a:r>
              <a:rPr lang="en-US" sz="2000" dirty="0">
                <a:solidFill>
                  <a:srgbClr val="4472C4"/>
                </a:solidFill>
                <a:cs typeface="Calibri"/>
              </a:rPr>
              <a:t>h</a:t>
            </a:r>
            <a:r>
              <a:rPr lang="en-US" sz="2000" spc="-15" dirty="0">
                <a:solidFill>
                  <a:srgbClr val="4472C4"/>
                </a:solidFill>
                <a:cs typeface="Calibri"/>
              </a:rPr>
              <a:t>e</a:t>
            </a:r>
            <a:r>
              <a:rPr lang="en-US" sz="2000" spc="-7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472C4"/>
                </a:solidFill>
                <a:cs typeface="Calibri"/>
              </a:rPr>
              <a:t>b</a:t>
            </a:r>
            <a:r>
              <a:rPr lang="en-US" sz="2000" spc="-5" dirty="0">
                <a:solidFill>
                  <a:srgbClr val="4472C4"/>
                </a:solidFill>
                <a:cs typeface="Calibri"/>
              </a:rPr>
              <a:t>i</a:t>
            </a:r>
            <a:r>
              <a:rPr lang="en-US" sz="2000" dirty="0">
                <a:solidFill>
                  <a:srgbClr val="4472C4"/>
                </a:solidFill>
                <a:cs typeface="Calibri"/>
              </a:rPr>
              <a:t>n</a:t>
            </a:r>
            <a:r>
              <a:rPr lang="en-US" sz="2000" spc="-5" dirty="0">
                <a:solidFill>
                  <a:srgbClr val="4472C4"/>
                </a:solidFill>
                <a:cs typeface="Calibri"/>
              </a:rPr>
              <a:t>a</a:t>
            </a:r>
            <a:r>
              <a:rPr lang="en-US" sz="2000" dirty="0">
                <a:solidFill>
                  <a:srgbClr val="4472C4"/>
                </a:solidFill>
                <a:cs typeface="Calibri"/>
              </a:rPr>
              <a:t>r</a:t>
            </a:r>
            <a:r>
              <a:rPr lang="en-US" sz="2000" spc="-15" dirty="0">
                <a:solidFill>
                  <a:srgbClr val="4472C4"/>
                </a:solidFill>
                <a:cs typeface="Calibri"/>
              </a:rPr>
              <a:t>y</a:t>
            </a:r>
            <a:r>
              <a:rPr lang="en-US" sz="2000" spc="-7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472C4"/>
                </a:solidFill>
                <a:cs typeface="Calibri"/>
              </a:rPr>
              <a:t>d</a:t>
            </a:r>
            <a:r>
              <a:rPr lang="en-US" sz="2000" spc="-5" dirty="0">
                <a:solidFill>
                  <a:srgbClr val="4472C4"/>
                </a:solidFill>
                <a:cs typeface="Calibri"/>
              </a:rPr>
              <a:t>i</a:t>
            </a:r>
            <a:r>
              <a:rPr lang="en-US" sz="2000" spc="-30" dirty="0">
                <a:solidFill>
                  <a:srgbClr val="4472C4"/>
                </a:solidFill>
                <a:cs typeface="Calibri"/>
              </a:rPr>
              <a:t>s</a:t>
            </a:r>
            <a:r>
              <a:rPr lang="en-US" sz="2000" spc="-5" dirty="0">
                <a:solidFill>
                  <a:srgbClr val="4472C4"/>
                </a:solidFill>
                <a:cs typeface="Calibri"/>
              </a:rPr>
              <a:t>ti</a:t>
            </a:r>
            <a:r>
              <a:rPr lang="en-US" sz="2000" dirty="0">
                <a:solidFill>
                  <a:srgbClr val="4472C4"/>
                </a:solidFill>
                <a:cs typeface="Calibri"/>
              </a:rPr>
              <a:t>n</a:t>
            </a:r>
            <a:r>
              <a:rPr lang="en-US" sz="2000" spc="-15" dirty="0">
                <a:solidFill>
                  <a:srgbClr val="4472C4"/>
                </a:solidFill>
                <a:cs typeface="Calibri"/>
              </a:rPr>
              <a:t>c</a:t>
            </a:r>
            <a:r>
              <a:rPr lang="en-US" sz="2000" spc="-5" dirty="0">
                <a:solidFill>
                  <a:srgbClr val="4472C4"/>
                </a:solidFill>
                <a:cs typeface="Calibri"/>
              </a:rPr>
              <a:t>tio</a:t>
            </a:r>
            <a:r>
              <a:rPr lang="en-US" sz="2000" dirty="0">
                <a:solidFill>
                  <a:srgbClr val="4472C4"/>
                </a:solidFill>
                <a:cs typeface="Calibri"/>
              </a:rPr>
              <a:t>n</a:t>
            </a:r>
            <a:r>
              <a:rPr lang="en-US" sz="2000" spc="-6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s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spc="-105" dirty="0">
                <a:cs typeface="Calibri"/>
              </a:rPr>
              <a:t>k</a:t>
            </a:r>
            <a:r>
              <a:rPr lang="en-US" sz="2000" spc="-40" dirty="0">
                <a:cs typeface="Calibri"/>
              </a:rPr>
              <a:t>e</a:t>
            </a:r>
            <a:r>
              <a:rPr lang="en-US" sz="2000" spc="-15" dirty="0">
                <a:cs typeface="Calibri"/>
              </a:rPr>
              <a:t>y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o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th</a:t>
            </a:r>
            <a:r>
              <a:rPr lang="en-US" sz="2000" spc="-15" dirty="0">
                <a:cs typeface="Calibri"/>
              </a:rPr>
              <a:t>e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a</a:t>
            </a:r>
            <a:r>
              <a:rPr lang="en-US" sz="2000" dirty="0">
                <a:cs typeface="Calibri"/>
              </a:rPr>
              <a:t>d</a:t>
            </a:r>
            <a:r>
              <a:rPr lang="en-US" sz="2000" spc="-60" dirty="0">
                <a:cs typeface="Calibri"/>
              </a:rPr>
              <a:t>v</a:t>
            </a:r>
            <a:r>
              <a:rPr lang="en-US" sz="2000" spc="-5" dirty="0">
                <a:cs typeface="Calibri"/>
              </a:rPr>
              <a:t>a</a:t>
            </a:r>
            <a:r>
              <a:rPr lang="en-US" sz="2000" spc="-25" dirty="0">
                <a:cs typeface="Calibri"/>
              </a:rPr>
              <a:t>n</a:t>
            </a:r>
            <a:r>
              <a:rPr lang="en-US" sz="2000" spc="-45" dirty="0">
                <a:cs typeface="Calibri"/>
              </a:rPr>
              <a:t>t</a:t>
            </a:r>
            <a:r>
              <a:rPr lang="en-US" sz="2000" spc="-5" dirty="0">
                <a:cs typeface="Calibri"/>
              </a:rPr>
              <a:t>a</a:t>
            </a:r>
            <a:r>
              <a:rPr lang="en-US" sz="2000" spc="-45" dirty="0">
                <a:cs typeface="Calibri"/>
              </a:rPr>
              <a:t>g</a:t>
            </a:r>
            <a:r>
              <a:rPr lang="en-US" sz="2000" spc="-15" dirty="0">
                <a:cs typeface="Calibri"/>
              </a:rPr>
              <a:t>e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cs typeface="Calibri"/>
              </a:rPr>
              <a:t>o</a:t>
            </a:r>
            <a:r>
              <a:rPr lang="en-US" sz="2000" spc="-45" dirty="0">
                <a:cs typeface="Calibri"/>
              </a:rPr>
              <a:t>v</a:t>
            </a:r>
            <a:r>
              <a:rPr lang="en-US" sz="2000" spc="-20" dirty="0">
                <a:cs typeface="Calibri"/>
              </a:rPr>
              <a:t>e</a:t>
            </a:r>
            <a:r>
              <a:rPr lang="en-US" sz="2000" spc="-10" dirty="0">
                <a:cs typeface="Calibri"/>
              </a:rPr>
              <a:t>r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f</a:t>
            </a:r>
            <a:r>
              <a:rPr lang="en-US" sz="2000" spc="-50" dirty="0">
                <a:cs typeface="Calibri"/>
              </a:rPr>
              <a:t>r</a:t>
            </a:r>
            <a:r>
              <a:rPr lang="en-US" sz="2000" spc="-20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qu</a:t>
            </a:r>
            <a:r>
              <a:rPr lang="en-US" sz="2000" spc="-20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5" dirty="0">
                <a:cs typeface="Calibri"/>
              </a:rPr>
              <a:t>cy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a</a:t>
            </a:r>
            <a:r>
              <a:rPr lang="en-US" sz="2000" dirty="0">
                <a:cs typeface="Calibri"/>
              </a:rPr>
              <a:t>nd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F</a:t>
            </a:r>
            <a:r>
              <a:rPr lang="en-US" sz="2000" spc="5" dirty="0">
                <a:cs typeface="Calibri"/>
              </a:rPr>
              <a:t>*</a:t>
            </a:r>
            <a:r>
              <a:rPr lang="en-US" sz="2000" spc="-20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50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input and associated topic words</a:t>
            </a:r>
          </a:p>
        </p:txBody>
      </p:sp>
      <p:sp>
        <p:nvSpPr>
          <p:cNvPr id="4" name="object 3"/>
          <p:cNvSpPr>
            <a:spLocks noChangeAspect="1"/>
          </p:cNvSpPr>
          <p:nvPr/>
        </p:nvSpPr>
        <p:spPr>
          <a:xfrm>
            <a:off x="1188720" y="888124"/>
            <a:ext cx="6766560" cy="4140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3683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Formalizing the problem of identifying topic </a:t>
            </a:r>
            <a:r>
              <a:rPr lang="en-US" sz="3200" dirty="0" smtClean="0"/>
              <a:t>words</a:t>
            </a:r>
            <a:endParaRPr lang="en-US" sz="3200" dirty="0"/>
          </a:p>
        </p:txBody>
      </p:sp>
      <p:sp>
        <p:nvSpPr>
          <p:cNvPr id="5" name="object 3"/>
          <p:cNvSpPr>
            <a:spLocks noChangeAspect="1"/>
          </p:cNvSpPr>
          <p:nvPr/>
        </p:nvSpPr>
        <p:spPr>
          <a:xfrm>
            <a:off x="914400" y="971550"/>
            <a:ext cx="7315200" cy="3968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6077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probabilities</a:t>
            </a:r>
          </a:p>
        </p:txBody>
      </p:sp>
      <p:sp>
        <p:nvSpPr>
          <p:cNvPr id="4" name="object 3"/>
          <p:cNvSpPr>
            <a:spLocks noChangeAspect="1"/>
          </p:cNvSpPr>
          <p:nvPr/>
        </p:nvSpPr>
        <p:spPr>
          <a:xfrm>
            <a:off x="640080" y="1123950"/>
            <a:ext cx="7863840" cy="2510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7830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which hypothesis is more likely</a:t>
            </a:r>
            <a:r>
              <a:rPr lang="en-US" dirty="0" smtClean="0"/>
              <a:t>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object 2"/>
          <p:cNvSpPr/>
          <p:nvPr/>
        </p:nvSpPr>
        <p:spPr>
          <a:xfrm>
            <a:off x="685800" y="1583059"/>
            <a:ext cx="8216889" cy="138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0001" y="2800350"/>
            <a:ext cx="7543793" cy="1389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971800" y="989322"/>
            <a:ext cx="306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log-likelihood ratio test</a:t>
            </a:r>
          </a:p>
        </p:txBody>
      </p:sp>
    </p:spTree>
    <p:extLst>
      <p:ext uri="{BB962C8B-B14F-4D97-AF65-F5344CB8AC3E}">
        <p14:creationId xmlns:p14="http://schemas.microsoft.com/office/powerpoint/2010/main" val="214693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which hypothesis is more likely</a:t>
            </a:r>
            <a:r>
              <a:rPr lang="en-US" dirty="0" smtClean="0"/>
              <a:t>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object 2"/>
          <p:cNvSpPr/>
          <p:nvPr/>
        </p:nvSpPr>
        <p:spPr>
          <a:xfrm>
            <a:off x="685800" y="1583059"/>
            <a:ext cx="8216889" cy="138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971800" y="989322"/>
            <a:ext cx="306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log-likelihood ratio test</a:t>
            </a:r>
          </a:p>
        </p:txBody>
      </p:sp>
      <p:sp>
        <p:nvSpPr>
          <p:cNvPr id="6" name="object 4"/>
          <p:cNvSpPr>
            <a:spLocks noChangeAspect="1"/>
          </p:cNvSpPr>
          <p:nvPr/>
        </p:nvSpPr>
        <p:spPr>
          <a:xfrm>
            <a:off x="1600200" y="2724150"/>
            <a:ext cx="5943600" cy="2171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945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content </a:t>
            </a: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24400" y="9715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7F7F"/>
                </a:solidFill>
                <a:cs typeface="Calibri"/>
              </a:rPr>
              <a:t>H.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220" dirty="0">
                <a:solidFill>
                  <a:srgbClr val="7F7F7F"/>
                </a:solidFill>
                <a:cs typeface="Calibri"/>
              </a:rPr>
              <a:t>P</a:t>
            </a:r>
            <a:r>
              <a:rPr lang="en-US" dirty="0">
                <a:solidFill>
                  <a:srgbClr val="7F7F7F"/>
                </a:solidFill>
                <a:cs typeface="Calibri"/>
              </a:rPr>
              <a:t>.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7F7F7F"/>
                </a:solidFill>
                <a:cs typeface="Calibri"/>
              </a:rPr>
              <a:t>L</a:t>
            </a:r>
            <a:r>
              <a:rPr lang="en-US" spc="-5" dirty="0" err="1">
                <a:solidFill>
                  <a:srgbClr val="7F7F7F"/>
                </a:solidFill>
                <a:cs typeface="Calibri"/>
              </a:rPr>
              <a:t>uhn</a:t>
            </a:r>
            <a:r>
              <a:rPr lang="en-US" dirty="0">
                <a:solidFill>
                  <a:srgbClr val="7F7F7F"/>
                </a:solidFill>
                <a:cs typeface="Calibri"/>
              </a:rPr>
              <a:t>.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1958</a:t>
            </a:r>
            <a:r>
              <a:rPr lang="en-US" dirty="0">
                <a:solidFill>
                  <a:srgbClr val="7F7F7F"/>
                </a:solidFill>
                <a:cs typeface="Calibri"/>
              </a:rPr>
              <a:t>.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h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7F7F7F"/>
                </a:solidFill>
                <a:cs typeface="Calibri"/>
              </a:rPr>
              <a:t>A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u</a:t>
            </a:r>
            <a:r>
              <a:rPr lang="en-US" spc="-25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spc="5" dirty="0">
                <a:solidFill>
                  <a:srgbClr val="7F7F7F"/>
                </a:solidFill>
                <a:cs typeface="Calibri"/>
              </a:rPr>
              <a:t>o</a:t>
            </a:r>
            <a:r>
              <a:rPr lang="en-US" spc="-20" dirty="0">
                <a:solidFill>
                  <a:srgbClr val="7F7F7F"/>
                </a:solidFill>
                <a:cs typeface="Calibri"/>
              </a:rPr>
              <a:t>ma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i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c</a:t>
            </a:r>
            <a:r>
              <a:rPr lang="en-US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C</a:t>
            </a:r>
            <a:r>
              <a:rPr lang="en-US" spc="-30" dirty="0">
                <a:solidFill>
                  <a:srgbClr val="7F7F7F"/>
                </a:solidFill>
                <a:cs typeface="Calibri"/>
              </a:rPr>
              <a:t>r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20" dirty="0">
                <a:solidFill>
                  <a:srgbClr val="7F7F7F"/>
                </a:solidFill>
                <a:cs typeface="Calibri"/>
              </a:rPr>
              <a:t>a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i</a:t>
            </a:r>
            <a:r>
              <a:rPr lang="en-US" spc="5" dirty="0">
                <a:solidFill>
                  <a:srgbClr val="7F7F7F"/>
                </a:solidFill>
                <a:cs typeface="Calibri"/>
              </a:rPr>
              <a:t>o</a:t>
            </a:r>
            <a:r>
              <a:rPr lang="en-US" dirty="0">
                <a:solidFill>
                  <a:srgbClr val="7F7F7F"/>
                </a:solidFill>
                <a:cs typeface="Calibri"/>
              </a:rPr>
              <a:t>n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7F7F7F"/>
                </a:solidFill>
                <a:cs typeface="Calibri"/>
              </a:rPr>
              <a:t>o</a:t>
            </a:r>
            <a:r>
              <a:rPr lang="en-US" dirty="0">
                <a:solidFill>
                  <a:srgbClr val="7F7F7F"/>
                </a:solidFill>
                <a:cs typeface="Calibri"/>
              </a:rPr>
              <a:t>f</a:t>
            </a:r>
            <a:r>
              <a:rPr lang="en-US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7F7F7F"/>
                </a:solidFill>
                <a:cs typeface="Calibri"/>
              </a:rPr>
              <a:t>L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i</a:t>
            </a:r>
            <a:r>
              <a:rPr lang="en-US" spc="-30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40" dirty="0">
                <a:solidFill>
                  <a:srgbClr val="7F7F7F"/>
                </a:solidFill>
                <a:cs typeface="Calibri"/>
              </a:rPr>
              <a:t>r</a:t>
            </a:r>
            <a:r>
              <a:rPr lang="en-US" spc="-20" dirty="0">
                <a:solidFill>
                  <a:srgbClr val="7F7F7F"/>
                </a:solidFill>
                <a:cs typeface="Calibri"/>
              </a:rPr>
              <a:t>a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u</a:t>
            </a:r>
            <a:r>
              <a:rPr lang="en-US" spc="-30" dirty="0">
                <a:solidFill>
                  <a:srgbClr val="7F7F7F"/>
                </a:solidFill>
                <a:cs typeface="Calibri"/>
              </a:rPr>
              <a:t>r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7F7F7F"/>
                </a:solidFill>
                <a:cs typeface="Calibri"/>
              </a:rPr>
              <a:t>Ab</a:t>
            </a:r>
            <a:r>
              <a:rPr lang="en-US" spc="-20" dirty="0">
                <a:solidFill>
                  <a:srgbClr val="7F7F7F"/>
                </a:solidFill>
                <a:cs typeface="Calibri"/>
              </a:rPr>
              <a:t>s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spc="-40" dirty="0">
                <a:solidFill>
                  <a:srgbClr val="7F7F7F"/>
                </a:solidFill>
                <a:cs typeface="Calibri"/>
              </a:rPr>
              <a:t>r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a</a:t>
            </a:r>
            <a:r>
              <a:rPr lang="en-US" spc="-15" dirty="0">
                <a:solidFill>
                  <a:srgbClr val="7F7F7F"/>
                </a:solidFill>
                <a:cs typeface="Calibri"/>
              </a:rPr>
              <a:t>c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s.</a:t>
            </a:r>
            <a:r>
              <a:rPr lang="en-US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I</a:t>
            </a:r>
            <a:r>
              <a:rPr lang="en-US" spc="-15" dirty="0">
                <a:solidFill>
                  <a:srgbClr val="7F7F7F"/>
                </a:solidFill>
                <a:cs typeface="Calibri"/>
              </a:rPr>
              <a:t>BM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J</a:t>
            </a:r>
            <a:r>
              <a:rPr lang="en-US" spc="5" dirty="0">
                <a:solidFill>
                  <a:srgbClr val="7F7F7F"/>
                </a:solidFill>
                <a:cs typeface="Calibri"/>
              </a:rPr>
              <a:t>o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u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r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na</a:t>
            </a:r>
            <a:r>
              <a:rPr lang="en-US" dirty="0">
                <a:solidFill>
                  <a:srgbClr val="7F7F7F"/>
                </a:solidFill>
                <a:cs typeface="Calibri"/>
              </a:rPr>
              <a:t>l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7F7F7F"/>
                </a:solidFill>
                <a:cs typeface="Calibri"/>
              </a:rPr>
              <a:t>o</a:t>
            </a:r>
            <a:r>
              <a:rPr lang="en-US" dirty="0">
                <a:solidFill>
                  <a:srgbClr val="7F7F7F"/>
                </a:solidFill>
                <a:cs typeface="Calibri"/>
              </a:rPr>
              <a:t>f</a:t>
            </a:r>
            <a:r>
              <a:rPr lang="en-US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35" dirty="0">
                <a:solidFill>
                  <a:srgbClr val="7F7F7F"/>
                </a:solidFill>
                <a:cs typeface="Calibri"/>
              </a:rPr>
              <a:t>R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s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a</a:t>
            </a:r>
            <a:r>
              <a:rPr lang="en-US" spc="-30" dirty="0">
                <a:solidFill>
                  <a:srgbClr val="7F7F7F"/>
                </a:solidFill>
                <a:cs typeface="Calibri"/>
              </a:rPr>
              <a:t>r</a:t>
            </a:r>
            <a:r>
              <a:rPr lang="en-US" spc="-15" dirty="0">
                <a:solidFill>
                  <a:srgbClr val="7F7F7F"/>
                </a:solidFill>
                <a:cs typeface="Calibri"/>
              </a:rPr>
              <a:t>c</a:t>
            </a:r>
            <a:r>
              <a:rPr lang="en-US" dirty="0">
                <a:solidFill>
                  <a:srgbClr val="7F7F7F"/>
                </a:solidFill>
                <a:cs typeface="Calibri"/>
              </a:rPr>
              <a:t>h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an</a:t>
            </a:r>
            <a:r>
              <a:rPr lang="en-US" dirty="0">
                <a:solidFill>
                  <a:srgbClr val="7F7F7F"/>
                </a:solidFill>
                <a:cs typeface="Calibri"/>
              </a:rPr>
              <a:t>d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7F7F7F"/>
                </a:solidFill>
                <a:cs typeface="Calibri"/>
              </a:rPr>
              <a:t>D</a:t>
            </a:r>
            <a:r>
              <a:rPr lang="en-US" spc="-15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25" dirty="0">
                <a:solidFill>
                  <a:srgbClr val="7F7F7F"/>
                </a:solidFill>
                <a:cs typeface="Calibri"/>
              </a:rPr>
              <a:t>v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l</a:t>
            </a:r>
            <a:r>
              <a:rPr lang="en-US" spc="5" dirty="0">
                <a:solidFill>
                  <a:srgbClr val="7F7F7F"/>
                </a:solidFill>
                <a:cs typeface="Calibri"/>
              </a:rPr>
              <a:t>o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p</a:t>
            </a:r>
            <a:r>
              <a:rPr lang="en-US" spc="-20" dirty="0">
                <a:solidFill>
                  <a:srgbClr val="7F7F7F"/>
                </a:solidFill>
                <a:cs typeface="Calibri"/>
              </a:rPr>
              <a:t>m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e</a:t>
            </a:r>
            <a:r>
              <a:rPr lang="en-US" spc="-20" dirty="0">
                <a:solidFill>
                  <a:srgbClr val="7F7F7F"/>
                </a:solidFill>
                <a:cs typeface="Calibri"/>
              </a:rPr>
              <a:t>n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t</a:t>
            </a:r>
            <a:r>
              <a:rPr lang="en-US" dirty="0">
                <a:solidFill>
                  <a:srgbClr val="7F7F7F"/>
                </a:solidFill>
                <a:cs typeface="Calibri"/>
              </a:rPr>
              <a:t>.</a:t>
            </a:r>
            <a:r>
              <a:rPr lang="en-US" spc="-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2:2,</a:t>
            </a:r>
            <a:r>
              <a:rPr lang="en-US" spc="-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159</a:t>
            </a:r>
            <a:r>
              <a:rPr lang="en-US" spc="-5" dirty="0">
                <a:solidFill>
                  <a:srgbClr val="7F7F7F"/>
                </a:solidFill>
                <a:cs typeface="Calibri"/>
              </a:rPr>
              <a:t>-</a:t>
            </a:r>
            <a:r>
              <a:rPr lang="en-US" spc="-10" dirty="0">
                <a:solidFill>
                  <a:srgbClr val="7F7F7F"/>
                </a:solidFill>
                <a:cs typeface="Calibri"/>
              </a:rPr>
              <a:t>165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824514"/>
            <a:ext cx="4603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pc="-254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p</a:t>
            </a:r>
            <a:r>
              <a:rPr lang="en-US" spc="-5" dirty="0">
                <a:cs typeface="Calibri"/>
              </a:rPr>
              <a:t>i</a:t>
            </a:r>
            <a:r>
              <a:rPr lang="en-US" spc="-15" dirty="0">
                <a:cs typeface="Calibri"/>
              </a:rPr>
              <a:t>c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s</a:t>
            </a:r>
            <a:r>
              <a:rPr lang="en-US" spc="-5" dirty="0">
                <a:cs typeface="Calibri"/>
              </a:rPr>
              <a:t>i</a:t>
            </a:r>
            <a:r>
              <a:rPr lang="en-US" spc="-25" dirty="0">
                <a:cs typeface="Calibri"/>
              </a:rPr>
              <a:t>g</a:t>
            </a:r>
            <a:r>
              <a:rPr lang="en-US" dirty="0">
                <a:cs typeface="Calibri"/>
              </a:rPr>
              <a:t>n</a:t>
            </a:r>
            <a:r>
              <a:rPr lang="en-US" spc="-30" dirty="0">
                <a:cs typeface="Calibri"/>
              </a:rPr>
              <a:t>a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u</a:t>
            </a:r>
            <a:r>
              <a:rPr lang="en-US" spc="-50" dirty="0">
                <a:cs typeface="Calibri"/>
              </a:rPr>
              <a:t>r</a:t>
            </a:r>
            <a:r>
              <a:rPr lang="en-US" spc="-25" dirty="0">
                <a:cs typeface="Calibri"/>
              </a:rPr>
              <a:t>e</a:t>
            </a:r>
            <a:r>
              <a:rPr lang="en-US" dirty="0">
                <a:cs typeface="Calibri"/>
              </a:rPr>
              <a:t>s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a</a:t>
            </a:r>
            <a:r>
              <a:rPr lang="en-US" spc="-50" dirty="0">
                <a:cs typeface="Calibri"/>
              </a:rPr>
              <a:t>r</a:t>
            </a:r>
            <a:r>
              <a:rPr lang="en-US" spc="-15" dirty="0">
                <a:cs typeface="Calibri"/>
              </a:rPr>
              <a:t>e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a</a:t>
            </a:r>
            <a:r>
              <a:rPr lang="en-US" dirty="0">
                <a:cs typeface="Calibri"/>
              </a:rPr>
              <a:t>ss</a:t>
            </a:r>
            <a:r>
              <a:rPr lang="en-US" spc="-5" dirty="0">
                <a:cs typeface="Calibri"/>
              </a:rPr>
              <a:t>i</a:t>
            </a:r>
            <a:r>
              <a:rPr lang="en-US" spc="-25" dirty="0">
                <a:cs typeface="Calibri"/>
              </a:rPr>
              <a:t>g</a:t>
            </a:r>
            <a:r>
              <a:rPr lang="en-US" dirty="0">
                <a:cs typeface="Calibri"/>
              </a:rPr>
              <a:t>n</a:t>
            </a:r>
            <a:r>
              <a:rPr lang="en-US" spc="-25" dirty="0">
                <a:cs typeface="Calibri"/>
              </a:rPr>
              <a:t>e</a:t>
            </a:r>
            <a:r>
              <a:rPr lang="en-US" dirty="0">
                <a:cs typeface="Calibri"/>
              </a:rPr>
              <a:t>d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cs typeface="Calibri"/>
              </a:rPr>
              <a:t>w</a:t>
            </a:r>
            <a:r>
              <a:rPr lang="en-US" spc="-5" dirty="0">
                <a:cs typeface="Calibri"/>
              </a:rPr>
              <a:t>i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cs typeface="Calibri"/>
              </a:rPr>
              <a:t>w</a:t>
            </a:r>
            <a:r>
              <a:rPr lang="en-US" spc="-25" dirty="0">
                <a:cs typeface="Calibri"/>
              </a:rPr>
              <a:t>e</a:t>
            </a:r>
            <a:r>
              <a:rPr lang="en-US" spc="-5" dirty="0">
                <a:cs typeface="Calibri"/>
              </a:rPr>
              <a:t>i</a:t>
            </a:r>
            <a:r>
              <a:rPr lang="en-US" spc="-25" dirty="0">
                <a:cs typeface="Calibri"/>
              </a:rPr>
              <a:t>gh</a:t>
            </a:r>
            <a:r>
              <a:rPr lang="en-US" spc="-10" dirty="0">
                <a:cs typeface="Calibri"/>
              </a:rPr>
              <a:t>t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f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1</a:t>
            </a:r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4"/>
              <p:cNvSpPr txBox="1"/>
              <p:nvPr/>
            </p:nvSpPr>
            <p:spPr>
              <a:xfrm>
                <a:off x="1170852" y="2627666"/>
                <a:ext cx="6753948" cy="96443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sz="3450" i="1" spc="-7" baseline="2415" dirty="0" smtClean="0">
                    <a:latin typeface="Times New Roman"/>
                    <a:cs typeface="Times New Roman"/>
                  </a:rPr>
                  <a:t>w</a:t>
                </a:r>
                <a:r>
                  <a:rPr lang="en-US" sz="3450" i="1" spc="-22" baseline="2415" dirty="0">
                    <a:latin typeface="Times New Roman"/>
                    <a:cs typeface="Times New Roman"/>
                  </a:rPr>
                  <a:t>e</a:t>
                </a:r>
                <a:r>
                  <a:rPr lang="en-US" sz="3450" i="1" spc="-7" baseline="2415" dirty="0">
                    <a:latin typeface="Times New Roman"/>
                    <a:cs typeface="Times New Roman"/>
                  </a:rPr>
                  <a:t>i</a:t>
                </a:r>
                <a:r>
                  <a:rPr lang="en-US" sz="3450" i="1" baseline="2415" dirty="0">
                    <a:latin typeface="Times New Roman"/>
                    <a:cs typeface="Times New Roman"/>
                  </a:rPr>
                  <a:t>gh</a:t>
                </a:r>
                <a:r>
                  <a:rPr lang="en-US" sz="3450" i="1" spc="172" baseline="2415" dirty="0">
                    <a:latin typeface="Times New Roman"/>
                    <a:cs typeface="Times New Roman"/>
                  </a:rPr>
                  <a:t>t</a:t>
                </a:r>
                <a:r>
                  <a:rPr lang="en-US" sz="3450" spc="82" baseline="2415" dirty="0">
                    <a:latin typeface="Times New Roman"/>
                    <a:cs typeface="Times New Roman"/>
                  </a:rPr>
                  <a:t>(</a:t>
                </a:r>
                <a:r>
                  <a:rPr lang="en-US" sz="3450" i="1" spc="-67" baseline="2415" dirty="0">
                    <a:latin typeface="Times New Roman"/>
                    <a:cs typeface="Times New Roman"/>
                  </a:rPr>
                  <a:t>w</a:t>
                </a:r>
                <a:r>
                  <a:rPr lang="en-US" sz="1950" i="1" spc="7" baseline="-21367" dirty="0">
                    <a:latin typeface="Times New Roman"/>
                    <a:cs typeface="Times New Roman"/>
                  </a:rPr>
                  <a:t>i</a:t>
                </a:r>
                <a:r>
                  <a:rPr lang="en-US" sz="1950" i="1" spc="-82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US" sz="3450" baseline="2415" dirty="0">
                    <a:latin typeface="Times New Roman"/>
                    <a:cs typeface="Times New Roman"/>
                  </a:rPr>
                  <a:t>) </a:t>
                </a:r>
                <a:r>
                  <a:rPr lang="en-US" sz="3450" spc="-270" baseline="2415" dirty="0">
                    <a:latin typeface="Times New Roman"/>
                    <a:cs typeface="Times New Roman"/>
                  </a:rPr>
                  <a:t> </a:t>
                </a:r>
                <a:r>
                  <a:rPr lang="en-US" sz="3450" baseline="2415" dirty="0">
                    <a:latin typeface="Symbol"/>
                    <a:cs typeface="Symbol"/>
                  </a:rPr>
                  <a:t></a:t>
                </a:r>
                <a:r>
                  <a:rPr lang="en-US" sz="3450" spc="-247" baseline="241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ar-AE" sz="4000" i="1" spc="-247" baseline="241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sz="4000" i="1" spc="-247" baseline="2415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AE" sz="4000" b="0" i="1" spc="-247" baseline="241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sz="4000" b="0" i="1" spc="-247" baseline="241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4000" b="0" i="0" spc="-247" baseline="241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4000" b="0" i="0" spc="-247" baseline="241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  -</m:t>
                              </m:r>
                              <m:r>
                                <m:rPr>
                                  <m:nor/>
                                </m:rPr>
                                <a:rPr lang="en-US" sz="4000" b="0" i="0" spc="-247" baseline="241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2800" spc="-5" dirty="0">
                                  <a:latin typeface="Times New Roman"/>
                                  <a:cs typeface="Times New Roman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Times New Roman"/>
                                  <a:cs typeface="Times New Roman"/>
                                </a:rPr>
                                <m:t>og</m:t>
                              </m:r>
                              <m:r>
                                <m:rPr>
                                  <m:nor/>
                                </m:rPr>
                                <a:rPr lang="en-US" sz="2800" spc="-305" dirty="0">
                                  <a:latin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spc="110" dirty="0">
                                  <a:latin typeface="Symbol"/>
                                  <a:cs typeface="Symbol"/>
                                </a:rPr>
                                <m:t></m:t>
                              </m:r>
                              <m:r>
                                <m:rPr>
                                  <m:nor/>
                                </m:rPr>
                                <a:rPr lang="en-US" sz="2800" spc="55" dirty="0">
                                  <a:latin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800" i="1" spc="-45" dirty="0">
                                  <a:latin typeface="Times New Roman"/>
                                  <a:cs typeface="Times New Roman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 i="1" spc="7" baseline="-25641" dirty="0">
                                  <a:latin typeface="Times New Roman"/>
                                  <a:cs typeface="Times New Roman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400" i="1" spc="-82" baseline="-25641" dirty="0">
                                  <a:latin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800" spc="-195" dirty="0">
                                  <a:latin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Symbol"/>
                                  <a:cs typeface="Symbol"/>
                                </a:rPr>
                                <m:t></m:t>
                              </m:r>
                              <m:r>
                                <m:rPr>
                                  <m:nor/>
                                </m:rPr>
                                <a:rPr lang="en-US" sz="2800" spc="-330" dirty="0">
                                  <a:latin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Times New Roman"/>
                                  <a:cs typeface="Times New Roman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sz="4000" b="0" i="1" spc="-247" baseline="241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0</m:t>
                              </m:r>
                              <m:r>
                                <a:rPr lang="en-US" sz="4000" b="0" i="1" spc="-247" baseline="241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US" sz="4000" b="0" i="0" spc="-247" baseline="241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4000" b="0" i="0" spc="-247" baseline="241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dirty="0">
                  <a:latin typeface="Symbol"/>
                  <a:cs typeface="Symbol"/>
                </a:endParaRPr>
              </a:p>
            </p:txBody>
          </p:sp>
        </mc:Choice>
        <mc:Fallback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52" y="2627666"/>
                <a:ext cx="6753948" cy="964431"/>
              </a:xfrm>
              <a:prstGeom prst="rect">
                <a:avLst/>
              </a:prstGeom>
              <a:blipFill rotWithShape="0">
                <a:blip r:embed="rId2"/>
                <a:stretch>
                  <a:fillRect l="-2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8"/>
          <p:cNvSpPr txBox="1"/>
          <p:nvPr/>
        </p:nvSpPr>
        <p:spPr>
          <a:xfrm>
            <a:off x="6096000" y="2627666"/>
            <a:ext cx="26282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Co</a:t>
            </a:r>
            <a:r>
              <a:rPr sz="2000" spc="-15" dirty="0">
                <a:solidFill>
                  <a:srgbClr val="4472C4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fi</a:t>
            </a:r>
            <a:r>
              <a:rPr sz="2000" spc="-20" dirty="0">
                <a:solidFill>
                  <a:srgbClr val="4472C4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en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solidFill>
                  <a:srgbClr val="4472C4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l</a:t>
            </a:r>
            <a:r>
              <a:rPr sz="2000" spc="-20" dirty="0">
                <a:solidFill>
                  <a:srgbClr val="4472C4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4472C4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472C4"/>
                </a:solidFill>
                <a:latin typeface="Calibri"/>
                <a:cs typeface="Calibri"/>
              </a:rPr>
              <a:t>l</a:t>
            </a:r>
            <a:r>
              <a:rPr sz="2000" spc="-50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472C4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472C4"/>
                </a:solidFill>
                <a:latin typeface="Calibri"/>
                <a:cs typeface="Calibri"/>
              </a:rPr>
              <a:t>t</a:t>
            </a:r>
            <a:r>
              <a:rPr sz="2000" spc="-45" dirty="0">
                <a:solidFill>
                  <a:srgbClr val="4472C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472C4"/>
                </a:solidFill>
                <a:latin typeface="Calibri"/>
                <a:cs typeface="Calibri"/>
              </a:rPr>
              <a:t>0</a:t>
            </a:r>
            <a:r>
              <a:rPr sz="2000" spc="-5" dirty="0">
                <a:solidFill>
                  <a:srgbClr val="4472C4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rgbClr val="4472C4"/>
                </a:solidFill>
                <a:latin typeface="Calibri"/>
                <a:cs typeface="Calibri"/>
              </a:rPr>
              <a:t>00</a:t>
            </a:r>
            <a:r>
              <a:rPr sz="2000" spc="-15" dirty="0">
                <a:solidFill>
                  <a:srgbClr val="4472C4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764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Topic signature-based content selection </a:t>
            </a:r>
            <a:r>
              <a:rPr lang="en-US" sz="3200" dirty="0" smtClean="0"/>
              <a:t>with queries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8600"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cs typeface="Calibri"/>
              </a:rPr>
              <a:t>ch</a:t>
            </a:r>
            <a:r>
              <a:rPr lang="en-US" sz="2400" spc="-5" dirty="0">
                <a:cs typeface="Calibri"/>
              </a:rPr>
              <a:t>oo</a:t>
            </a:r>
            <a:r>
              <a:rPr lang="en-US" sz="2400" spc="5" dirty="0">
                <a:cs typeface="Calibri"/>
              </a:rPr>
              <a:t>s</a:t>
            </a:r>
            <a:r>
              <a:rPr lang="en-US" sz="2400" spc="-15" dirty="0">
                <a:cs typeface="Calibri"/>
              </a:rPr>
              <a:t>e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50" dirty="0">
                <a:cs typeface="Calibri"/>
              </a:rPr>
              <a:t>w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spc="-55" dirty="0">
                <a:cs typeface="Calibri"/>
              </a:rPr>
              <a:t>r</a:t>
            </a:r>
            <a:r>
              <a:rPr lang="en-US" sz="2400" dirty="0">
                <a:cs typeface="Calibri"/>
              </a:rPr>
              <a:t>ds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35" dirty="0">
                <a:cs typeface="Calibri"/>
              </a:rPr>
              <a:t>a</a:t>
            </a:r>
            <a:r>
              <a:rPr lang="en-US" sz="2400" spc="-10" dirty="0">
                <a:cs typeface="Calibri"/>
              </a:rPr>
              <a:t>t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a</a:t>
            </a:r>
            <a:r>
              <a:rPr lang="en-US" sz="2400" spc="-50" dirty="0">
                <a:cs typeface="Calibri"/>
              </a:rPr>
              <a:t>r</a:t>
            </a:r>
            <a:r>
              <a:rPr lang="en-US" sz="2400" spc="-15" dirty="0">
                <a:cs typeface="Calibri"/>
              </a:rPr>
              <a:t>e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spc="-15" dirty="0">
                <a:cs typeface="Calibri"/>
              </a:rPr>
              <a:t>n</a:t>
            </a:r>
            <a:r>
              <a:rPr lang="en-US" sz="2400" spc="-65" dirty="0">
                <a:cs typeface="Calibri"/>
              </a:rPr>
              <a:t>f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spc="-15" dirty="0">
                <a:cs typeface="Calibri"/>
              </a:rPr>
              <a:t>r</a:t>
            </a:r>
            <a:r>
              <a:rPr lang="en-US" sz="2400" spc="-25" dirty="0">
                <a:cs typeface="Calibri"/>
              </a:rPr>
              <a:t>m</a:t>
            </a:r>
            <a:r>
              <a:rPr lang="en-US" sz="2400" spc="-35" dirty="0">
                <a:cs typeface="Calibri"/>
              </a:rPr>
              <a:t>a</a:t>
            </a:r>
            <a:r>
              <a:rPr lang="en-US" sz="2400" spc="-10" dirty="0">
                <a:cs typeface="Calibri"/>
              </a:rPr>
              <a:t>t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spc="-45" dirty="0">
                <a:cs typeface="Calibri"/>
              </a:rPr>
              <a:t>v</a:t>
            </a:r>
            <a:r>
              <a:rPr lang="en-US" sz="2400" spc="-15" dirty="0">
                <a:cs typeface="Calibri"/>
              </a:rPr>
              <a:t>e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cs typeface="Calibri"/>
              </a:rPr>
              <a:t>e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spc="-10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25" dirty="0">
                <a:cs typeface="Calibri"/>
              </a:rPr>
              <a:t>e</a:t>
            </a:r>
            <a:r>
              <a:rPr lang="en-US" sz="2400" spc="-10" dirty="0">
                <a:cs typeface="Calibri"/>
              </a:rPr>
              <a:t>r</a:t>
            </a:r>
            <a:endParaRPr lang="en-US" sz="2400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000" spc="-10" dirty="0">
                <a:cs typeface="Calibri"/>
              </a:rPr>
              <a:t>b</a:t>
            </a:r>
            <a:r>
              <a:rPr lang="en-US" sz="2000" dirty="0">
                <a:cs typeface="Calibri"/>
              </a:rPr>
              <a:t>y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lo</a:t>
            </a:r>
            <a:r>
              <a:rPr lang="en-US" sz="2000" spc="-25" dirty="0">
                <a:cs typeface="Calibri"/>
              </a:rPr>
              <a:t>g</a:t>
            </a:r>
            <a:r>
              <a:rPr lang="en-US" sz="2000" dirty="0">
                <a:cs typeface="Calibri"/>
              </a:rPr>
              <a:t>-</a:t>
            </a:r>
            <a:r>
              <a:rPr lang="en-US" sz="2000" spc="-5" dirty="0">
                <a:cs typeface="Calibri"/>
              </a:rPr>
              <a:t>li</a:t>
            </a:r>
            <a:r>
              <a:rPr lang="en-US" sz="2000" spc="-85" dirty="0">
                <a:cs typeface="Calibri"/>
              </a:rPr>
              <a:t>k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spc="-5" dirty="0">
                <a:cs typeface="Calibri"/>
              </a:rPr>
              <a:t>li</a:t>
            </a:r>
            <a:r>
              <a:rPr lang="en-US" sz="2000" dirty="0">
                <a:cs typeface="Calibri"/>
              </a:rPr>
              <a:t>h</a:t>
            </a:r>
            <a:r>
              <a:rPr lang="en-US" sz="2000" spc="-5" dirty="0">
                <a:cs typeface="Calibri"/>
              </a:rPr>
              <a:t>oo</a:t>
            </a:r>
            <a:r>
              <a:rPr lang="en-US" sz="2000" dirty="0">
                <a:cs typeface="Calibri"/>
              </a:rPr>
              <a:t>d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spc="-60" dirty="0">
                <a:cs typeface="Calibri"/>
              </a:rPr>
              <a:t>r</a:t>
            </a:r>
            <a:r>
              <a:rPr lang="en-US" sz="2000" spc="-25" dirty="0">
                <a:cs typeface="Calibri"/>
              </a:rPr>
              <a:t>a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o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(</a:t>
            </a:r>
            <a:r>
              <a:rPr lang="en-US" sz="2000" dirty="0">
                <a:cs typeface="Calibri"/>
              </a:rPr>
              <a:t>LL</a:t>
            </a:r>
            <a:r>
              <a:rPr lang="en-US" sz="2000" spc="-20" dirty="0">
                <a:cs typeface="Calibri"/>
              </a:rPr>
              <a:t>R</a:t>
            </a:r>
            <a:r>
              <a:rPr lang="en-US" sz="2000" dirty="0">
                <a:cs typeface="Calibri"/>
              </a:rPr>
              <a:t>)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45" dirty="0">
                <a:cs typeface="Calibri"/>
              </a:rPr>
              <a:t>t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spc="-30" dirty="0">
                <a:cs typeface="Calibri"/>
              </a:rPr>
              <a:t>s</a:t>
            </a:r>
            <a:r>
              <a:rPr lang="en-US" sz="2000" spc="-10" dirty="0">
                <a:cs typeface="Calibri"/>
              </a:rPr>
              <a:t>t</a:t>
            </a:r>
            <a:endParaRPr lang="en-US" sz="2000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000" spc="-5" dirty="0">
                <a:cs typeface="Calibri"/>
              </a:rPr>
              <a:t>o</a:t>
            </a:r>
            <a:r>
              <a:rPr lang="en-US" sz="2000" spc="-10" dirty="0">
                <a:cs typeface="Calibri"/>
              </a:rPr>
              <a:t>r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cs typeface="Calibri"/>
              </a:rPr>
              <a:t>b</a:t>
            </a:r>
            <a:r>
              <a:rPr lang="en-US" sz="2000" spc="-15" dirty="0">
                <a:cs typeface="Calibri"/>
              </a:rPr>
              <a:t>y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app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ar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5" dirty="0">
                <a:cs typeface="Calibri"/>
              </a:rPr>
              <a:t>g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h</a:t>
            </a:r>
            <a:r>
              <a:rPr lang="en-US" sz="2000" spc="-15" dirty="0">
                <a:cs typeface="Calibri"/>
              </a:rPr>
              <a:t>e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qu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r</a:t>
            </a:r>
            <a:r>
              <a:rPr lang="en-US" sz="2000" spc="-15" dirty="0">
                <a:cs typeface="Calibri"/>
              </a:rPr>
              <a:t>y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(i</a:t>
            </a:r>
            <a:r>
              <a:rPr lang="en-US" sz="2000" dirty="0">
                <a:cs typeface="Calibri"/>
              </a:rPr>
              <a:t>f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h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spc="-45" dirty="0">
                <a:cs typeface="Calibri"/>
              </a:rPr>
              <a:t>r</a:t>
            </a:r>
            <a:r>
              <a:rPr lang="en-US" sz="2000" spc="-15" dirty="0">
                <a:cs typeface="Calibri"/>
              </a:rPr>
              <a:t>e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s</a:t>
            </a:r>
            <a:r>
              <a:rPr lang="en-US" sz="2000" spc="-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qu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spc="-30" dirty="0">
                <a:cs typeface="Calibri"/>
              </a:rPr>
              <a:t>s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spc="-5" dirty="0">
                <a:cs typeface="Calibri"/>
              </a:rPr>
              <a:t>io</a:t>
            </a:r>
            <a:r>
              <a:rPr lang="en-US" sz="2000" dirty="0">
                <a:cs typeface="Calibri"/>
              </a:rPr>
              <a:t>n</a:t>
            </a:r>
            <a:r>
              <a:rPr lang="en-US" sz="2000" dirty="0" smtClean="0">
                <a:cs typeface="Calibri"/>
              </a:rPr>
              <a:t>)</a:t>
            </a: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endParaRPr lang="en-US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endParaRPr lang="en-US" dirty="0" smtClean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endParaRPr lang="en-US" dirty="0">
              <a:cs typeface="Calibri"/>
            </a:endParaRPr>
          </a:p>
          <a:p>
            <a:pPr marL="469900" lvl="1" indent="0">
              <a:lnSpc>
                <a:spcPct val="100000"/>
              </a:lnSpc>
              <a:spcBef>
                <a:spcPts val="215"/>
              </a:spcBef>
              <a:buNone/>
              <a:tabLst>
                <a:tab pos="698500" algn="l"/>
              </a:tabLst>
            </a:pPr>
            <a:endParaRPr lang="en-US" dirty="0"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000" dirty="0">
                <a:cs typeface="Calibri"/>
              </a:rPr>
              <a:t>Weigh a sentence (or window) by weight of its words:</a:t>
            </a: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1429817" y="2058418"/>
                <a:ext cx="6753948" cy="154388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sz="3450" i="1" spc="-7" baseline="2415" dirty="0" smtClean="0">
                    <a:latin typeface="Times New Roman"/>
                    <a:cs typeface="Times New Roman"/>
                  </a:rPr>
                  <a:t>w</a:t>
                </a:r>
                <a:r>
                  <a:rPr lang="en-US" sz="3450" i="1" spc="-22" baseline="2415" dirty="0">
                    <a:latin typeface="Times New Roman"/>
                    <a:cs typeface="Times New Roman"/>
                  </a:rPr>
                  <a:t>e</a:t>
                </a:r>
                <a:r>
                  <a:rPr lang="en-US" sz="3450" i="1" spc="-7" baseline="2415" dirty="0">
                    <a:latin typeface="Times New Roman"/>
                    <a:cs typeface="Times New Roman"/>
                  </a:rPr>
                  <a:t>i</a:t>
                </a:r>
                <a:r>
                  <a:rPr lang="en-US" sz="3450" i="1" baseline="2415" dirty="0">
                    <a:latin typeface="Times New Roman"/>
                    <a:cs typeface="Times New Roman"/>
                  </a:rPr>
                  <a:t>gh</a:t>
                </a:r>
                <a:r>
                  <a:rPr lang="en-US" sz="3450" i="1" spc="172" baseline="2415" dirty="0">
                    <a:latin typeface="Times New Roman"/>
                    <a:cs typeface="Times New Roman"/>
                  </a:rPr>
                  <a:t>t</a:t>
                </a:r>
                <a:r>
                  <a:rPr lang="en-US" sz="3450" spc="82" baseline="2415" dirty="0">
                    <a:latin typeface="Times New Roman"/>
                    <a:cs typeface="Times New Roman"/>
                  </a:rPr>
                  <a:t>(</a:t>
                </a:r>
                <a:r>
                  <a:rPr lang="en-US" sz="3450" i="1" spc="-67" baseline="2415" dirty="0">
                    <a:latin typeface="Times New Roman"/>
                    <a:cs typeface="Times New Roman"/>
                  </a:rPr>
                  <a:t>w</a:t>
                </a:r>
                <a:r>
                  <a:rPr lang="en-US" sz="1950" i="1" spc="7" baseline="-21367" dirty="0">
                    <a:latin typeface="Times New Roman"/>
                    <a:cs typeface="Times New Roman"/>
                  </a:rPr>
                  <a:t>i</a:t>
                </a:r>
                <a:r>
                  <a:rPr lang="en-US" sz="1950" i="1" spc="-82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US" sz="3450" baseline="2415" dirty="0">
                    <a:latin typeface="Times New Roman"/>
                    <a:cs typeface="Times New Roman"/>
                  </a:rPr>
                  <a:t>) </a:t>
                </a:r>
                <a:r>
                  <a:rPr lang="en-US" sz="3450" spc="-270" baseline="2415" dirty="0">
                    <a:latin typeface="Times New Roman"/>
                    <a:cs typeface="Times New Roman"/>
                  </a:rPr>
                  <a:t> </a:t>
                </a:r>
                <a:r>
                  <a:rPr lang="en-US" sz="3450" baseline="2415" dirty="0">
                    <a:latin typeface="Symbol"/>
                    <a:cs typeface="Symbol"/>
                  </a:rPr>
                  <a:t></a:t>
                </a:r>
                <a:r>
                  <a:rPr lang="en-US" sz="3450" spc="-247" baseline="241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ar-AE" sz="4000" i="1" spc="-247" baseline="241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sz="4000" i="1" spc="-247" baseline="2415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spc="-247" baseline="241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4000" b="0" i="1" spc="-247" baseline="241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4000" b="0" i="1" spc="-247" baseline="241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dirty="0">
                  <a:latin typeface="Symbol"/>
                  <a:cs typeface="Symbol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17" y="2058418"/>
                <a:ext cx="6753948" cy="1543884"/>
              </a:xfrm>
              <a:prstGeom prst="rect">
                <a:avLst/>
              </a:prstGeom>
              <a:blipFill rotWithShape="0">
                <a:blip r:embed="rId2"/>
                <a:stretch>
                  <a:fillRect l="-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8"/>
          <p:cNvSpPr txBox="1"/>
          <p:nvPr/>
        </p:nvSpPr>
        <p:spPr>
          <a:xfrm>
            <a:off x="3581400" y="1909224"/>
            <a:ext cx="2450783" cy="1540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>
              <a:lnSpc>
                <a:spcPct val="150000"/>
              </a:lnSpc>
            </a:pPr>
            <a:r>
              <a:rPr sz="2300" spc="-5" dirty="0">
                <a:latin typeface="Times New Roman"/>
                <a:cs typeface="Times New Roman"/>
              </a:rPr>
              <a:t>i</a:t>
            </a:r>
            <a:r>
              <a:rPr sz="2300" dirty="0">
                <a:latin typeface="Times New Roman"/>
                <a:cs typeface="Times New Roman"/>
              </a:rPr>
              <a:t>f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-</a:t>
            </a:r>
            <a:r>
              <a:rPr sz="2300" dirty="0">
                <a:latin typeface="Times New Roman"/>
                <a:cs typeface="Times New Roman"/>
              </a:rPr>
              <a:t>2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l</a:t>
            </a:r>
            <a:r>
              <a:rPr sz="2300" dirty="0">
                <a:latin typeface="Times New Roman"/>
                <a:cs typeface="Times New Roman"/>
              </a:rPr>
              <a:t>og</a:t>
            </a:r>
            <a:r>
              <a:rPr sz="2300" spc="-305" dirty="0">
                <a:latin typeface="Times New Roman"/>
                <a:cs typeface="Times New Roman"/>
              </a:rPr>
              <a:t> </a:t>
            </a:r>
            <a:r>
              <a:rPr sz="2350" spc="110" dirty="0">
                <a:latin typeface="Symbol"/>
                <a:cs typeface="Symbol"/>
              </a:rPr>
              <a:t></a:t>
            </a:r>
            <a:r>
              <a:rPr sz="2300" spc="55" dirty="0">
                <a:latin typeface="Times New Roman"/>
                <a:cs typeface="Times New Roman"/>
              </a:rPr>
              <a:t>(</a:t>
            </a:r>
            <a:r>
              <a:rPr sz="2300" i="1" spc="-45" dirty="0">
                <a:latin typeface="Times New Roman"/>
                <a:cs typeface="Times New Roman"/>
              </a:rPr>
              <a:t>w</a:t>
            </a:r>
            <a:r>
              <a:rPr sz="1950" i="1" spc="7" baseline="-25641" dirty="0">
                <a:latin typeface="Times New Roman"/>
                <a:cs typeface="Times New Roman"/>
              </a:rPr>
              <a:t>i</a:t>
            </a:r>
            <a:r>
              <a:rPr sz="1950" i="1" spc="-82" baseline="-25641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-1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</a:t>
            </a:r>
            <a:r>
              <a:rPr sz="2300" spc="-3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10 </a:t>
            </a:r>
            <a:r>
              <a:rPr sz="2300" spc="-5" dirty="0">
                <a:latin typeface="Times New Roman"/>
                <a:cs typeface="Times New Roman"/>
              </a:rPr>
              <a:t>i</a:t>
            </a:r>
            <a:r>
              <a:rPr sz="2300" dirty="0">
                <a:latin typeface="Times New Roman"/>
                <a:cs typeface="Times New Roman"/>
              </a:rPr>
              <a:t>f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i="1" spc="-45" dirty="0">
                <a:latin typeface="Times New Roman"/>
                <a:cs typeface="Times New Roman"/>
              </a:rPr>
              <a:t>w</a:t>
            </a:r>
            <a:r>
              <a:rPr sz="1950" i="1" spc="7" baseline="-25641" dirty="0">
                <a:latin typeface="Times New Roman"/>
                <a:cs typeface="Times New Roman"/>
              </a:rPr>
              <a:t>i</a:t>
            </a:r>
            <a:r>
              <a:rPr sz="1950" i="1" baseline="-25641" dirty="0">
                <a:latin typeface="Times New Roman"/>
                <a:cs typeface="Times New Roman"/>
              </a:rPr>
              <a:t> </a:t>
            </a:r>
            <a:r>
              <a:rPr sz="1950" i="1" spc="89" baseline="-25641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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qu</a:t>
            </a:r>
            <a:r>
              <a:rPr sz="2300" i="1" spc="-15" dirty="0">
                <a:latin typeface="Times New Roman"/>
                <a:cs typeface="Times New Roman"/>
              </a:rPr>
              <a:t>e</a:t>
            </a:r>
            <a:r>
              <a:rPr sz="2300" i="1" spc="-5" dirty="0">
                <a:latin typeface="Times New Roman"/>
                <a:cs typeface="Times New Roman"/>
              </a:rPr>
              <a:t>sti</a:t>
            </a:r>
            <a:r>
              <a:rPr sz="2300" i="1" dirty="0">
                <a:latin typeface="Times New Roman"/>
                <a:cs typeface="Times New Roman"/>
              </a:rPr>
              <a:t>on </a:t>
            </a:r>
            <a:r>
              <a:rPr sz="2300" dirty="0">
                <a:latin typeface="Times New Roman"/>
                <a:cs typeface="Times New Roman"/>
              </a:rPr>
              <a:t>o</a:t>
            </a:r>
            <a:r>
              <a:rPr sz="2300" spc="-5" dirty="0">
                <a:latin typeface="Times New Roman"/>
                <a:cs typeface="Times New Roman"/>
              </a:rPr>
              <a:t>t</a:t>
            </a:r>
            <a:r>
              <a:rPr sz="2300" dirty="0">
                <a:latin typeface="Times New Roman"/>
                <a:cs typeface="Times New Roman"/>
              </a:rPr>
              <a:t>h</a:t>
            </a:r>
            <a:r>
              <a:rPr sz="2300" spc="-15" dirty="0">
                <a:latin typeface="Times New Roman"/>
                <a:cs typeface="Times New Roman"/>
              </a:rPr>
              <a:t>e</a:t>
            </a:r>
            <a:r>
              <a:rPr sz="2300" spc="-20" dirty="0">
                <a:latin typeface="Times New Roman"/>
                <a:cs typeface="Times New Roman"/>
              </a:rPr>
              <a:t>rw</a:t>
            </a:r>
            <a:r>
              <a:rPr sz="2300" spc="-5" dirty="0">
                <a:latin typeface="Times New Roman"/>
                <a:cs typeface="Times New Roman"/>
              </a:rPr>
              <a:t>is</a:t>
            </a:r>
            <a:r>
              <a:rPr sz="2300" dirty="0">
                <a:latin typeface="Times New Roman"/>
                <a:cs typeface="Times New Roman"/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14"/>
              <p:cNvSpPr txBox="1"/>
              <p:nvPr/>
            </p:nvSpPr>
            <p:spPr>
              <a:xfrm>
                <a:off x="2698348" y="4153534"/>
                <a:ext cx="4007251" cy="54495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tabLst>
                    <a:tab pos="1482725" algn="l"/>
                  </a:tabLst>
                </a:pPr>
                <a:r>
                  <a:rPr lang="en-US" sz="2300" i="1" spc="10" dirty="0" smtClean="0">
                    <a:latin typeface="Times New Roman"/>
                    <a:cs typeface="Times New Roman"/>
                  </a:rPr>
                  <a:t>w</a:t>
                </a:r>
                <a:r>
                  <a:rPr lang="en-US" sz="2300" i="1" spc="-5" dirty="0">
                    <a:latin typeface="Times New Roman"/>
                    <a:cs typeface="Times New Roman"/>
                  </a:rPr>
                  <a:t>e</a:t>
                </a:r>
                <a:r>
                  <a:rPr lang="en-US" sz="2300" i="1" dirty="0">
                    <a:latin typeface="Times New Roman"/>
                    <a:cs typeface="Times New Roman"/>
                  </a:rPr>
                  <a:t>i</a:t>
                </a:r>
                <a:r>
                  <a:rPr lang="en-US" sz="2300" i="1" spc="10" dirty="0">
                    <a:latin typeface="Times New Roman"/>
                    <a:cs typeface="Times New Roman"/>
                  </a:rPr>
                  <a:t>gh</a:t>
                </a:r>
                <a:r>
                  <a:rPr lang="en-US" sz="2300" i="1" spc="120" dirty="0">
                    <a:latin typeface="Times New Roman"/>
                    <a:cs typeface="Times New Roman"/>
                  </a:rPr>
                  <a:t>t</a:t>
                </a:r>
                <a:r>
                  <a:rPr lang="en-US" sz="2300" spc="60" dirty="0">
                    <a:latin typeface="Times New Roman"/>
                    <a:cs typeface="Times New Roman"/>
                  </a:rPr>
                  <a:t>(</a:t>
                </a:r>
                <a:r>
                  <a:rPr lang="en-US" sz="2300" i="1" spc="75" dirty="0">
                    <a:latin typeface="Times New Roman"/>
                    <a:cs typeface="Times New Roman"/>
                  </a:rPr>
                  <a:t>s</a:t>
                </a:r>
                <a:r>
                  <a:rPr lang="en-US" sz="2300" spc="5" dirty="0">
                    <a:latin typeface="Times New Roman"/>
                    <a:cs typeface="Times New Roman"/>
                  </a:rPr>
                  <a:t>)</a:t>
                </a:r>
                <a:r>
                  <a:rPr lang="en-US" sz="2300" spc="-185" dirty="0">
                    <a:latin typeface="Times New Roman"/>
                    <a:cs typeface="Times New Roman"/>
                  </a:rPr>
                  <a:t> </a:t>
                </a:r>
                <a:r>
                  <a:rPr lang="en-US" sz="2300" spc="10" dirty="0" smtClean="0">
                    <a:latin typeface="Symbol"/>
                    <a:cs typeface="Symbol"/>
                  </a:rPr>
                  <a:t>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300" i="1" spc="1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300" b="0" i="1" spc="1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pc="1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300" b="0" i="1" spc="1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300" b="0" i="1" spc="1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ar-AE" sz="2300" dirty="0">
                    <a:latin typeface="Times New Roman"/>
                    <a:cs typeface="Times New Roman"/>
                  </a:rPr>
                  <a:t>	</a:t>
                </a:r>
                <a:r>
                  <a:rPr lang="ar-AE" sz="3450" baseline="33816" dirty="0" smtClean="0">
                    <a:latin typeface="Times New Roman"/>
                    <a:cs typeface="Times New Roman"/>
                  </a:rPr>
                  <a:t> </a:t>
                </a:r>
                <a:r>
                  <a:rPr lang="ar-AE" sz="3450" spc="-247" baseline="33816" dirty="0" smtClean="0">
                    <a:latin typeface="Times New Roman"/>
                    <a:cs typeface="Times New Roman"/>
                  </a:rPr>
                  <a:t> </a:t>
                </a:r>
                <a:r>
                  <a:rPr lang="ar-AE" sz="5175" spc="30" baseline="-6441" dirty="0">
                    <a:latin typeface="Symbol"/>
                    <a:cs typeface="Symbol"/>
                  </a:rPr>
                  <a:t></a:t>
                </a:r>
                <a:r>
                  <a:rPr lang="ar-AE" sz="5175" spc="-750" baseline="-6441" dirty="0">
                    <a:latin typeface="Times New Roman"/>
                    <a:cs typeface="Times New Roman"/>
                  </a:rPr>
                  <a:t> </a:t>
                </a:r>
                <a:r>
                  <a:rPr lang="en-US" sz="2300" i="1" spc="10" dirty="0">
                    <a:latin typeface="Times New Roman"/>
                    <a:cs typeface="Times New Roman"/>
                  </a:rPr>
                  <a:t>w</a:t>
                </a:r>
                <a:r>
                  <a:rPr lang="en-US" sz="2300" i="1" spc="-5" dirty="0">
                    <a:latin typeface="Times New Roman"/>
                    <a:cs typeface="Times New Roman"/>
                  </a:rPr>
                  <a:t>e</a:t>
                </a:r>
                <a:r>
                  <a:rPr lang="en-US" sz="2300" i="1" dirty="0">
                    <a:latin typeface="Times New Roman"/>
                    <a:cs typeface="Times New Roman"/>
                  </a:rPr>
                  <a:t>i</a:t>
                </a:r>
                <a:r>
                  <a:rPr lang="en-US" sz="2300" i="1" spc="10" dirty="0">
                    <a:latin typeface="Times New Roman"/>
                    <a:cs typeface="Times New Roman"/>
                  </a:rPr>
                  <a:t>gh</a:t>
                </a:r>
                <a:r>
                  <a:rPr lang="en-US" sz="2300" i="1" spc="120" dirty="0">
                    <a:latin typeface="Times New Roman"/>
                    <a:cs typeface="Times New Roman"/>
                  </a:rPr>
                  <a:t>t</a:t>
                </a:r>
                <a:r>
                  <a:rPr lang="en-US" sz="2300" spc="60" dirty="0">
                    <a:latin typeface="Times New Roman"/>
                    <a:cs typeface="Times New Roman"/>
                  </a:rPr>
                  <a:t>(</a:t>
                </a:r>
                <a:r>
                  <a:rPr lang="en-US" sz="2300" i="1" spc="80" dirty="0">
                    <a:latin typeface="Times New Roman"/>
                    <a:cs typeface="Times New Roman"/>
                  </a:rPr>
                  <a:t>w</a:t>
                </a:r>
                <a:r>
                  <a:rPr lang="en-US" sz="2300" spc="5" dirty="0">
                    <a:latin typeface="Times New Roman"/>
                    <a:cs typeface="Times New Roman"/>
                  </a:rPr>
                  <a:t>)</a:t>
                </a:r>
                <a:endParaRPr sz="23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6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48" y="4153534"/>
                <a:ext cx="4007251" cy="544957"/>
              </a:xfrm>
              <a:prstGeom prst="rect">
                <a:avLst/>
              </a:prstGeom>
              <a:blipFill rotWithShape="0">
                <a:blip r:embed="rId3"/>
                <a:stretch>
                  <a:fillRect l="-4262" t="-28889" b="-4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16"/>
          <p:cNvSpPr txBox="1"/>
          <p:nvPr/>
        </p:nvSpPr>
        <p:spPr>
          <a:xfrm>
            <a:off x="4523220" y="4576446"/>
            <a:ext cx="35750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25" dirty="0">
                <a:latin typeface="Times New Roman"/>
                <a:cs typeface="Times New Roman"/>
              </a:rPr>
              <a:t>w</a:t>
            </a:r>
            <a:r>
              <a:rPr sz="1350" spc="30" dirty="0">
                <a:latin typeface="Symbol"/>
                <a:cs typeface="Symbol"/>
              </a:rPr>
              <a:t></a:t>
            </a:r>
            <a:r>
              <a:rPr sz="1350" i="1" spc="-10" dirty="0">
                <a:latin typeface="Times New Roman"/>
                <a:cs typeface="Times New Roman"/>
              </a:rPr>
              <a:t>S</a:t>
            </a:r>
            <a:endParaRPr sz="13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8508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55245"/>
            <a:r>
              <a:rPr spc="-19" dirty="0">
                <a:latin typeface="Calibri Light"/>
                <a:cs typeface="Calibri Light"/>
              </a:rPr>
              <a:t>Sup</a:t>
            </a:r>
            <a:r>
              <a:rPr dirty="0">
                <a:latin typeface="Calibri Light"/>
                <a:cs typeface="Calibri Light"/>
              </a:rPr>
              <a:t>e</a:t>
            </a:r>
            <a:r>
              <a:rPr spc="11" dirty="0">
                <a:latin typeface="Calibri Light"/>
                <a:cs typeface="Calibri Light"/>
              </a:rPr>
              <a:t>r</a:t>
            </a:r>
            <a:r>
              <a:rPr spc="-15" dirty="0">
                <a:latin typeface="Calibri Light"/>
                <a:cs typeface="Calibri Light"/>
              </a:rPr>
              <a:t>vis</a:t>
            </a:r>
            <a:r>
              <a:rPr dirty="0">
                <a:latin typeface="Calibri Light"/>
                <a:cs typeface="Calibri Light"/>
              </a:rPr>
              <a:t>e</a:t>
            </a:r>
            <a:r>
              <a:rPr spc="-19" dirty="0">
                <a:latin typeface="Calibri Light"/>
                <a:cs typeface="Calibri Light"/>
              </a:rPr>
              <a:t>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 Light"/>
                <a:cs typeface="Calibri Light"/>
              </a:rPr>
              <a:t>c</a:t>
            </a:r>
            <a:r>
              <a:rPr spc="4" dirty="0">
                <a:latin typeface="Calibri Light"/>
                <a:cs typeface="Calibri Light"/>
              </a:rPr>
              <a:t>o</a:t>
            </a:r>
            <a:r>
              <a:rPr spc="-53" dirty="0">
                <a:latin typeface="Calibri Light"/>
                <a:cs typeface="Calibri Light"/>
              </a:rPr>
              <a:t>n</a:t>
            </a:r>
            <a:r>
              <a:rPr spc="-41" dirty="0">
                <a:latin typeface="Calibri Light"/>
                <a:cs typeface="Calibri Light"/>
              </a:rPr>
              <a:t>t</a:t>
            </a:r>
            <a:r>
              <a:rPr dirty="0">
                <a:latin typeface="Calibri Light"/>
                <a:cs typeface="Calibri Light"/>
              </a:rPr>
              <a:t>e</a:t>
            </a:r>
            <a:r>
              <a:rPr spc="-53" dirty="0">
                <a:latin typeface="Calibri Light"/>
                <a:cs typeface="Calibri Light"/>
              </a:rPr>
              <a:t>n</a:t>
            </a:r>
            <a:r>
              <a:rPr spc="-11" dirty="0">
                <a:latin typeface="Calibri Light"/>
                <a:cs typeface="Calibri Light"/>
              </a:rPr>
              <a:t>t</a:t>
            </a:r>
            <a:r>
              <a:rPr spc="-71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 Light"/>
                <a:cs typeface="Calibri Light"/>
              </a:rPr>
              <a:t>s</a:t>
            </a:r>
            <a:r>
              <a:rPr dirty="0">
                <a:latin typeface="Calibri Light"/>
                <a:cs typeface="Calibri Light"/>
              </a:rPr>
              <a:t>e</a:t>
            </a:r>
            <a:r>
              <a:rPr spc="-8" dirty="0">
                <a:latin typeface="Calibri Light"/>
                <a:cs typeface="Calibri Light"/>
              </a:rPr>
              <a:t>l</a:t>
            </a:r>
            <a:r>
              <a:rPr dirty="0">
                <a:latin typeface="Calibri Light"/>
                <a:cs typeface="Calibri Light"/>
              </a:rPr>
              <a:t>ec</a:t>
            </a:r>
            <a:r>
              <a:rPr spc="-11" dirty="0">
                <a:latin typeface="Calibri Light"/>
                <a:cs typeface="Calibri Light"/>
              </a:rPr>
              <a:t>ti</a:t>
            </a:r>
            <a:r>
              <a:rPr spc="4" dirty="0">
                <a:latin typeface="Calibri Light"/>
                <a:cs typeface="Calibri Light"/>
              </a:rPr>
              <a:t>o</a:t>
            </a:r>
            <a:r>
              <a:rPr spc="-19" dirty="0">
                <a:latin typeface="Calibri Light"/>
                <a:cs typeface="Calibri Light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861646"/>
            <a:ext cx="3595688" cy="352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1950" spc="-4" dirty="0">
                <a:latin typeface="Calibri"/>
                <a:cs typeface="Calibri"/>
              </a:rPr>
              <a:t>G</a:t>
            </a:r>
            <a:r>
              <a:rPr sz="1950" dirty="0">
                <a:latin typeface="Calibri"/>
                <a:cs typeface="Calibri"/>
              </a:rPr>
              <a:t>i</a:t>
            </a:r>
            <a:r>
              <a:rPr sz="1950" spc="-34" dirty="0">
                <a:latin typeface="Calibri"/>
                <a:cs typeface="Calibri"/>
              </a:rPr>
              <a:t>v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spc="-15" dirty="0">
                <a:latin typeface="Calibri"/>
                <a:cs typeface="Calibri"/>
              </a:rPr>
              <a:t>n:</a:t>
            </a:r>
            <a:endParaRPr sz="1950" dirty="0">
              <a:latin typeface="Calibri"/>
              <a:cs typeface="Calibri"/>
            </a:endParaRPr>
          </a:p>
          <a:p>
            <a:pPr marL="523875" marR="474345" lvl="1" indent="-171450">
              <a:lnSpc>
                <a:spcPts val="1800"/>
              </a:lnSpc>
              <a:spcBef>
                <a:spcPts val="420"/>
              </a:spcBef>
              <a:buFont typeface="Arial"/>
              <a:buChar char="•"/>
              <a:tabLst>
                <a:tab pos="523875" algn="l"/>
              </a:tabLst>
            </a:pPr>
            <a:r>
              <a:rPr sz="1650" dirty="0">
                <a:latin typeface="Calibri"/>
                <a:cs typeface="Calibri"/>
              </a:rPr>
              <a:t>a</a:t>
            </a:r>
            <a:r>
              <a:rPr sz="1650" spc="-41" dirty="0">
                <a:latin typeface="Times New Roman"/>
                <a:cs typeface="Times New Roman"/>
              </a:rPr>
              <a:t> </a:t>
            </a:r>
            <a:r>
              <a:rPr sz="1650" spc="-4" dirty="0">
                <a:latin typeface="Calibri"/>
                <a:cs typeface="Calibri"/>
              </a:rPr>
              <a:t>la</a:t>
            </a:r>
            <a:r>
              <a:rPr sz="1650" spc="-8" dirty="0">
                <a:latin typeface="Calibri"/>
                <a:cs typeface="Calibri"/>
              </a:rPr>
              <a:t>be</a:t>
            </a:r>
            <a:r>
              <a:rPr sz="1650" spc="-4" dirty="0">
                <a:latin typeface="Calibri"/>
                <a:cs typeface="Calibri"/>
              </a:rPr>
              <a:t>l</a:t>
            </a:r>
            <a:r>
              <a:rPr sz="1650" spc="4" dirty="0">
                <a:latin typeface="Calibri"/>
                <a:cs typeface="Calibri"/>
              </a:rPr>
              <a:t>e</a:t>
            </a:r>
            <a:r>
              <a:rPr sz="1650" dirty="0">
                <a:latin typeface="Calibri"/>
                <a:cs typeface="Calibri"/>
              </a:rPr>
              <a:t>d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spc="-8" dirty="0">
                <a:latin typeface="Calibri"/>
                <a:cs typeface="Calibri"/>
              </a:rPr>
              <a:t>t</a:t>
            </a:r>
            <a:r>
              <a:rPr sz="1650" spc="-45" dirty="0">
                <a:latin typeface="Calibri"/>
                <a:cs typeface="Calibri"/>
              </a:rPr>
              <a:t>r</a:t>
            </a:r>
            <a:r>
              <a:rPr sz="1650" spc="-4" dirty="0">
                <a:latin typeface="Calibri"/>
                <a:cs typeface="Calibri"/>
              </a:rPr>
              <a:t>ai</a:t>
            </a:r>
            <a:r>
              <a:rPr sz="1650" spc="-8" dirty="0">
                <a:latin typeface="Calibri"/>
                <a:cs typeface="Calibri"/>
              </a:rPr>
              <a:t>n</a:t>
            </a:r>
            <a:r>
              <a:rPr sz="1650" spc="-4" dirty="0">
                <a:latin typeface="Calibri"/>
                <a:cs typeface="Calibri"/>
              </a:rPr>
              <a:t>i</a:t>
            </a:r>
            <a:r>
              <a:rPr sz="1650" spc="-8" dirty="0">
                <a:latin typeface="Calibri"/>
                <a:cs typeface="Calibri"/>
              </a:rPr>
              <a:t>n</a:t>
            </a:r>
            <a:r>
              <a:rPr sz="1650" spc="-11" dirty="0">
                <a:latin typeface="Calibri"/>
                <a:cs typeface="Calibri"/>
              </a:rPr>
              <a:t>g</a:t>
            </a:r>
            <a:r>
              <a:rPr sz="1650" spc="-38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Calibri"/>
                <a:cs typeface="Calibri"/>
              </a:rPr>
              <a:t>s</a:t>
            </a:r>
            <a:r>
              <a:rPr sz="1650" spc="-19" dirty="0">
                <a:latin typeface="Calibri"/>
                <a:cs typeface="Calibri"/>
              </a:rPr>
              <a:t>e</a:t>
            </a:r>
            <a:r>
              <a:rPr sz="1650" spc="-8" dirty="0">
                <a:latin typeface="Calibri"/>
                <a:cs typeface="Calibri"/>
              </a:rPr>
              <a:t>t</a:t>
            </a:r>
            <a:r>
              <a:rPr sz="1650" spc="-38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Calibri"/>
                <a:cs typeface="Calibri"/>
              </a:rPr>
              <a:t>of</a:t>
            </a:r>
            <a:r>
              <a:rPr sz="1650" spc="-38" dirty="0">
                <a:latin typeface="Times New Roman"/>
                <a:cs typeface="Times New Roman"/>
              </a:rPr>
              <a:t> </a:t>
            </a:r>
            <a:r>
              <a:rPr sz="1650" spc="-23" dirty="0">
                <a:latin typeface="Calibri"/>
                <a:cs typeface="Calibri"/>
              </a:rPr>
              <a:t>g</a:t>
            </a:r>
            <a:r>
              <a:rPr sz="1650" dirty="0">
                <a:latin typeface="Calibri"/>
                <a:cs typeface="Calibri"/>
              </a:rPr>
              <a:t>ood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Calibri"/>
                <a:cs typeface="Calibri"/>
              </a:rPr>
              <a:t>s</a:t>
            </a:r>
            <a:r>
              <a:rPr sz="1650" spc="-8" dirty="0">
                <a:latin typeface="Calibri"/>
                <a:cs typeface="Calibri"/>
              </a:rPr>
              <a:t>u</a:t>
            </a:r>
            <a:r>
              <a:rPr sz="1650" spc="-15" dirty="0">
                <a:latin typeface="Calibri"/>
                <a:cs typeface="Calibri"/>
              </a:rPr>
              <a:t>mm</a:t>
            </a:r>
            <a:r>
              <a:rPr sz="1650" spc="-4" dirty="0">
                <a:latin typeface="Calibri"/>
                <a:cs typeface="Calibri"/>
              </a:rPr>
              <a:t>a</a:t>
            </a:r>
            <a:r>
              <a:rPr sz="1650" spc="-11" dirty="0">
                <a:latin typeface="Calibri"/>
                <a:cs typeface="Calibri"/>
              </a:rPr>
              <a:t>r</a:t>
            </a:r>
            <a:r>
              <a:rPr sz="1650" spc="-8" dirty="0">
                <a:latin typeface="Calibri"/>
                <a:cs typeface="Calibri"/>
              </a:rPr>
              <a:t>ie</a:t>
            </a:r>
            <a:r>
              <a:rPr sz="1650" dirty="0">
                <a:latin typeface="Calibri"/>
                <a:cs typeface="Calibri"/>
              </a:rPr>
              <a:t>s</a:t>
            </a:r>
            <a:r>
              <a:rPr sz="1650" spc="-38" dirty="0">
                <a:latin typeface="Times New Roman"/>
                <a:cs typeface="Times New Roman"/>
              </a:rPr>
              <a:t> </a:t>
            </a:r>
            <a:r>
              <a:rPr sz="1650" spc="-34" dirty="0">
                <a:latin typeface="Calibri"/>
                <a:cs typeface="Calibri"/>
              </a:rPr>
              <a:t>f</a:t>
            </a:r>
            <a:r>
              <a:rPr sz="1650" spc="-8" dirty="0">
                <a:latin typeface="Calibri"/>
                <a:cs typeface="Calibri"/>
              </a:rPr>
              <a:t>or</a:t>
            </a:r>
            <a:r>
              <a:rPr sz="1650" spc="-41" dirty="0">
                <a:latin typeface="Times New Roman"/>
                <a:cs typeface="Times New Roman"/>
              </a:rPr>
              <a:t> </a:t>
            </a:r>
            <a:r>
              <a:rPr sz="1650" spc="-8" dirty="0">
                <a:latin typeface="Calibri"/>
                <a:cs typeface="Calibri"/>
              </a:rPr>
              <a:t>e</a:t>
            </a:r>
            <a:r>
              <a:rPr sz="1650" spc="-4" dirty="0">
                <a:latin typeface="Calibri"/>
                <a:cs typeface="Calibri"/>
              </a:rPr>
              <a:t>a</a:t>
            </a:r>
            <a:r>
              <a:rPr sz="1650" spc="-15" dirty="0">
                <a:latin typeface="Calibri"/>
                <a:cs typeface="Calibri"/>
              </a:rPr>
              <a:t>c</a:t>
            </a:r>
            <a:r>
              <a:rPr sz="1650" dirty="0">
                <a:latin typeface="Calibri"/>
                <a:cs typeface="Calibri"/>
              </a:rPr>
              <a:t>h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spc="-8" dirty="0">
                <a:latin typeface="Calibri"/>
                <a:cs typeface="Calibri"/>
              </a:rPr>
              <a:t>d</a:t>
            </a:r>
            <a:r>
              <a:rPr sz="1650" dirty="0">
                <a:latin typeface="Calibri"/>
                <a:cs typeface="Calibri"/>
              </a:rPr>
              <a:t>o</a:t>
            </a:r>
            <a:r>
              <a:rPr sz="1650" spc="-8" dirty="0">
                <a:latin typeface="Calibri"/>
                <a:cs typeface="Calibri"/>
              </a:rPr>
              <a:t>cu</a:t>
            </a:r>
            <a:r>
              <a:rPr sz="1650" spc="-15" dirty="0">
                <a:latin typeface="Calibri"/>
                <a:cs typeface="Calibri"/>
              </a:rPr>
              <a:t>m</a:t>
            </a:r>
            <a:r>
              <a:rPr sz="1650" spc="-8" dirty="0">
                <a:latin typeface="Calibri"/>
                <a:cs typeface="Calibri"/>
              </a:rPr>
              <a:t>e</a:t>
            </a:r>
            <a:r>
              <a:rPr sz="1650" spc="-23" dirty="0">
                <a:latin typeface="Calibri"/>
                <a:cs typeface="Calibri"/>
              </a:rPr>
              <a:t>n</a:t>
            </a:r>
            <a:r>
              <a:rPr sz="1650" spc="-8" dirty="0">
                <a:latin typeface="Calibri"/>
                <a:cs typeface="Calibri"/>
              </a:rPr>
              <a:t>t</a:t>
            </a:r>
            <a:endParaRPr sz="1650" dirty="0">
              <a:latin typeface="Calibri"/>
              <a:cs typeface="Calibri"/>
            </a:endParaRPr>
          </a:p>
          <a:p>
            <a:pPr marL="180975" indent="-171450">
              <a:spcBef>
                <a:spcPts val="461"/>
              </a:spcBef>
              <a:buFont typeface="Arial"/>
              <a:buChar char="•"/>
              <a:tabLst>
                <a:tab pos="180975" algn="l"/>
              </a:tabLst>
            </a:pPr>
            <a:r>
              <a:rPr sz="1950" spc="-4" dirty="0">
                <a:latin typeface="Calibri"/>
                <a:cs typeface="Calibri"/>
              </a:rPr>
              <a:t>A</a:t>
            </a:r>
            <a:r>
              <a:rPr sz="1950" dirty="0">
                <a:latin typeface="Calibri"/>
                <a:cs typeface="Calibri"/>
              </a:rPr>
              <a:t>li</a:t>
            </a:r>
            <a:r>
              <a:rPr sz="1950" spc="-11" dirty="0">
                <a:latin typeface="Calibri"/>
                <a:cs typeface="Calibri"/>
              </a:rPr>
              <a:t>g</a:t>
            </a:r>
            <a:r>
              <a:rPr sz="1950" spc="-4" dirty="0">
                <a:latin typeface="Calibri"/>
                <a:cs typeface="Calibri"/>
              </a:rPr>
              <a:t>n</a:t>
            </a:r>
            <a:r>
              <a:rPr sz="1950" spc="-8" dirty="0">
                <a:latin typeface="Calibri"/>
                <a:cs typeface="Calibri"/>
              </a:rPr>
              <a:t>:</a:t>
            </a:r>
            <a:endParaRPr sz="1950" dirty="0">
              <a:latin typeface="Calibri"/>
              <a:cs typeface="Calibri"/>
            </a:endParaRPr>
          </a:p>
          <a:p>
            <a:pPr marL="523875" marR="3810" lvl="1" indent="-171450">
              <a:lnSpc>
                <a:spcPts val="1725"/>
              </a:lnSpc>
              <a:spcBef>
                <a:spcPts val="480"/>
              </a:spcBef>
              <a:buFont typeface="Arial"/>
              <a:buChar char="•"/>
              <a:tabLst>
                <a:tab pos="523875" algn="l"/>
              </a:tabLst>
            </a:pPr>
            <a:r>
              <a:rPr sz="1650" dirty="0">
                <a:latin typeface="Calibri"/>
                <a:cs typeface="Calibri"/>
              </a:rPr>
              <a:t>t</a:t>
            </a:r>
            <a:r>
              <a:rPr sz="1650" spc="-8" dirty="0">
                <a:latin typeface="Calibri"/>
                <a:cs typeface="Calibri"/>
              </a:rPr>
              <a:t>h</a:t>
            </a:r>
            <a:r>
              <a:rPr sz="1650" spc="-11" dirty="0">
                <a:latin typeface="Calibri"/>
                <a:cs typeface="Calibri"/>
              </a:rPr>
              <a:t>e</a:t>
            </a:r>
            <a:r>
              <a:rPr sz="1650" spc="-34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Calibri"/>
                <a:cs typeface="Calibri"/>
              </a:rPr>
              <a:t>s</a:t>
            </a:r>
            <a:r>
              <a:rPr sz="1650" spc="-8" dirty="0">
                <a:latin typeface="Calibri"/>
                <a:cs typeface="Calibri"/>
              </a:rPr>
              <a:t>e</a:t>
            </a:r>
            <a:r>
              <a:rPr sz="1650" spc="-23" dirty="0">
                <a:latin typeface="Calibri"/>
                <a:cs typeface="Calibri"/>
              </a:rPr>
              <a:t>n</a:t>
            </a:r>
            <a:r>
              <a:rPr sz="1650" spc="-26" dirty="0">
                <a:latin typeface="Calibri"/>
                <a:cs typeface="Calibri"/>
              </a:rPr>
              <a:t>t</a:t>
            </a:r>
            <a:r>
              <a:rPr sz="1650" spc="-8" dirty="0">
                <a:latin typeface="Calibri"/>
                <a:cs typeface="Calibri"/>
              </a:rPr>
              <a:t>en</a:t>
            </a:r>
            <a:r>
              <a:rPr sz="1650" spc="-15" dirty="0">
                <a:latin typeface="Calibri"/>
                <a:cs typeface="Calibri"/>
              </a:rPr>
              <a:t>c</a:t>
            </a:r>
            <a:r>
              <a:rPr sz="1650" spc="-8" dirty="0">
                <a:latin typeface="Calibri"/>
                <a:cs typeface="Calibri"/>
              </a:rPr>
              <a:t>e</a:t>
            </a:r>
            <a:r>
              <a:rPr sz="1650" dirty="0">
                <a:latin typeface="Calibri"/>
                <a:cs typeface="Calibri"/>
              </a:rPr>
              <a:t>s</a:t>
            </a:r>
            <a:r>
              <a:rPr sz="1650" spc="-38" dirty="0">
                <a:latin typeface="Times New Roman"/>
                <a:cs typeface="Times New Roman"/>
              </a:rPr>
              <a:t> </a:t>
            </a:r>
            <a:r>
              <a:rPr sz="1650" spc="-4" dirty="0">
                <a:latin typeface="Calibri"/>
                <a:cs typeface="Calibri"/>
              </a:rPr>
              <a:t>i</a:t>
            </a:r>
            <a:r>
              <a:rPr sz="1650" dirty="0">
                <a:latin typeface="Calibri"/>
                <a:cs typeface="Calibri"/>
              </a:rPr>
              <a:t>n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Calibri"/>
                <a:cs typeface="Calibri"/>
              </a:rPr>
              <a:t>t</a:t>
            </a:r>
            <a:r>
              <a:rPr sz="1650" spc="-8" dirty="0">
                <a:latin typeface="Calibri"/>
                <a:cs typeface="Calibri"/>
              </a:rPr>
              <a:t>h</a:t>
            </a:r>
            <a:r>
              <a:rPr sz="1650" spc="-11" dirty="0">
                <a:latin typeface="Calibri"/>
                <a:cs typeface="Calibri"/>
              </a:rPr>
              <a:t>e</a:t>
            </a:r>
            <a:r>
              <a:rPr sz="1650" spc="-34" dirty="0">
                <a:latin typeface="Times New Roman"/>
                <a:cs typeface="Times New Roman"/>
              </a:rPr>
              <a:t> </a:t>
            </a:r>
            <a:r>
              <a:rPr sz="1650" spc="-8" dirty="0">
                <a:latin typeface="Calibri"/>
                <a:cs typeface="Calibri"/>
              </a:rPr>
              <a:t>d</a:t>
            </a:r>
            <a:r>
              <a:rPr sz="1650" dirty="0">
                <a:latin typeface="Calibri"/>
                <a:cs typeface="Calibri"/>
              </a:rPr>
              <a:t>o</a:t>
            </a:r>
            <a:r>
              <a:rPr sz="1650" spc="-15" dirty="0">
                <a:latin typeface="Calibri"/>
                <a:cs typeface="Calibri"/>
              </a:rPr>
              <a:t>c</a:t>
            </a:r>
            <a:r>
              <a:rPr sz="1650" spc="-8" dirty="0">
                <a:latin typeface="Calibri"/>
                <a:cs typeface="Calibri"/>
              </a:rPr>
              <a:t>u</a:t>
            </a:r>
            <a:r>
              <a:rPr sz="1650" spc="-11" dirty="0">
                <a:latin typeface="Calibri"/>
                <a:cs typeface="Calibri"/>
              </a:rPr>
              <a:t>m</a:t>
            </a:r>
            <a:r>
              <a:rPr sz="1650" spc="-8" dirty="0">
                <a:latin typeface="Calibri"/>
                <a:cs typeface="Calibri"/>
              </a:rPr>
              <a:t>e</a:t>
            </a:r>
            <a:r>
              <a:rPr sz="1650" spc="-23" dirty="0">
                <a:latin typeface="Calibri"/>
                <a:cs typeface="Calibri"/>
              </a:rPr>
              <a:t>n</a:t>
            </a:r>
            <a:r>
              <a:rPr sz="1650" spc="-8" dirty="0">
                <a:latin typeface="Calibri"/>
                <a:cs typeface="Calibri"/>
              </a:rPr>
              <a:t>t</a:t>
            </a:r>
            <a:r>
              <a:rPr sz="1650" spc="-38" dirty="0">
                <a:latin typeface="Times New Roman"/>
                <a:cs typeface="Times New Roman"/>
              </a:rPr>
              <a:t> </a:t>
            </a:r>
            <a:r>
              <a:rPr sz="1650" spc="-15" dirty="0">
                <a:latin typeface="Calibri"/>
                <a:cs typeface="Calibri"/>
              </a:rPr>
              <a:t>w</a:t>
            </a:r>
            <a:r>
              <a:rPr sz="1650" spc="-4" dirty="0">
                <a:latin typeface="Calibri"/>
                <a:cs typeface="Calibri"/>
              </a:rPr>
              <a:t>i</a:t>
            </a:r>
            <a:r>
              <a:rPr sz="1650" dirty="0">
                <a:latin typeface="Calibri"/>
                <a:cs typeface="Calibri"/>
              </a:rPr>
              <a:t>th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Calibri"/>
                <a:cs typeface="Calibri"/>
              </a:rPr>
              <a:t>s</a:t>
            </a:r>
            <a:r>
              <a:rPr sz="1650" spc="-8" dirty="0">
                <a:latin typeface="Calibri"/>
                <a:cs typeface="Calibri"/>
              </a:rPr>
              <a:t>e</a:t>
            </a:r>
            <a:r>
              <a:rPr sz="1650" spc="-23" dirty="0">
                <a:latin typeface="Calibri"/>
                <a:cs typeface="Calibri"/>
              </a:rPr>
              <a:t>n</a:t>
            </a:r>
            <a:r>
              <a:rPr sz="1650" spc="-26" dirty="0">
                <a:latin typeface="Calibri"/>
                <a:cs typeface="Calibri"/>
              </a:rPr>
              <a:t>t</a:t>
            </a:r>
            <a:r>
              <a:rPr sz="1650" spc="-8" dirty="0">
                <a:latin typeface="Calibri"/>
                <a:cs typeface="Calibri"/>
              </a:rPr>
              <a:t>en</a:t>
            </a:r>
            <a:r>
              <a:rPr sz="1650" spc="-15" dirty="0">
                <a:latin typeface="Calibri"/>
                <a:cs typeface="Calibri"/>
              </a:rPr>
              <a:t>c</a:t>
            </a:r>
            <a:r>
              <a:rPr sz="1650" spc="-8" dirty="0">
                <a:latin typeface="Calibri"/>
                <a:cs typeface="Calibri"/>
              </a:rPr>
              <a:t>e</a:t>
            </a:r>
            <a:r>
              <a:rPr sz="1650" dirty="0">
                <a:latin typeface="Calibri"/>
                <a:cs typeface="Calibri"/>
              </a:rPr>
              <a:t>s</a:t>
            </a:r>
            <a:r>
              <a:rPr sz="1650" spc="-38" dirty="0">
                <a:latin typeface="Times New Roman"/>
                <a:cs typeface="Times New Roman"/>
              </a:rPr>
              <a:t> </a:t>
            </a:r>
            <a:r>
              <a:rPr sz="1650" spc="-8" dirty="0">
                <a:latin typeface="Calibri"/>
                <a:cs typeface="Calibri"/>
              </a:rPr>
              <a:t>i</a:t>
            </a:r>
            <a:r>
              <a:rPr sz="1650" dirty="0">
                <a:latin typeface="Calibri"/>
                <a:cs typeface="Calibri"/>
              </a:rPr>
              <a:t>n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Calibri"/>
                <a:cs typeface="Calibri"/>
              </a:rPr>
              <a:t>t</a:t>
            </a:r>
            <a:r>
              <a:rPr sz="1650" spc="-8" dirty="0">
                <a:latin typeface="Calibri"/>
                <a:cs typeface="Calibri"/>
              </a:rPr>
              <a:t>h</a:t>
            </a:r>
            <a:r>
              <a:rPr sz="1650" spc="-11" dirty="0">
                <a:latin typeface="Calibri"/>
                <a:cs typeface="Calibri"/>
              </a:rPr>
              <a:t>e</a:t>
            </a:r>
            <a:r>
              <a:rPr sz="1650" spc="-38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Calibri"/>
                <a:cs typeface="Calibri"/>
              </a:rPr>
              <a:t>s</a:t>
            </a:r>
            <a:r>
              <a:rPr sz="1650" spc="-8" dirty="0">
                <a:latin typeface="Calibri"/>
                <a:cs typeface="Calibri"/>
              </a:rPr>
              <a:t>u</a:t>
            </a:r>
            <a:r>
              <a:rPr sz="1650" spc="-15" dirty="0">
                <a:latin typeface="Calibri"/>
                <a:cs typeface="Calibri"/>
              </a:rPr>
              <a:t>mm</a:t>
            </a:r>
            <a:r>
              <a:rPr sz="1650" spc="-4" dirty="0">
                <a:latin typeface="Calibri"/>
                <a:cs typeface="Calibri"/>
              </a:rPr>
              <a:t>ar</a:t>
            </a:r>
            <a:r>
              <a:rPr sz="1650" spc="-8" dirty="0">
                <a:latin typeface="Calibri"/>
                <a:cs typeface="Calibri"/>
              </a:rPr>
              <a:t>y</a:t>
            </a:r>
            <a:endParaRPr sz="1650" dirty="0">
              <a:latin typeface="Calibri"/>
              <a:cs typeface="Calibri"/>
            </a:endParaRPr>
          </a:p>
          <a:p>
            <a:pPr marL="523875" lvl="1" indent="-171450">
              <a:spcBef>
                <a:spcPts val="183"/>
              </a:spcBef>
              <a:buFont typeface="Arial"/>
              <a:buChar char="•"/>
              <a:tabLst>
                <a:tab pos="523875" algn="l"/>
              </a:tabLst>
            </a:pPr>
            <a:r>
              <a:rPr sz="1650" spc="-8" dirty="0">
                <a:latin typeface="Calibri"/>
                <a:cs typeface="Calibri"/>
              </a:rPr>
              <a:t>Or</a:t>
            </a:r>
            <a:r>
              <a:rPr sz="1650" spc="-41" dirty="0">
                <a:latin typeface="Times New Roman"/>
                <a:cs typeface="Times New Roman"/>
              </a:rPr>
              <a:t> </a:t>
            </a:r>
            <a:r>
              <a:rPr sz="1650" spc="-4" dirty="0">
                <a:latin typeface="Calibri"/>
                <a:cs typeface="Calibri"/>
              </a:rPr>
              <a:t>a</a:t>
            </a:r>
            <a:r>
              <a:rPr sz="1650" dirty="0">
                <a:latin typeface="Calibri"/>
                <a:cs typeface="Calibri"/>
              </a:rPr>
              <a:t>s</a:t>
            </a:r>
            <a:r>
              <a:rPr sz="1650" spc="-8" dirty="0">
                <a:latin typeface="Calibri"/>
                <a:cs typeface="Calibri"/>
              </a:rPr>
              <a:t>k</a:t>
            </a:r>
            <a:r>
              <a:rPr sz="1650" spc="-38" dirty="0">
                <a:latin typeface="Times New Roman"/>
                <a:cs typeface="Times New Roman"/>
              </a:rPr>
              <a:t> </a:t>
            </a:r>
            <a:r>
              <a:rPr sz="1650" spc="-8" dirty="0">
                <a:latin typeface="Calibri"/>
                <a:cs typeface="Calibri"/>
              </a:rPr>
              <a:t>hu</a:t>
            </a:r>
            <a:r>
              <a:rPr sz="1650" spc="-15" dirty="0">
                <a:latin typeface="Calibri"/>
                <a:cs typeface="Calibri"/>
              </a:rPr>
              <a:t>m</a:t>
            </a:r>
            <a:r>
              <a:rPr sz="1650" spc="-4" dirty="0">
                <a:latin typeface="Calibri"/>
                <a:cs typeface="Calibri"/>
              </a:rPr>
              <a:t>a</a:t>
            </a:r>
            <a:r>
              <a:rPr sz="1650" dirty="0">
                <a:latin typeface="Calibri"/>
                <a:cs typeface="Calibri"/>
              </a:rPr>
              <a:t>n</a:t>
            </a:r>
            <a:r>
              <a:rPr sz="1650" spc="-41" dirty="0">
                <a:latin typeface="Times New Roman"/>
                <a:cs typeface="Times New Roman"/>
              </a:rPr>
              <a:t> </a:t>
            </a:r>
            <a:r>
              <a:rPr sz="1650" spc="-26" dirty="0">
                <a:latin typeface="Calibri"/>
                <a:cs typeface="Calibri"/>
              </a:rPr>
              <a:t>t</a:t>
            </a:r>
            <a:r>
              <a:rPr sz="1650" dirty="0">
                <a:latin typeface="Calibri"/>
                <a:cs typeface="Calibri"/>
              </a:rPr>
              <a:t>o</a:t>
            </a:r>
            <a:r>
              <a:rPr sz="1650" spc="-38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Calibri"/>
                <a:cs typeface="Calibri"/>
              </a:rPr>
              <a:t>s</a:t>
            </a:r>
            <a:r>
              <a:rPr sz="1650" spc="-8" dirty="0">
                <a:latin typeface="Calibri"/>
                <a:cs typeface="Calibri"/>
              </a:rPr>
              <a:t>ele</a:t>
            </a:r>
            <a:r>
              <a:rPr sz="1650" spc="-11" dirty="0">
                <a:latin typeface="Calibri"/>
                <a:cs typeface="Calibri"/>
              </a:rPr>
              <a:t>c</a:t>
            </a:r>
            <a:r>
              <a:rPr sz="1650" spc="-8" dirty="0">
                <a:latin typeface="Calibri"/>
                <a:cs typeface="Calibri"/>
              </a:rPr>
              <a:t>t</a:t>
            </a:r>
            <a:r>
              <a:rPr sz="1650" spc="-38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Calibri"/>
                <a:cs typeface="Calibri"/>
              </a:rPr>
              <a:t>s</a:t>
            </a:r>
            <a:r>
              <a:rPr sz="1650" spc="-8" dirty="0">
                <a:latin typeface="Calibri"/>
                <a:cs typeface="Calibri"/>
              </a:rPr>
              <a:t>e</a:t>
            </a:r>
            <a:r>
              <a:rPr sz="1650" spc="-23" dirty="0">
                <a:latin typeface="Calibri"/>
                <a:cs typeface="Calibri"/>
              </a:rPr>
              <a:t>n</a:t>
            </a:r>
            <a:r>
              <a:rPr sz="1650" spc="-26" dirty="0">
                <a:latin typeface="Calibri"/>
                <a:cs typeface="Calibri"/>
              </a:rPr>
              <a:t>t</a:t>
            </a:r>
            <a:r>
              <a:rPr sz="1650" spc="-8" dirty="0">
                <a:latin typeface="Calibri"/>
                <a:cs typeface="Calibri"/>
              </a:rPr>
              <a:t>en</a:t>
            </a:r>
            <a:r>
              <a:rPr sz="1650" spc="-11" dirty="0">
                <a:latin typeface="Calibri"/>
                <a:cs typeface="Calibri"/>
              </a:rPr>
              <a:t>c</a:t>
            </a:r>
            <a:r>
              <a:rPr sz="1650" spc="-8" dirty="0">
                <a:latin typeface="Calibri"/>
                <a:cs typeface="Calibri"/>
              </a:rPr>
              <a:t>e</a:t>
            </a:r>
            <a:r>
              <a:rPr sz="1650" dirty="0">
                <a:latin typeface="Calibri"/>
                <a:cs typeface="Calibri"/>
              </a:rPr>
              <a:t>s</a:t>
            </a:r>
          </a:p>
          <a:p>
            <a:pPr marL="180975" indent="-171450">
              <a:spcBef>
                <a:spcPts val="491"/>
              </a:spcBef>
              <a:buFont typeface="Arial"/>
              <a:buChar char="•"/>
              <a:tabLst>
                <a:tab pos="180975" algn="l"/>
              </a:tabLst>
            </a:pPr>
            <a:r>
              <a:rPr sz="1950" spc="4" dirty="0">
                <a:latin typeface="Calibri"/>
                <a:cs typeface="Calibri"/>
              </a:rPr>
              <a:t>Ex</a:t>
            </a:r>
            <a:r>
              <a:rPr sz="1950" spc="-8" dirty="0">
                <a:latin typeface="Calibri"/>
                <a:cs typeface="Calibri"/>
              </a:rPr>
              <a:t>t</a:t>
            </a:r>
            <a:r>
              <a:rPr sz="1950" spc="-45" dirty="0">
                <a:latin typeface="Calibri"/>
                <a:cs typeface="Calibri"/>
              </a:rPr>
              <a:t>r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-8" dirty="0">
                <a:latin typeface="Calibri"/>
                <a:cs typeface="Calibri"/>
              </a:rPr>
              <a:t>ct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56" dirty="0">
                <a:latin typeface="Calibri"/>
                <a:cs typeface="Calibri"/>
              </a:rPr>
              <a:t>f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spc="-15" dirty="0">
                <a:latin typeface="Calibri"/>
                <a:cs typeface="Calibri"/>
              </a:rPr>
              <a:t>a</a:t>
            </a:r>
            <a:r>
              <a:rPr sz="1950" spc="-8" dirty="0">
                <a:latin typeface="Calibri"/>
                <a:cs typeface="Calibri"/>
              </a:rPr>
              <a:t>t</a:t>
            </a:r>
            <a:r>
              <a:rPr sz="1950" spc="-4" dirty="0">
                <a:latin typeface="Calibri"/>
                <a:cs typeface="Calibri"/>
              </a:rPr>
              <a:t>u</a:t>
            </a:r>
            <a:r>
              <a:rPr sz="1950" spc="-30" dirty="0">
                <a:latin typeface="Calibri"/>
                <a:cs typeface="Calibri"/>
              </a:rPr>
              <a:t>r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dirty="0">
                <a:latin typeface="Calibri"/>
                <a:cs typeface="Calibri"/>
              </a:rPr>
              <a:t>s</a:t>
            </a:r>
          </a:p>
          <a:p>
            <a:pPr marL="523875" lvl="1" indent="-171450">
              <a:spcBef>
                <a:spcPts val="210"/>
              </a:spcBef>
              <a:buFont typeface="Arial"/>
              <a:buChar char="•"/>
              <a:tabLst>
                <a:tab pos="523875" algn="l"/>
              </a:tabLst>
            </a:pPr>
            <a:r>
              <a:rPr sz="1650" spc="-8" dirty="0">
                <a:latin typeface="Calibri"/>
                <a:cs typeface="Calibri"/>
              </a:rPr>
              <a:t>p</a:t>
            </a:r>
            <a:r>
              <a:rPr sz="1650" dirty="0">
                <a:latin typeface="Calibri"/>
                <a:cs typeface="Calibri"/>
              </a:rPr>
              <a:t>os</a:t>
            </a:r>
            <a:r>
              <a:rPr sz="1650" spc="-4" dirty="0">
                <a:latin typeface="Calibri"/>
                <a:cs typeface="Calibri"/>
              </a:rPr>
              <a:t>i</a:t>
            </a:r>
            <a:r>
              <a:rPr sz="1650" spc="-8" dirty="0">
                <a:latin typeface="Calibri"/>
                <a:cs typeface="Calibri"/>
              </a:rPr>
              <a:t>t</a:t>
            </a:r>
            <a:r>
              <a:rPr sz="1650" spc="-4" dirty="0">
                <a:latin typeface="Calibri"/>
                <a:cs typeface="Calibri"/>
              </a:rPr>
              <a:t>i</a:t>
            </a:r>
            <a:r>
              <a:rPr sz="1650" dirty="0">
                <a:latin typeface="Calibri"/>
                <a:cs typeface="Calibri"/>
              </a:rPr>
              <a:t>on</a:t>
            </a:r>
            <a:r>
              <a:rPr sz="1650" spc="-41" dirty="0">
                <a:latin typeface="Times New Roman"/>
                <a:cs typeface="Times New Roman"/>
              </a:rPr>
              <a:t> </a:t>
            </a:r>
            <a:r>
              <a:rPr sz="1650" spc="-8" dirty="0">
                <a:latin typeface="Calibri"/>
                <a:cs typeface="Calibri"/>
              </a:rPr>
              <a:t>(</a:t>
            </a:r>
            <a:r>
              <a:rPr sz="1650" dirty="0">
                <a:latin typeface="Calibri"/>
                <a:cs typeface="Calibri"/>
              </a:rPr>
              <a:t>f</a:t>
            </a:r>
            <a:r>
              <a:rPr sz="1650" spc="-4" dirty="0">
                <a:latin typeface="Calibri"/>
                <a:cs typeface="Calibri"/>
              </a:rPr>
              <a:t>i</a:t>
            </a:r>
            <a:r>
              <a:rPr sz="1650" spc="-41" dirty="0">
                <a:latin typeface="Calibri"/>
                <a:cs typeface="Calibri"/>
              </a:rPr>
              <a:t>r</a:t>
            </a:r>
            <a:r>
              <a:rPr sz="1650" spc="-19" dirty="0">
                <a:latin typeface="Calibri"/>
                <a:cs typeface="Calibri"/>
              </a:rPr>
              <a:t>s</a:t>
            </a:r>
            <a:r>
              <a:rPr sz="1650" spc="-8" dirty="0">
                <a:latin typeface="Calibri"/>
                <a:cs typeface="Calibri"/>
              </a:rPr>
              <a:t>t</a:t>
            </a:r>
            <a:r>
              <a:rPr sz="1650" spc="-38" dirty="0">
                <a:latin typeface="Times New Roman"/>
                <a:cs typeface="Times New Roman"/>
              </a:rPr>
              <a:t> </a:t>
            </a:r>
            <a:r>
              <a:rPr sz="1650" spc="-11" dirty="0">
                <a:latin typeface="Calibri"/>
                <a:cs typeface="Calibri"/>
              </a:rPr>
              <a:t>K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Calibri"/>
                <a:cs typeface="Calibri"/>
              </a:rPr>
              <a:t>s</a:t>
            </a:r>
            <a:r>
              <a:rPr sz="1650" spc="-11" dirty="0">
                <a:latin typeface="Calibri"/>
                <a:cs typeface="Calibri"/>
              </a:rPr>
              <a:t>e</a:t>
            </a:r>
            <a:r>
              <a:rPr sz="1650" spc="-23" dirty="0">
                <a:latin typeface="Calibri"/>
                <a:cs typeface="Calibri"/>
              </a:rPr>
              <a:t>n</a:t>
            </a:r>
            <a:r>
              <a:rPr sz="1650" spc="-26" dirty="0">
                <a:latin typeface="Calibri"/>
                <a:cs typeface="Calibri"/>
              </a:rPr>
              <a:t>t</a:t>
            </a:r>
            <a:r>
              <a:rPr sz="1650" spc="-11" dirty="0">
                <a:latin typeface="Calibri"/>
                <a:cs typeface="Calibri"/>
              </a:rPr>
              <a:t>e</a:t>
            </a:r>
            <a:r>
              <a:rPr sz="1650" spc="-19" dirty="0">
                <a:latin typeface="Calibri"/>
                <a:cs typeface="Calibri"/>
              </a:rPr>
              <a:t>nc</a:t>
            </a:r>
            <a:r>
              <a:rPr sz="1650" spc="-8" dirty="0">
                <a:latin typeface="Calibri"/>
                <a:cs typeface="Calibri"/>
              </a:rPr>
              <a:t>e</a:t>
            </a:r>
            <a:r>
              <a:rPr sz="1650" spc="4" dirty="0">
                <a:latin typeface="Calibri"/>
                <a:cs typeface="Calibri"/>
              </a:rPr>
              <a:t>?</a:t>
            </a:r>
            <a:r>
              <a:rPr sz="1650" dirty="0">
                <a:latin typeface="Calibri"/>
                <a:cs typeface="Calibri"/>
              </a:rPr>
              <a:t>)</a:t>
            </a:r>
          </a:p>
          <a:p>
            <a:pPr marL="523875" lvl="1" indent="-171450">
              <a:spcBef>
                <a:spcPts val="199"/>
              </a:spcBef>
              <a:buFont typeface="Arial"/>
              <a:buChar char="•"/>
              <a:tabLst>
                <a:tab pos="523875" algn="l"/>
              </a:tabLst>
            </a:pPr>
            <a:r>
              <a:rPr sz="1650" spc="-4" dirty="0">
                <a:latin typeface="Calibri"/>
                <a:cs typeface="Calibri"/>
              </a:rPr>
              <a:t>l</a:t>
            </a:r>
            <a:r>
              <a:rPr sz="1650" spc="4" dirty="0">
                <a:latin typeface="Calibri"/>
                <a:cs typeface="Calibri"/>
              </a:rPr>
              <a:t>e</a:t>
            </a:r>
            <a:r>
              <a:rPr sz="1650" spc="-8" dirty="0">
                <a:latin typeface="Calibri"/>
                <a:cs typeface="Calibri"/>
              </a:rPr>
              <a:t>n</a:t>
            </a:r>
            <a:r>
              <a:rPr sz="1650" spc="-38" dirty="0">
                <a:latin typeface="Calibri"/>
                <a:cs typeface="Calibri"/>
              </a:rPr>
              <a:t>g</a:t>
            </a:r>
            <a:r>
              <a:rPr sz="1650" spc="-8" dirty="0">
                <a:latin typeface="Calibri"/>
                <a:cs typeface="Calibri"/>
              </a:rPr>
              <a:t>t</a:t>
            </a:r>
            <a:r>
              <a:rPr sz="1650" dirty="0">
                <a:latin typeface="Calibri"/>
                <a:cs typeface="Calibri"/>
              </a:rPr>
              <a:t>h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Calibri"/>
                <a:cs typeface="Calibri"/>
              </a:rPr>
              <a:t>of</a:t>
            </a:r>
            <a:r>
              <a:rPr sz="1650" spc="-38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Calibri"/>
                <a:cs typeface="Calibri"/>
              </a:rPr>
              <a:t>s</a:t>
            </a:r>
            <a:r>
              <a:rPr sz="1650" spc="-8" dirty="0">
                <a:latin typeface="Calibri"/>
                <a:cs typeface="Calibri"/>
              </a:rPr>
              <a:t>e</a:t>
            </a:r>
            <a:r>
              <a:rPr sz="1650" spc="-23" dirty="0">
                <a:latin typeface="Calibri"/>
                <a:cs typeface="Calibri"/>
              </a:rPr>
              <a:t>n</a:t>
            </a:r>
            <a:r>
              <a:rPr sz="1650" spc="-26" dirty="0">
                <a:latin typeface="Calibri"/>
                <a:cs typeface="Calibri"/>
              </a:rPr>
              <a:t>t</a:t>
            </a:r>
            <a:r>
              <a:rPr sz="1650" spc="-8" dirty="0">
                <a:latin typeface="Calibri"/>
                <a:cs typeface="Calibri"/>
              </a:rPr>
              <a:t>en</a:t>
            </a:r>
            <a:r>
              <a:rPr sz="1650" spc="-15" dirty="0">
                <a:latin typeface="Calibri"/>
                <a:cs typeface="Calibri"/>
              </a:rPr>
              <a:t>c</a:t>
            </a:r>
            <a:r>
              <a:rPr sz="1650" spc="-11" dirty="0">
                <a:latin typeface="Calibri"/>
                <a:cs typeface="Calibri"/>
              </a:rPr>
              <a:t>e</a:t>
            </a:r>
            <a:endParaRPr sz="1650" dirty="0">
              <a:latin typeface="Calibri"/>
              <a:cs typeface="Calibri"/>
            </a:endParaRPr>
          </a:p>
          <a:p>
            <a:pPr marL="523875" lvl="1" indent="-171450">
              <a:spcBef>
                <a:spcPts val="199"/>
              </a:spcBef>
              <a:buFont typeface="Arial"/>
              <a:buChar char="•"/>
              <a:tabLst>
                <a:tab pos="523875" algn="l"/>
              </a:tabLst>
            </a:pPr>
            <a:r>
              <a:rPr sz="1650" spc="-15" dirty="0">
                <a:latin typeface="Calibri"/>
                <a:cs typeface="Calibri"/>
              </a:rPr>
              <a:t>w</a:t>
            </a:r>
            <a:r>
              <a:rPr sz="1650" dirty="0">
                <a:latin typeface="Calibri"/>
                <a:cs typeface="Calibri"/>
              </a:rPr>
              <a:t>o</a:t>
            </a:r>
            <a:r>
              <a:rPr sz="1650" spc="-38" dirty="0">
                <a:latin typeface="Calibri"/>
                <a:cs typeface="Calibri"/>
              </a:rPr>
              <a:t>r</a:t>
            </a:r>
            <a:r>
              <a:rPr sz="1650" dirty="0">
                <a:latin typeface="Calibri"/>
                <a:cs typeface="Calibri"/>
              </a:rPr>
              <a:t>d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spc="-4" dirty="0">
                <a:latin typeface="Calibri"/>
                <a:cs typeface="Calibri"/>
              </a:rPr>
              <a:t>i</a:t>
            </a:r>
            <a:r>
              <a:rPr sz="1650" spc="-15" dirty="0">
                <a:latin typeface="Calibri"/>
                <a:cs typeface="Calibri"/>
              </a:rPr>
              <a:t>n</a:t>
            </a:r>
            <a:r>
              <a:rPr sz="1650" spc="-34" dirty="0">
                <a:latin typeface="Calibri"/>
                <a:cs typeface="Calibri"/>
              </a:rPr>
              <a:t>f</a:t>
            </a:r>
            <a:r>
              <a:rPr sz="1650" dirty="0">
                <a:latin typeface="Calibri"/>
                <a:cs typeface="Calibri"/>
              </a:rPr>
              <a:t>o</a:t>
            </a:r>
            <a:r>
              <a:rPr sz="1650" spc="-11" dirty="0">
                <a:latin typeface="Calibri"/>
                <a:cs typeface="Calibri"/>
              </a:rPr>
              <a:t>rm</a:t>
            </a:r>
            <a:r>
              <a:rPr sz="1650" spc="-19" dirty="0">
                <a:latin typeface="Calibri"/>
                <a:cs typeface="Calibri"/>
              </a:rPr>
              <a:t>a</a:t>
            </a:r>
            <a:r>
              <a:rPr sz="1650" spc="-8" dirty="0">
                <a:latin typeface="Calibri"/>
                <a:cs typeface="Calibri"/>
              </a:rPr>
              <a:t>t</a:t>
            </a:r>
            <a:r>
              <a:rPr sz="1650" spc="-4" dirty="0">
                <a:latin typeface="Calibri"/>
                <a:cs typeface="Calibri"/>
              </a:rPr>
              <a:t>i</a:t>
            </a:r>
            <a:r>
              <a:rPr sz="1650" spc="-23" dirty="0">
                <a:latin typeface="Calibri"/>
                <a:cs typeface="Calibri"/>
              </a:rPr>
              <a:t>v</a:t>
            </a:r>
            <a:r>
              <a:rPr sz="1650" spc="-8" dirty="0">
                <a:latin typeface="Calibri"/>
                <a:cs typeface="Calibri"/>
              </a:rPr>
              <a:t>ene</a:t>
            </a:r>
            <a:r>
              <a:rPr sz="1650" dirty="0">
                <a:latin typeface="Calibri"/>
                <a:cs typeface="Calibri"/>
              </a:rPr>
              <a:t>s</a:t>
            </a:r>
            <a:r>
              <a:rPr sz="1650" spc="-4" dirty="0">
                <a:latin typeface="Calibri"/>
                <a:cs typeface="Calibri"/>
              </a:rPr>
              <a:t>s</a:t>
            </a:r>
            <a:r>
              <a:rPr sz="1650" spc="-8" dirty="0">
                <a:latin typeface="Calibri"/>
                <a:cs typeface="Calibri"/>
              </a:rPr>
              <a:t>,</a:t>
            </a:r>
            <a:r>
              <a:rPr sz="1650" spc="-38" dirty="0">
                <a:latin typeface="Times New Roman"/>
                <a:cs typeface="Times New Roman"/>
              </a:rPr>
              <a:t> </a:t>
            </a:r>
            <a:r>
              <a:rPr sz="1650" spc="-15" dirty="0">
                <a:latin typeface="Calibri"/>
                <a:cs typeface="Calibri"/>
              </a:rPr>
              <a:t>c</a:t>
            </a:r>
            <a:r>
              <a:rPr sz="1650" spc="-8" dirty="0">
                <a:latin typeface="Calibri"/>
                <a:cs typeface="Calibri"/>
              </a:rPr>
              <a:t>u</a:t>
            </a:r>
            <a:r>
              <a:rPr sz="1650" spc="-11" dirty="0">
                <a:latin typeface="Calibri"/>
                <a:cs typeface="Calibri"/>
              </a:rPr>
              <a:t>e</a:t>
            </a:r>
            <a:r>
              <a:rPr sz="1650" spc="-34" dirty="0">
                <a:latin typeface="Times New Roman"/>
                <a:cs typeface="Times New Roman"/>
              </a:rPr>
              <a:t> </a:t>
            </a:r>
            <a:r>
              <a:rPr sz="1650" spc="-8" dirty="0">
                <a:latin typeface="Calibri"/>
                <a:cs typeface="Calibri"/>
              </a:rPr>
              <a:t>ph</a:t>
            </a:r>
            <a:r>
              <a:rPr sz="1650" spc="-45" dirty="0">
                <a:latin typeface="Calibri"/>
                <a:cs typeface="Calibri"/>
              </a:rPr>
              <a:t>r</a:t>
            </a:r>
            <a:r>
              <a:rPr sz="1650" spc="-4" dirty="0">
                <a:latin typeface="Calibri"/>
                <a:cs typeface="Calibri"/>
              </a:rPr>
              <a:t>a</a:t>
            </a:r>
            <a:r>
              <a:rPr sz="1650" dirty="0">
                <a:latin typeface="Calibri"/>
                <a:cs typeface="Calibri"/>
              </a:rPr>
              <a:t>s</a:t>
            </a:r>
            <a:r>
              <a:rPr sz="1650" spc="-8" dirty="0">
                <a:latin typeface="Calibri"/>
                <a:cs typeface="Calibri"/>
              </a:rPr>
              <a:t>e</a:t>
            </a:r>
            <a:r>
              <a:rPr sz="1650" dirty="0">
                <a:latin typeface="Calibri"/>
                <a:cs typeface="Calibri"/>
              </a:rPr>
              <a:t>s</a:t>
            </a:r>
          </a:p>
          <a:p>
            <a:pPr marL="180975" indent="-171450">
              <a:spcBef>
                <a:spcPts val="491"/>
              </a:spcBef>
              <a:buFont typeface="Arial"/>
              <a:buChar char="•"/>
              <a:tabLst>
                <a:tab pos="180975" algn="l"/>
              </a:tabLst>
            </a:pPr>
            <a:r>
              <a:rPr sz="1950" spc="-139" dirty="0">
                <a:latin typeface="Calibri"/>
                <a:cs typeface="Calibri"/>
              </a:rPr>
              <a:t>T</a:t>
            </a:r>
            <a:r>
              <a:rPr sz="1950" spc="-45" dirty="0">
                <a:latin typeface="Calibri"/>
                <a:cs typeface="Calibri"/>
              </a:rPr>
              <a:t>r</a:t>
            </a:r>
            <a:r>
              <a:rPr sz="1950" dirty="0">
                <a:latin typeface="Calibri"/>
                <a:cs typeface="Calibri"/>
              </a:rPr>
              <a:t>ain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8077" y="1014981"/>
            <a:ext cx="95297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15" dirty="0">
                <a:latin typeface="Calibri"/>
                <a:cs typeface="Calibri"/>
              </a:rPr>
              <a:t>P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bl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23" dirty="0">
                <a:latin typeface="Calibri"/>
                <a:cs typeface="Calibri"/>
              </a:rPr>
              <a:t>m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: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0" y="1320923"/>
            <a:ext cx="3552143" cy="335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875" marR="133350" indent="-171450">
              <a:buFont typeface="Times New Roman"/>
              <a:buChar char="•"/>
              <a:tabLst>
                <a:tab pos="523875" algn="l"/>
              </a:tabLst>
            </a:pPr>
            <a:r>
              <a:rPr sz="1500" spc="-4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26" dirty="0">
                <a:latin typeface="Calibri"/>
                <a:cs typeface="Calibri"/>
              </a:rPr>
              <a:t>g</a:t>
            </a:r>
            <a:r>
              <a:rPr sz="1500" spc="-15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la</a:t>
            </a:r>
            <a:r>
              <a:rPr sz="1500" spc="-15" dirty="0">
                <a:latin typeface="Calibri"/>
                <a:cs typeface="Calibri"/>
              </a:rPr>
              <a:t>b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3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ng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spc="-11" dirty="0">
                <a:latin typeface="Calibri"/>
                <a:cs typeface="Calibri"/>
              </a:rPr>
              <a:t>a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(s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me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on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y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1" dirty="0">
                <a:latin typeface="Calibri"/>
                <a:cs typeface="Calibri"/>
              </a:rPr>
              <a:t>b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3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6" dirty="0">
                <a:latin typeface="Calibri"/>
                <a:cs typeface="Calibri"/>
              </a:rPr>
              <a:t>v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spc="-23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aila</a:t>
            </a:r>
            <a:r>
              <a:rPr sz="1500" spc="-4" dirty="0">
                <a:latin typeface="Calibri"/>
                <a:cs typeface="Calibri"/>
              </a:rPr>
              <a:t>b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)</a:t>
            </a:r>
          </a:p>
          <a:p>
            <a:pPr marL="523875" indent="-171450">
              <a:spcBef>
                <a:spcPts val="379"/>
              </a:spcBef>
              <a:buFont typeface="Times New Roman"/>
              <a:buChar char="•"/>
              <a:tabLst>
                <a:tab pos="523875" algn="l"/>
              </a:tabLst>
            </a:pPr>
            <a:r>
              <a:rPr sz="1500" dirty="0">
                <a:latin typeface="Calibri"/>
                <a:cs typeface="Calibri"/>
              </a:rPr>
              <a:t>ali</a:t>
            </a:r>
            <a:r>
              <a:rPr sz="1500" spc="-11" dirty="0">
                <a:latin typeface="Calibri"/>
                <a:cs typeface="Calibri"/>
              </a:rPr>
              <a:t>g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n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fi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t</a:t>
            </a:r>
            <a:endParaRPr sz="1500" dirty="0">
              <a:latin typeface="Calibri"/>
              <a:cs typeface="Calibri"/>
            </a:endParaRPr>
          </a:p>
          <a:p>
            <a:pPr marL="523875" marR="5239" indent="-171450">
              <a:spcBef>
                <a:spcPts val="360"/>
              </a:spcBef>
              <a:buFont typeface="Times New Roman"/>
              <a:buChar char="•"/>
              <a:tabLst>
                <a:tab pos="523875" algn="l"/>
              </a:tabLst>
            </a:pPr>
            <a:r>
              <a:rPr sz="1500" spc="-15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v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h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1" dirty="0">
                <a:latin typeface="Calibri"/>
                <a:cs typeface="Calibri"/>
              </a:rPr>
              <a:t>me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p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Calibri"/>
                <a:cs typeface="Calibri"/>
              </a:rPr>
              <a:t>w</a:t>
            </a:r>
            <a:r>
              <a:rPr sz="1500" spc="-4" dirty="0">
                <a:latin typeface="Calibri"/>
                <a:cs typeface="Calibri"/>
              </a:rPr>
              <a:t>ou</a:t>
            </a:r>
            <a:r>
              <a:rPr sz="1500" dirty="0">
                <a:latin typeface="Calibri"/>
                <a:cs typeface="Calibri"/>
              </a:rPr>
              <a:t>ld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ect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spc="-38" dirty="0">
                <a:latin typeface="Calibri"/>
                <a:cs typeface="Calibri"/>
              </a:rPr>
              <a:t>f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n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n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15" dirty="0">
                <a:latin typeface="Calibri"/>
                <a:cs typeface="Calibri"/>
              </a:rPr>
              <a:t>h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p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30" dirty="0">
                <a:latin typeface="Calibri"/>
                <a:cs typeface="Calibri"/>
              </a:rPr>
              <a:t>f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11" dirty="0">
                <a:latin typeface="Calibri"/>
                <a:cs typeface="Calibri"/>
              </a:rPr>
              <a:t>rm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h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k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11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spc="-38" dirty="0">
                <a:latin typeface="Calibri"/>
                <a:cs typeface="Calibri"/>
              </a:rPr>
              <a:t>f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n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ti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s</a:t>
            </a:r>
          </a:p>
          <a:p>
            <a:pPr marL="523875" marR="3810" indent="-171450">
              <a:spcBef>
                <a:spcPts val="379"/>
              </a:spcBef>
              <a:buFont typeface="Times New Roman"/>
              <a:buChar char="•"/>
              <a:tabLst>
                <a:tab pos="523875" algn="l"/>
              </a:tabLst>
            </a:pPr>
            <a:r>
              <a:rPr sz="1500" spc="-15" dirty="0">
                <a:latin typeface="Calibri"/>
                <a:cs typeface="Calibri"/>
              </a:rPr>
              <a:t>p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30" dirty="0">
                <a:latin typeface="Calibri"/>
                <a:cs typeface="Calibri"/>
              </a:rPr>
              <a:t>f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11" dirty="0">
                <a:latin typeface="Calibri"/>
                <a:cs typeface="Calibri"/>
              </a:rPr>
              <a:t>rm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no</a:t>
            </a:r>
            <a:r>
              <a:rPr sz="1500" spc="-8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be</a:t>
            </a:r>
            <a:r>
              <a:rPr sz="1500" spc="-26" dirty="0">
                <a:latin typeface="Calibri"/>
                <a:cs typeface="Calibri"/>
              </a:rPr>
              <a:t>t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un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up</a:t>
            </a:r>
            <a:r>
              <a:rPr sz="1500" spc="4" dirty="0">
                <a:latin typeface="Calibri"/>
                <a:cs typeface="Calibri"/>
              </a:rPr>
              <a:t>er</a:t>
            </a:r>
            <a:r>
              <a:rPr sz="1500" spc="-11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al</a:t>
            </a:r>
            <a:r>
              <a:rPr sz="1500" spc="-23" dirty="0">
                <a:latin typeface="Calibri"/>
                <a:cs typeface="Calibri"/>
              </a:rPr>
              <a:t>g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th</a:t>
            </a:r>
            <a:r>
              <a:rPr sz="1500" dirty="0">
                <a:latin typeface="Calibri"/>
                <a:cs typeface="Calibri"/>
              </a:rPr>
              <a:t>ms</a:t>
            </a:r>
          </a:p>
          <a:p>
            <a:pPr marL="9525">
              <a:spcBef>
                <a:spcPts val="382"/>
              </a:spcBef>
            </a:pP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o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ct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e:</a:t>
            </a:r>
            <a:endParaRPr dirty="0">
              <a:latin typeface="Calibri"/>
              <a:cs typeface="Calibri"/>
            </a:endParaRPr>
          </a:p>
          <a:p>
            <a:pPr marL="523875" indent="-171450">
              <a:spcBef>
                <a:spcPts val="390"/>
              </a:spcBef>
              <a:buFont typeface="Times New Roman"/>
              <a:buChar char="•"/>
              <a:tabLst>
                <a:tab pos="523875" algn="l"/>
              </a:tabLst>
            </a:pPr>
            <a:r>
              <a:rPr sz="1500" b="1" spc="-19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1500" b="1" spc="-8" dirty="0">
                <a:solidFill>
                  <a:srgbClr val="0000FF"/>
                </a:solidFill>
                <a:latin typeface="Calibri"/>
                <a:cs typeface="Calibri"/>
              </a:rPr>
              <a:t>nsup</a:t>
            </a:r>
            <a:r>
              <a:rPr sz="1500" b="1" spc="4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500" b="1" spc="11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500" b="1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1500" b="1" spc="-8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1500" b="1" spc="4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500" b="1" spc="-11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500" b="1" spc="-3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b="1" spc="-8" dirty="0" smtClean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500" b="1" spc="-11" dirty="0" smtClean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500" b="1" spc="-26" dirty="0" smtClean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500" b="1" spc="-34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500" b="1" spc="4" dirty="0" smtClean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500" b="1" spc="-26" dirty="0" smtClean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500" b="1" spc="-8" dirty="0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lang="en-US" sz="1500" b="1" spc="-8" dirty="0">
                <a:solidFill>
                  <a:srgbClr val="0000FF"/>
                </a:solidFill>
                <a:cs typeface="Calibri"/>
              </a:rPr>
              <a:t> selection is more common</a:t>
            </a:r>
          </a:p>
          <a:p>
            <a:pPr marL="523875" indent="-171450">
              <a:spcBef>
                <a:spcPts val="390"/>
              </a:spcBef>
              <a:buFont typeface="Times New Roman"/>
              <a:buChar char="•"/>
              <a:tabLst>
                <a:tab pos="523875" algn="l"/>
              </a:tabLst>
            </a:pPr>
            <a:endParaRPr sz="15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288" y="4385688"/>
            <a:ext cx="33528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266700" algn="l"/>
              </a:tabLst>
            </a:pPr>
            <a:r>
              <a:rPr dirty="0" smtClean="0">
                <a:latin typeface="Calibri"/>
                <a:cs typeface="Calibri"/>
              </a:rPr>
              <a:t>a</a:t>
            </a:r>
            <a:r>
              <a:rPr spc="-49" dirty="0" smtClean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nar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ssi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8" dirty="0">
                <a:latin typeface="Calibri"/>
                <a:cs typeface="Calibri"/>
              </a:rPr>
              <a:t>er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pu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9" dirty="0">
                <a:latin typeface="Calibri"/>
                <a:cs typeface="Calibri"/>
              </a:rPr>
              <a:t>mm</a:t>
            </a:r>
            <a:r>
              <a:rPr dirty="0">
                <a:latin typeface="Calibri"/>
                <a:cs typeface="Calibri"/>
              </a:rPr>
              <a:t>ar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?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34" dirty="0" smtClean="0">
                <a:latin typeface="Calibri"/>
                <a:cs typeface="Calibri"/>
              </a:rPr>
              <a:t>y</a:t>
            </a:r>
            <a:r>
              <a:rPr spc="-8" dirty="0" smtClean="0">
                <a:latin typeface="Calibri"/>
                <a:cs typeface="Calibri"/>
              </a:rPr>
              <a:t>e</a:t>
            </a:r>
            <a:r>
              <a:rPr dirty="0" smtClean="0">
                <a:latin typeface="Calibri"/>
                <a:cs typeface="Calibri"/>
              </a:rPr>
              <a:t>s</a:t>
            </a:r>
            <a:r>
              <a:rPr spc="-49" dirty="0" smtClean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090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56009" y="4834509"/>
            <a:ext cx="513349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i="1" spc="-8" dirty="0">
                <a:latin typeface="Calibri"/>
                <a:cs typeface="Calibri"/>
              </a:rPr>
              <a:t>A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Su</a:t>
            </a:r>
            <a:r>
              <a:rPr sz="900" i="1" spc="8" dirty="0">
                <a:latin typeface="Calibri"/>
                <a:cs typeface="Calibri"/>
              </a:rPr>
              <a:t>r</a:t>
            </a:r>
            <a:r>
              <a:rPr sz="900" i="1" spc="-8" dirty="0">
                <a:latin typeface="Calibri"/>
                <a:cs typeface="Calibri"/>
              </a:rPr>
              <a:t>v</a:t>
            </a:r>
            <a:r>
              <a:rPr sz="900" i="1" spc="-15" dirty="0">
                <a:latin typeface="Calibri"/>
                <a:cs typeface="Calibri"/>
              </a:rPr>
              <a:t>e</a:t>
            </a:r>
            <a:r>
              <a:rPr sz="900" i="1" dirty="0">
                <a:latin typeface="Calibri"/>
                <a:cs typeface="Calibri"/>
              </a:rPr>
              <a:t>y</a:t>
            </a:r>
            <a:r>
              <a:rPr sz="900" i="1" spc="-19" dirty="0">
                <a:latin typeface="Times New Roman"/>
                <a:cs typeface="Times New Roman"/>
              </a:rPr>
              <a:t> </a:t>
            </a:r>
            <a:r>
              <a:rPr sz="900" i="1" spc="-4" dirty="0">
                <a:latin typeface="Calibri"/>
                <a:cs typeface="Calibri"/>
              </a:rPr>
              <a:t>o</a:t>
            </a:r>
            <a:r>
              <a:rPr sz="900" i="1" dirty="0">
                <a:latin typeface="Calibri"/>
                <a:cs typeface="Calibri"/>
              </a:rPr>
              <a:t>n</a:t>
            </a:r>
            <a:r>
              <a:rPr sz="900" i="1" spc="-26" dirty="0">
                <a:latin typeface="Times New Roman"/>
                <a:cs typeface="Times New Roman"/>
              </a:rPr>
              <a:t> </a:t>
            </a:r>
            <a:r>
              <a:rPr sz="900" i="1" spc="-8" dirty="0">
                <a:latin typeface="Calibri"/>
                <a:cs typeface="Calibri"/>
              </a:rPr>
              <a:t>Ne</a:t>
            </a:r>
            <a:r>
              <a:rPr sz="900" i="1" spc="-15" dirty="0">
                <a:latin typeface="Calibri"/>
                <a:cs typeface="Calibri"/>
              </a:rPr>
              <a:t>u</a:t>
            </a:r>
            <a:r>
              <a:rPr sz="900" i="1" spc="-4" dirty="0">
                <a:latin typeface="Calibri"/>
                <a:cs typeface="Calibri"/>
              </a:rPr>
              <a:t>r</a:t>
            </a:r>
            <a:r>
              <a:rPr sz="900" i="1" spc="-8" dirty="0">
                <a:latin typeface="Calibri"/>
                <a:cs typeface="Calibri"/>
              </a:rPr>
              <a:t>a</a:t>
            </a:r>
            <a:r>
              <a:rPr sz="900" i="1" dirty="0">
                <a:latin typeface="Calibri"/>
                <a:cs typeface="Calibri"/>
              </a:rPr>
              <a:t>l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8" dirty="0">
                <a:latin typeface="Calibri"/>
                <a:cs typeface="Calibri"/>
              </a:rPr>
              <a:t>Netw</a:t>
            </a:r>
            <a:r>
              <a:rPr sz="900" i="1" spc="-4" dirty="0">
                <a:latin typeface="Calibri"/>
                <a:cs typeface="Calibri"/>
              </a:rPr>
              <a:t>or</a:t>
            </a:r>
            <a:r>
              <a:rPr sz="900" i="1" spc="-38" dirty="0">
                <a:latin typeface="Calibri"/>
                <a:cs typeface="Calibri"/>
              </a:rPr>
              <a:t>k</a:t>
            </a:r>
            <a:r>
              <a:rPr sz="900" i="1" spc="-4" dirty="0">
                <a:latin typeface="Calibri"/>
                <a:cs typeface="Calibri"/>
              </a:rPr>
              <a:t>-Bas</a:t>
            </a:r>
            <a:r>
              <a:rPr sz="900" i="1" spc="-8" dirty="0">
                <a:latin typeface="Calibri"/>
                <a:cs typeface="Calibri"/>
              </a:rPr>
              <a:t>e</a:t>
            </a:r>
            <a:r>
              <a:rPr sz="900" i="1" dirty="0">
                <a:latin typeface="Calibri"/>
                <a:cs typeface="Calibri"/>
              </a:rPr>
              <a:t>d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8" dirty="0">
                <a:latin typeface="Calibri"/>
                <a:cs typeface="Calibri"/>
              </a:rPr>
              <a:t>S</a:t>
            </a:r>
            <a:r>
              <a:rPr sz="900" i="1" spc="-4" dirty="0">
                <a:latin typeface="Calibri"/>
                <a:cs typeface="Calibri"/>
              </a:rPr>
              <a:t>u</a:t>
            </a:r>
            <a:r>
              <a:rPr sz="900" i="1" dirty="0">
                <a:latin typeface="Calibri"/>
                <a:cs typeface="Calibri"/>
              </a:rPr>
              <a:t>mm</a:t>
            </a:r>
            <a:r>
              <a:rPr sz="900" i="1" spc="-4" dirty="0">
                <a:latin typeface="Calibri"/>
                <a:cs typeface="Calibri"/>
              </a:rPr>
              <a:t>ar</a:t>
            </a:r>
            <a:r>
              <a:rPr sz="900" i="1" dirty="0">
                <a:latin typeface="Calibri"/>
                <a:cs typeface="Calibri"/>
              </a:rPr>
              <a:t>i</a:t>
            </a:r>
            <a:r>
              <a:rPr sz="900" i="1" spc="-19" dirty="0">
                <a:latin typeface="Calibri"/>
                <a:cs typeface="Calibri"/>
              </a:rPr>
              <a:t>z</a:t>
            </a:r>
            <a:r>
              <a:rPr sz="900" i="1" spc="-4" dirty="0">
                <a:latin typeface="Calibri"/>
                <a:cs typeface="Calibri"/>
              </a:rPr>
              <a:t>a</a:t>
            </a:r>
            <a:r>
              <a:rPr sz="900" i="1" spc="-8" dirty="0">
                <a:latin typeface="Calibri"/>
                <a:cs typeface="Calibri"/>
              </a:rPr>
              <a:t>t</a:t>
            </a:r>
            <a:r>
              <a:rPr sz="900" i="1" dirty="0">
                <a:latin typeface="Calibri"/>
                <a:cs typeface="Calibri"/>
              </a:rPr>
              <a:t>i</a:t>
            </a:r>
            <a:r>
              <a:rPr sz="900" i="1" spc="-4" dirty="0">
                <a:latin typeface="Calibri"/>
                <a:cs typeface="Calibri"/>
              </a:rPr>
              <a:t>o</a:t>
            </a:r>
            <a:r>
              <a:rPr sz="900" i="1" dirty="0">
                <a:latin typeface="Calibri"/>
                <a:cs typeface="Calibri"/>
              </a:rPr>
              <a:t>n</a:t>
            </a:r>
            <a:r>
              <a:rPr sz="900" i="1" spc="-23" dirty="0">
                <a:latin typeface="Times New Roman"/>
                <a:cs typeface="Times New Roman"/>
              </a:rPr>
              <a:t> </a:t>
            </a:r>
            <a:r>
              <a:rPr sz="900" i="1" spc="-11" dirty="0">
                <a:latin typeface="Calibri"/>
                <a:cs typeface="Calibri"/>
              </a:rPr>
              <a:t>Met</a:t>
            </a:r>
            <a:r>
              <a:rPr sz="900" i="1" spc="-4" dirty="0">
                <a:latin typeface="Calibri"/>
                <a:cs typeface="Calibri"/>
              </a:rPr>
              <a:t>ho</a:t>
            </a:r>
            <a:r>
              <a:rPr sz="900" i="1" spc="-11" dirty="0">
                <a:latin typeface="Calibri"/>
                <a:cs typeface="Calibri"/>
              </a:rPr>
              <a:t>d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4" dirty="0">
                <a:latin typeface="Calibri"/>
                <a:cs typeface="Calibri"/>
              </a:rPr>
              <a:t>D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-8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g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2018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900" u="heavy" spc="-86" dirty="0">
                <a:solidFill>
                  <a:srgbClr val="EF8E1C"/>
                </a:solidFill>
                <a:latin typeface="Calibri"/>
                <a:cs typeface="Calibri"/>
              </a:rPr>
              <a:t>v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19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f/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1804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04589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15" dirty="0">
                <a:latin typeface="Calibri"/>
                <a:cs typeface="Calibri"/>
              </a:rPr>
              <a:t>Ne</a:t>
            </a:r>
            <a:r>
              <a:rPr sz="2400" spc="-23" dirty="0">
                <a:latin typeface="Calibri"/>
                <a:cs typeface="Calibri"/>
              </a:rPr>
              <a:t>u</a:t>
            </a:r>
            <a:r>
              <a:rPr sz="2400" spc="-4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l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su</a:t>
            </a:r>
            <a:r>
              <a:rPr sz="2400" spc="-4" dirty="0">
                <a:latin typeface="Calibri"/>
                <a:cs typeface="Calibri"/>
              </a:rPr>
              <a:t>mm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r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ti</a:t>
            </a:r>
            <a:r>
              <a:rPr sz="2400" spc="-11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-11" dirty="0">
                <a:latin typeface="Calibri"/>
                <a:cs typeface="Calibri"/>
              </a:rPr>
              <a:t>(2015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pr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11" dirty="0">
                <a:latin typeface="Calibri"/>
                <a:cs typeface="Calibri"/>
              </a:rPr>
              <a:t>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875154"/>
            <a:ext cx="8305800" cy="3124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7175">
              <a:buClr>
                <a:srgbClr val="CC0000"/>
              </a:buClr>
              <a:buFont typeface="Times New Roman"/>
              <a:buChar char="•"/>
              <a:tabLst>
                <a:tab pos="266700" algn="l"/>
              </a:tabLst>
            </a:pPr>
            <a:r>
              <a:rPr spc="-4" dirty="0">
                <a:latin typeface="Calibri"/>
                <a:cs typeface="Calibri"/>
              </a:rPr>
              <a:t>Si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2015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re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ha</a:t>
            </a:r>
            <a:r>
              <a:rPr spc="-11" dirty="0">
                <a:latin typeface="Calibri"/>
                <a:cs typeface="Calibri"/>
              </a:rPr>
              <a:t>ve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8" dirty="0">
                <a:latin typeface="Calibri"/>
                <a:cs typeface="Calibri"/>
              </a:rPr>
              <a:t>ee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lo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re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lo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!</a:t>
            </a:r>
            <a:endParaRPr dirty="0">
              <a:latin typeface="Calibri"/>
              <a:cs typeface="Calibri"/>
            </a:endParaRPr>
          </a:p>
          <a:p>
            <a:pPr marL="523875" lvl="1" indent="-171450">
              <a:spcBef>
                <a:spcPts val="46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pc="-23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k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si</a:t>
            </a:r>
            <a:r>
              <a:rPr spc="-8" dirty="0">
                <a:latin typeface="Calibri"/>
                <a:cs typeface="Calibri"/>
              </a:rPr>
              <a:t>er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co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11" dirty="0">
                <a:latin typeface="Calibri"/>
                <a:cs typeface="Calibri"/>
              </a:rPr>
              <a:t>y</a:t>
            </a:r>
            <a:endParaRPr dirty="0">
              <a:latin typeface="Calibri"/>
              <a:cs typeface="Calibri"/>
            </a:endParaRPr>
          </a:p>
          <a:p>
            <a:pPr marL="781050" lvl="2" indent="-171450">
              <a:spcBef>
                <a:spcPts val="390"/>
              </a:spcBef>
              <a:buClr>
                <a:srgbClr val="CC0000"/>
              </a:buClr>
              <a:buFont typeface="Times New Roman"/>
              <a:buChar char="•"/>
              <a:tabLst>
                <a:tab pos="781050" algn="l"/>
              </a:tabLst>
            </a:pPr>
            <a:r>
              <a:rPr sz="1500" spc="-15" dirty="0">
                <a:latin typeface="Calibri"/>
                <a:cs typeface="Calibri"/>
              </a:rPr>
              <a:t>B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al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v</a:t>
            </a:r>
            <a:r>
              <a:rPr sz="1500" spc="-4" dirty="0">
                <a:latin typeface="Calibri"/>
                <a:cs typeface="Calibri"/>
              </a:rPr>
              <a:t>en</a:t>
            </a:r>
            <a:r>
              <a:rPr sz="1500" spc="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g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alibri"/>
                <a:cs typeface="Calibri"/>
              </a:rPr>
              <a:t>to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ch</a:t>
            </a:r>
            <a:r>
              <a:rPr sz="1500" spc="-41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op</a:t>
            </a:r>
            <a:r>
              <a:rPr sz="1500" spc="-8" dirty="0">
                <a:latin typeface="Calibri"/>
                <a:cs typeface="Calibri"/>
              </a:rPr>
              <a:t>y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ng</a:t>
            </a:r>
            <a:r>
              <a:rPr sz="1500" spc="-8" dirty="0">
                <a:latin typeface="Calibri"/>
                <a:cs typeface="Calibri"/>
              </a:rPr>
              <a:t>!</a:t>
            </a:r>
            <a:endParaRPr sz="1500" dirty="0">
              <a:latin typeface="Calibri"/>
              <a:cs typeface="Calibri"/>
            </a:endParaRPr>
          </a:p>
          <a:p>
            <a:pPr marL="523875" lvl="1" indent="-171450">
              <a:spcBef>
                <a:spcPts val="363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8" dirty="0">
                <a:latin typeface="Calibri"/>
                <a:cs typeface="Calibri"/>
              </a:rPr>
              <a:t>erar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/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23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u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-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4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att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</a:p>
          <a:p>
            <a:pPr marL="523875" lvl="1" indent="-171450">
              <a:spcBef>
                <a:spcPts val="469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pc="-23" dirty="0">
                <a:latin typeface="Calibri"/>
                <a:cs typeface="Calibri"/>
              </a:rPr>
              <a:t>M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re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4" dirty="0">
                <a:latin typeface="Calibri"/>
                <a:cs typeface="Calibri"/>
              </a:rPr>
              <a:t>lo</a:t>
            </a:r>
            <a:r>
              <a:rPr dirty="0">
                <a:latin typeface="Calibri"/>
                <a:cs typeface="Calibri"/>
              </a:rPr>
              <a:t>bal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/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h-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4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4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</a:p>
          <a:p>
            <a:pPr marL="523875" marR="3810" lvl="1" indent="-171450">
              <a:lnSpc>
                <a:spcPts val="2108"/>
              </a:lnSpc>
              <a:spcBef>
                <a:spcPts val="581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pc="-19" dirty="0">
                <a:latin typeface="Calibri"/>
                <a:cs typeface="Calibri"/>
              </a:rPr>
              <a:t>U</a:t>
            </a:r>
            <a:r>
              <a:rPr spc="-4" dirty="0">
                <a:latin typeface="Calibri"/>
                <a:cs typeface="Calibri"/>
              </a:rPr>
              <a:t>si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arn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8" dirty="0">
                <a:latin typeface="Calibri"/>
                <a:cs typeface="Calibri"/>
              </a:rPr>
              <a:t>re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xi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z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9" dirty="0">
                <a:latin typeface="Calibri"/>
                <a:cs typeface="Calibri"/>
              </a:rPr>
              <a:t>UG</a:t>
            </a:r>
            <a:r>
              <a:rPr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8" dirty="0">
                <a:latin typeface="Calibri"/>
                <a:cs typeface="Calibri"/>
              </a:rPr>
              <a:t>er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" dirty="0">
                <a:latin typeface="Calibri"/>
                <a:cs typeface="Calibri"/>
              </a:rPr>
              <a:t>is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re</a:t>
            </a:r>
            <a:r>
              <a:rPr spc="-11" dirty="0">
                <a:latin typeface="Calibri"/>
                <a:cs typeface="Calibri"/>
              </a:rPr>
              <a:t>te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spc="-8" dirty="0">
                <a:latin typeface="Calibri"/>
                <a:cs typeface="Calibri"/>
              </a:rPr>
              <a:t>e.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h)</a:t>
            </a:r>
          </a:p>
          <a:p>
            <a:pPr marL="523875" marR="233363" lvl="1" indent="-171450">
              <a:lnSpc>
                <a:spcPct val="100800"/>
              </a:lnSpc>
              <a:spcBef>
                <a:spcPts val="371"/>
              </a:spcBef>
              <a:buClr>
                <a:srgbClr val="3A87FF"/>
              </a:buClr>
              <a:buFont typeface="Times New Roman"/>
              <a:buChar char="•"/>
              <a:tabLst>
                <a:tab pos="523875" algn="l"/>
              </a:tabLst>
            </a:pPr>
            <a:r>
              <a:rPr spc="-15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rre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</a:t>
            </a:r>
            <a:r>
              <a:rPr spc="-8" dirty="0">
                <a:latin typeface="Calibri"/>
                <a:cs typeface="Calibri"/>
              </a:rPr>
              <a:t>re</a:t>
            </a:r>
            <a:r>
              <a:rPr dirty="0">
                <a:latin typeface="Calibri"/>
                <a:cs typeface="Calibri"/>
              </a:rPr>
              <a:t>-n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ra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d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spc="-8" dirty="0">
                <a:latin typeface="Calibri"/>
                <a:cs typeface="Calibri"/>
              </a:rPr>
              <a:t>e.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8" dirty="0">
                <a:latin typeface="Calibri"/>
                <a:cs typeface="Calibri"/>
              </a:rPr>
              <a:t>ra</a:t>
            </a:r>
            <a:r>
              <a:rPr dirty="0">
                <a:latin typeface="Calibri"/>
                <a:cs typeface="Calibri"/>
              </a:rPr>
              <a:t>ph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n)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k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ra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s</a:t>
            </a:r>
          </a:p>
          <a:p>
            <a:pPr marL="352425">
              <a:spcBef>
                <a:spcPts val="394"/>
              </a:spcBef>
            </a:pPr>
            <a:r>
              <a:rPr dirty="0">
                <a:solidFill>
                  <a:srgbClr val="3A87FF"/>
                </a:solidFill>
                <a:latin typeface="Times New Roman"/>
                <a:cs typeface="Times New Roman"/>
              </a:rPr>
              <a:t>• </a:t>
            </a:r>
            <a:r>
              <a:rPr spc="-184" dirty="0">
                <a:solidFill>
                  <a:srgbClr val="3A87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9433" y="4692777"/>
            <a:ext cx="549973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-4" dirty="0">
                <a:latin typeface="Calibri"/>
                <a:cs typeface="Calibri"/>
              </a:rPr>
              <a:t>Li</a:t>
            </a:r>
            <a:r>
              <a:rPr sz="900" spc="-8" dirty="0">
                <a:latin typeface="Calibri"/>
                <a:cs typeface="Calibri"/>
              </a:rPr>
              <a:t>s</a:t>
            </a:r>
            <a:r>
              <a:rPr sz="900" spc="-4" dirty="0">
                <a:latin typeface="Calibri"/>
                <a:cs typeface="Calibri"/>
              </a:rPr>
              <a:t>t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of</a:t>
            </a:r>
            <a:r>
              <a:rPr sz="900" spc="-23" dirty="0">
                <a:latin typeface="Times New Roman"/>
                <a:cs typeface="Times New Roman"/>
              </a:rPr>
              <a:t> 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spc="-8" dirty="0">
                <a:latin typeface="Calibri"/>
                <a:cs typeface="Calibri"/>
              </a:rPr>
              <a:t>umm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11" dirty="0">
                <a:latin typeface="Calibri"/>
                <a:cs typeface="Calibri"/>
              </a:rPr>
              <a:t>r</a:t>
            </a:r>
            <a:r>
              <a:rPr sz="900" spc="-4" dirty="0">
                <a:latin typeface="Calibri"/>
                <a:cs typeface="Calibri"/>
              </a:rPr>
              <a:t>i</a:t>
            </a:r>
            <a:r>
              <a:rPr sz="900" spc="-15" dirty="0">
                <a:latin typeface="Calibri"/>
                <a:cs typeface="Calibri"/>
              </a:rPr>
              <a:t>z</a:t>
            </a:r>
            <a:r>
              <a:rPr sz="900" spc="-11" dirty="0">
                <a:latin typeface="Calibri"/>
                <a:cs typeface="Calibri"/>
              </a:rPr>
              <a:t>a</a:t>
            </a:r>
            <a:r>
              <a:rPr sz="900" spc="-8" dirty="0">
                <a:latin typeface="Calibri"/>
                <a:cs typeface="Calibri"/>
              </a:rPr>
              <a:t>t</a:t>
            </a:r>
            <a:r>
              <a:rPr sz="900" spc="-4" dirty="0">
                <a:latin typeface="Calibri"/>
                <a:cs typeface="Calibri"/>
              </a:rPr>
              <a:t>i</a:t>
            </a:r>
            <a:r>
              <a:rPr sz="900" dirty="0">
                <a:latin typeface="Calibri"/>
                <a:cs typeface="Calibri"/>
              </a:rPr>
              <a:t>on</a:t>
            </a:r>
            <a:r>
              <a:rPr sz="900" spc="-26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d</a:t>
            </a:r>
            <a:r>
              <a:rPr sz="900" spc="-11" dirty="0">
                <a:latin typeface="Calibri"/>
                <a:cs typeface="Calibri"/>
              </a:rPr>
              <a:t>a</a:t>
            </a:r>
            <a:r>
              <a:rPr sz="900" spc="-19" dirty="0">
                <a:latin typeface="Calibri"/>
                <a:cs typeface="Calibri"/>
              </a:rPr>
              <a:t>t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spc="-8" dirty="0">
                <a:latin typeface="Calibri"/>
                <a:cs typeface="Calibri"/>
              </a:rPr>
              <a:t>et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p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8" dirty="0">
                <a:latin typeface="Calibri"/>
                <a:cs typeface="Calibri"/>
              </a:rPr>
              <a:t>pe</a:t>
            </a:r>
            <a:r>
              <a:rPr sz="900" spc="-26" dirty="0">
                <a:latin typeface="Calibri"/>
                <a:cs typeface="Calibri"/>
              </a:rPr>
              <a:t>r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spc="-4" dirty="0">
                <a:latin typeface="Calibri"/>
                <a:cs typeface="Calibri"/>
              </a:rPr>
              <a:t>,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8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d</a:t>
            </a:r>
            <a:r>
              <a:rPr sz="900" spc="-26" dirty="0">
                <a:latin typeface="Times New Roman"/>
                <a:cs typeface="Times New Roman"/>
              </a:rPr>
              <a:t> </a:t>
            </a:r>
            <a:r>
              <a:rPr sz="900" spc="-8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-8" dirty="0">
                <a:latin typeface="Calibri"/>
                <a:cs typeface="Calibri"/>
              </a:rPr>
              <a:t>deb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spc="-8" dirty="0">
                <a:latin typeface="Calibri"/>
                <a:cs typeface="Calibri"/>
              </a:rPr>
              <a:t>e</a:t>
            </a:r>
            <a:r>
              <a:rPr sz="900" spc="4" dirty="0">
                <a:latin typeface="Calibri"/>
                <a:cs typeface="Calibri"/>
              </a:rPr>
              <a:t>s</a:t>
            </a:r>
            <a:r>
              <a:rPr sz="900" spc="-4" dirty="0">
                <a:latin typeface="Calibri"/>
                <a:cs typeface="Calibri"/>
              </a:rPr>
              <a:t>:</a:t>
            </a:r>
            <a:r>
              <a:rPr sz="900" spc="-19" dirty="0">
                <a:latin typeface="Times New Roman"/>
                <a:cs typeface="Times New Roman"/>
              </a:rPr>
              <a:t> 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thub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c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m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m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th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26" dirty="0">
                <a:solidFill>
                  <a:srgbClr val="EF8E1C"/>
                </a:solidFill>
                <a:latin typeface="Calibri"/>
                <a:cs typeface="Calibri"/>
              </a:rPr>
              <a:t>y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uth</a:t>
            </a:r>
            <a:r>
              <a:rPr sz="900" u="heavy" spc="-19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w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so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me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-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23" dirty="0">
                <a:solidFill>
                  <a:srgbClr val="EF8E1C"/>
                </a:solidFill>
                <a:latin typeface="Calibri"/>
                <a:cs typeface="Calibri"/>
              </a:rPr>
              <a:t>e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900" u="heavy" spc="-34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-</a:t>
            </a:r>
            <a:r>
              <a:rPr sz="9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umm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900" u="heavy" spc="-15" dirty="0">
                <a:solidFill>
                  <a:srgbClr val="EF8E1C"/>
                </a:solidFill>
                <a:latin typeface="Calibri"/>
                <a:cs typeface="Calibri"/>
              </a:rPr>
              <a:t>z</a:t>
            </a:r>
            <a:r>
              <a:rPr sz="900" u="heavy" spc="-11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9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900" u="heavy" spc="-4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900" u="heavy" dirty="0">
                <a:solidFill>
                  <a:srgbClr val="EF8E1C"/>
                </a:solidFill>
                <a:latin typeface="Calibri"/>
                <a:cs typeface="Calibri"/>
              </a:rPr>
              <a:t>on</a:t>
            </a:r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266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789" rIns="0" bIns="0" rtlCol="0" anchor="ctr">
            <a:spAutoFit/>
          </a:bodyPr>
          <a:lstStyle/>
          <a:p>
            <a:pPr marL="9525"/>
            <a:r>
              <a:rPr spc="-23" dirty="0">
                <a:latin typeface="Calibri Light"/>
                <a:cs typeface="Calibri Light"/>
              </a:rPr>
              <a:t>T</a:t>
            </a:r>
            <a:r>
              <a:rPr spc="-15" dirty="0">
                <a:latin typeface="Calibri Light"/>
                <a:cs typeface="Calibri Light"/>
              </a:rPr>
              <a:t>hin</a:t>
            </a:r>
            <a:r>
              <a:rPr spc="-19" dirty="0">
                <a:latin typeface="Calibri Light"/>
                <a:cs typeface="Calibri Light"/>
              </a:rPr>
              <a:t>k</a:t>
            </a:r>
            <a:r>
              <a:rPr spc="-11" dirty="0">
                <a:latin typeface="Calibri Light"/>
                <a:cs typeface="Calibri Light"/>
              </a:rPr>
              <a:t>:</a:t>
            </a:r>
            <a:r>
              <a:rPr spc="-8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 Light"/>
                <a:cs typeface="Calibri Light"/>
              </a:rPr>
              <a:t>H</a:t>
            </a:r>
            <a:r>
              <a:rPr spc="-15" dirty="0">
                <a:latin typeface="Calibri Light"/>
                <a:cs typeface="Calibri Light"/>
              </a:rPr>
              <a:t>o</a:t>
            </a:r>
            <a:r>
              <a:rPr spc="-26" dirty="0">
                <a:latin typeface="Calibri Light"/>
                <a:cs typeface="Calibri Light"/>
              </a:rPr>
              <a:t>w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41" dirty="0">
                <a:latin typeface="Calibri Light"/>
                <a:cs typeface="Calibri Light"/>
              </a:rPr>
              <a:t>t</a:t>
            </a:r>
            <a:r>
              <a:rPr dirty="0">
                <a:latin typeface="Calibri Light"/>
                <a:cs typeface="Calibri Light"/>
              </a:rPr>
              <a:t>o</a:t>
            </a:r>
            <a:r>
              <a:rPr spc="-71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 Light"/>
                <a:cs typeface="Calibri Light"/>
              </a:rPr>
              <a:t>d</a:t>
            </a:r>
            <a:r>
              <a:rPr dirty="0">
                <a:latin typeface="Calibri Light"/>
                <a:cs typeface="Calibri Light"/>
              </a:rPr>
              <a:t>e</a:t>
            </a:r>
            <a:r>
              <a:rPr spc="-15" dirty="0">
                <a:latin typeface="Calibri Light"/>
                <a:cs typeface="Calibri Light"/>
              </a:rPr>
              <a:t>al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 Light"/>
                <a:cs typeface="Calibri Light"/>
              </a:rPr>
              <a:t>with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68" dirty="0">
                <a:latin typeface="Calibri Light"/>
                <a:cs typeface="Calibri Light"/>
              </a:rPr>
              <a:t>r</a:t>
            </a:r>
            <a:r>
              <a:rPr dirty="0">
                <a:latin typeface="Calibri Light"/>
                <a:cs typeface="Calibri Light"/>
              </a:rPr>
              <a:t>e</a:t>
            </a:r>
            <a:r>
              <a:rPr spc="-19" dirty="0">
                <a:latin typeface="Calibri Light"/>
                <a:cs typeface="Calibri Light"/>
              </a:rPr>
              <a:t>dundan</a:t>
            </a:r>
            <a:r>
              <a:rPr dirty="0">
                <a:latin typeface="Calibri Light"/>
                <a:cs typeface="Calibri Light"/>
              </a:rPr>
              <a:t>c</a:t>
            </a:r>
            <a:r>
              <a:rPr spc="-19" dirty="0">
                <a:latin typeface="Calibri Light"/>
                <a:cs typeface="Calibri Light"/>
              </a:rPr>
              <a:t>y</a:t>
            </a:r>
            <a:r>
              <a:rPr dirty="0">
                <a:latin typeface="Calibri Light"/>
                <a:cs typeface="Calibri Light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0606" y="1405506"/>
            <a:ext cx="7301389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619601" indent="-171450">
              <a:lnSpc>
                <a:spcPts val="1965"/>
              </a:lnSpc>
            </a:pPr>
            <a:r>
              <a:rPr spc="-1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JK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o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spc="-4" dirty="0">
                <a:latin typeface="Calibri"/>
                <a:cs typeface="Calibri"/>
              </a:rPr>
              <a:t>li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has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38" dirty="0">
                <a:latin typeface="Calibri"/>
                <a:cs typeface="Calibri"/>
              </a:rPr>
              <a:t>w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8" dirty="0">
                <a:latin typeface="Calibri"/>
                <a:cs typeface="Calibri"/>
              </a:rPr>
              <a:t>er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9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al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N</a:t>
            </a:r>
            <a:r>
              <a:rPr spc="-19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w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31" dirty="0">
                <a:latin typeface="Calibri"/>
                <a:cs typeface="Calibri"/>
              </a:rPr>
              <a:t>Y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rk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rt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spc="-19"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un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al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Ha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34" dirty="0">
                <a:latin typeface="Calibri"/>
                <a:cs typeface="Calibri"/>
              </a:rPr>
              <a:t>y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lo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bann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</a:t>
            </a:r>
            <a:r>
              <a:rPr spc="-4" dirty="0">
                <a:latin typeface="Calibri"/>
                <a:cs typeface="Calibri"/>
              </a:rPr>
              <a:t>li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n.</a:t>
            </a:r>
            <a:endParaRPr>
              <a:latin typeface="Calibri"/>
              <a:cs typeface="Calibri"/>
            </a:endParaRPr>
          </a:p>
          <a:p>
            <a:pPr>
              <a:spcBef>
                <a:spcPts val="38"/>
              </a:spcBef>
            </a:pPr>
            <a:endParaRPr sz="2250">
              <a:latin typeface="Times New Roman"/>
              <a:cs typeface="Times New Roman"/>
            </a:endParaRPr>
          </a:p>
          <a:p>
            <a:pPr marL="180975" marR="3810" indent="-171450" algn="just">
              <a:lnSpc>
                <a:spcPts val="1943"/>
              </a:lnSpc>
            </a:pPr>
            <a:r>
              <a:rPr spc="-11"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9"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1"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jud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23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anh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has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si</a:t>
            </a:r>
            <a:r>
              <a:rPr dirty="0">
                <a:latin typeface="Calibri"/>
                <a:cs typeface="Calibri"/>
              </a:rPr>
              <a:t>d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au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26" dirty="0">
                <a:latin typeface="Calibri"/>
                <a:cs typeface="Calibri"/>
              </a:rPr>
              <a:t>J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11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o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spc="-4" dirty="0">
                <a:latin typeface="Calibri"/>
                <a:cs typeface="Calibri"/>
              </a:rPr>
              <a:t>li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ru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3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pub</a:t>
            </a:r>
            <a:r>
              <a:rPr spc="-4" dirty="0">
                <a:latin typeface="Calibri"/>
                <a:cs typeface="Calibri"/>
              </a:rPr>
              <a:t>li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Ha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53"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38" dirty="0">
                <a:latin typeface="Calibri"/>
                <a:cs typeface="Calibri"/>
              </a:rPr>
              <a:t>t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34" dirty="0">
                <a:latin typeface="Calibri"/>
                <a:cs typeface="Calibri"/>
              </a:rPr>
              <a:t>y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lo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b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34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4" dirty="0">
                <a:latin typeface="Calibri"/>
                <a:cs typeface="Calibri"/>
              </a:rPr>
              <a:t>oo</a:t>
            </a:r>
            <a:r>
              <a:rPr spc="-11" dirty="0">
                <a:latin typeface="Calibri"/>
                <a:cs typeface="Calibri"/>
              </a:rPr>
              <a:t>k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744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789" rIns="0" bIns="0" rtlCol="0" anchor="ctr">
            <a:spAutoFit/>
          </a:bodyPr>
          <a:lstStyle/>
          <a:p>
            <a:pPr marL="9525"/>
            <a:r>
              <a:rPr spc="-11" dirty="0">
                <a:latin typeface="Calibri Light"/>
                <a:cs typeface="Calibri Light"/>
              </a:rPr>
              <a:t>I</a:t>
            </a:r>
            <a:r>
              <a:rPr spc="-34" dirty="0">
                <a:latin typeface="Calibri Light"/>
                <a:cs typeface="Calibri Light"/>
              </a:rPr>
              <a:t>n</a:t>
            </a:r>
            <a:r>
              <a:rPr spc="-94" dirty="0">
                <a:latin typeface="Calibri Light"/>
                <a:cs typeface="Calibri Light"/>
              </a:rPr>
              <a:t>f</a:t>
            </a:r>
            <a:r>
              <a:rPr dirty="0">
                <a:latin typeface="Calibri Light"/>
                <a:cs typeface="Calibri Light"/>
              </a:rPr>
              <a:t>o</a:t>
            </a:r>
            <a:r>
              <a:rPr spc="-23" dirty="0">
                <a:latin typeface="Calibri Light"/>
                <a:cs typeface="Calibri Light"/>
              </a:rPr>
              <a:t>r</a:t>
            </a:r>
            <a:r>
              <a:rPr spc="-8" dirty="0">
                <a:latin typeface="Calibri Light"/>
                <a:cs typeface="Calibri Light"/>
              </a:rPr>
              <a:t>m</a:t>
            </a:r>
            <a:r>
              <a:rPr spc="-53" dirty="0">
                <a:latin typeface="Calibri Light"/>
                <a:cs typeface="Calibri Light"/>
              </a:rPr>
              <a:t>a</a:t>
            </a:r>
            <a:r>
              <a:rPr spc="-15" dirty="0">
                <a:latin typeface="Calibri Light"/>
                <a:cs typeface="Calibri Light"/>
              </a:rPr>
              <a:t>tion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 Light"/>
                <a:cs typeface="Calibri Light"/>
              </a:rPr>
              <a:t>O</a:t>
            </a:r>
            <a:r>
              <a:rPr spc="-68" dirty="0">
                <a:latin typeface="Calibri Light"/>
                <a:cs typeface="Calibri Light"/>
              </a:rPr>
              <a:t>r</a:t>
            </a:r>
            <a:r>
              <a:rPr spc="-19" dirty="0">
                <a:latin typeface="Calibri Light"/>
                <a:cs typeface="Calibri Light"/>
              </a:rPr>
              <a:t>de</a:t>
            </a:r>
            <a:r>
              <a:rPr spc="-23" dirty="0">
                <a:latin typeface="Calibri Light"/>
                <a:cs typeface="Calibri Light"/>
              </a:rPr>
              <a:t>r</a:t>
            </a:r>
            <a:r>
              <a:rPr spc="-15" dirty="0">
                <a:latin typeface="Calibri Light"/>
                <a:cs typeface="Calibri Light"/>
              </a:rPr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397421"/>
            <a:ext cx="6685598" cy="1708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w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26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19" dirty="0">
                <a:latin typeface="Calibri"/>
                <a:cs typeface="Calibri"/>
              </a:rPr>
              <a:t>en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th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19" dirty="0">
                <a:latin typeface="Calibri"/>
                <a:cs typeface="Calibri"/>
              </a:rPr>
              <a:t>en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?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72"/>
              </a:spcBef>
              <a:buFont typeface="Arial"/>
              <a:buChar char="•"/>
              <a:tabLst>
                <a:tab pos="523875" algn="l"/>
              </a:tabLst>
            </a:pPr>
            <a:r>
              <a:rPr spc="-1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</a:t>
            </a:r>
            <a:r>
              <a:rPr spc="-8" dirty="0">
                <a:latin typeface="Calibri"/>
                <a:cs typeface="Calibri"/>
              </a:rPr>
              <a:t>er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u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spc="-4" dirty="0">
                <a:latin typeface="Calibri"/>
                <a:cs typeface="Calibri"/>
              </a:rPr>
              <a:t>il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und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23" dirty="0">
                <a:latin typeface="Calibri"/>
                <a:cs typeface="Calibri"/>
              </a:rPr>
              <a:t>s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and</a:t>
            </a:r>
            <a:endParaRPr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>
              <a:latin typeface="Times New Roman"/>
              <a:cs typeface="Times New Roman"/>
            </a:endParaRPr>
          </a:p>
          <a:p>
            <a:pPr marL="180975" indent="-171450">
              <a:spcBef>
                <a:spcPts val="1391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124" dirty="0">
                <a:latin typeface="Calibri"/>
                <a:cs typeface="Calibri"/>
              </a:rPr>
              <a:t>V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r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9" dirty="0">
                <a:latin typeface="Calibri"/>
                <a:cs typeface="Calibri"/>
              </a:rPr>
              <a:t>f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spc="4" dirty="0">
                <a:latin typeface="Calibri"/>
                <a:cs typeface="Calibri"/>
              </a:rPr>
              <a:t>-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su</a:t>
            </a:r>
            <a:r>
              <a:rPr sz="2100" spc="-4" dirty="0">
                <a:latin typeface="Calibri"/>
                <a:cs typeface="Calibri"/>
              </a:rPr>
              <a:t>m</a:t>
            </a:r>
            <a:r>
              <a:rPr sz="2100" spc="-23" dirty="0">
                <a:latin typeface="Calibri"/>
                <a:cs typeface="Calibri"/>
              </a:rPr>
              <a:t>m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41" dirty="0">
                <a:latin typeface="Calibri"/>
                <a:cs typeface="Calibri"/>
              </a:rPr>
              <a:t>z</a:t>
            </a:r>
            <a:r>
              <a:rPr sz="2100" spc="-23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io</a:t>
            </a:r>
            <a:r>
              <a:rPr sz="2100" dirty="0"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91"/>
              </a:spcBef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S</a:t>
            </a:r>
            <a:r>
              <a:rPr spc="4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n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omi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m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f</a:t>
            </a:r>
            <a:r>
              <a:rPr spc="-41"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" dirty="0">
                <a:latin typeface="Calibri"/>
                <a:cs typeface="Calibri"/>
              </a:rPr>
              <a:t>oc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206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789" rIns="0" bIns="0" rtlCol="0" anchor="ctr">
            <a:spAutoFit/>
          </a:bodyPr>
          <a:lstStyle/>
          <a:p>
            <a:pPr marL="9525"/>
            <a:r>
              <a:rPr spc="-11" dirty="0">
                <a:latin typeface="Calibri Light"/>
                <a:cs typeface="Calibri Light"/>
              </a:rPr>
              <a:t>I</a:t>
            </a:r>
            <a:r>
              <a:rPr spc="-34" dirty="0">
                <a:latin typeface="Calibri Light"/>
                <a:cs typeface="Calibri Light"/>
              </a:rPr>
              <a:t>n</a:t>
            </a:r>
            <a:r>
              <a:rPr spc="-94" dirty="0">
                <a:latin typeface="Calibri Light"/>
                <a:cs typeface="Calibri Light"/>
              </a:rPr>
              <a:t>f</a:t>
            </a:r>
            <a:r>
              <a:rPr dirty="0">
                <a:latin typeface="Calibri Light"/>
                <a:cs typeface="Calibri Light"/>
              </a:rPr>
              <a:t>o</a:t>
            </a:r>
            <a:r>
              <a:rPr spc="-23" dirty="0">
                <a:latin typeface="Calibri Light"/>
                <a:cs typeface="Calibri Light"/>
              </a:rPr>
              <a:t>r</a:t>
            </a:r>
            <a:r>
              <a:rPr spc="-8" dirty="0">
                <a:latin typeface="Calibri Light"/>
                <a:cs typeface="Calibri Light"/>
              </a:rPr>
              <a:t>m</a:t>
            </a:r>
            <a:r>
              <a:rPr spc="-53" dirty="0">
                <a:latin typeface="Calibri Light"/>
                <a:cs typeface="Calibri Light"/>
              </a:rPr>
              <a:t>a</a:t>
            </a:r>
            <a:r>
              <a:rPr spc="-15" dirty="0">
                <a:latin typeface="Calibri Light"/>
                <a:cs typeface="Calibri Light"/>
              </a:rPr>
              <a:t>tion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 Light"/>
                <a:cs typeface="Calibri Light"/>
              </a:rPr>
              <a:t>O</a:t>
            </a:r>
            <a:r>
              <a:rPr spc="-68" dirty="0">
                <a:latin typeface="Calibri Light"/>
                <a:cs typeface="Calibri Light"/>
              </a:rPr>
              <a:t>r</a:t>
            </a:r>
            <a:r>
              <a:rPr spc="-19" dirty="0">
                <a:latin typeface="Calibri Light"/>
                <a:cs typeface="Calibri Light"/>
              </a:rPr>
              <a:t>de</a:t>
            </a:r>
            <a:r>
              <a:rPr spc="-23" dirty="0">
                <a:latin typeface="Calibri Light"/>
                <a:cs typeface="Calibri Light"/>
              </a:rPr>
              <a:t>r</a:t>
            </a:r>
            <a:r>
              <a:rPr spc="-15" dirty="0">
                <a:latin typeface="Calibri Light"/>
                <a:cs typeface="Calibri Light"/>
              </a:rPr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397421"/>
            <a:ext cx="7333774" cy="285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0000FF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8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100" spc="4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100" spc="-4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100" spc="4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ologi</a:t>
            </a:r>
            <a:r>
              <a:rPr sz="2100" spc="-26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100" spc="-4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100" spc="-41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100" spc="4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100" spc="-19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100" spc="-11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100" spc="4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g:</a:t>
            </a:r>
            <a:endParaRPr sz="2100">
              <a:latin typeface="Calibri"/>
              <a:cs typeface="Calibri"/>
            </a:endParaRPr>
          </a:p>
          <a:p>
            <a:pPr marL="403384" marR="347663" lvl="1" indent="-50959">
              <a:lnSpc>
                <a:spcPct val="107500"/>
              </a:lnSpc>
              <a:spcBef>
                <a:spcPts val="11"/>
              </a:spcBef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O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8" dirty="0">
                <a:latin typeface="Calibri"/>
                <a:cs typeface="Calibri"/>
              </a:rPr>
              <a:t>er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b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spc="-38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9" dirty="0">
                <a:latin typeface="Calibri"/>
                <a:cs typeface="Calibri"/>
              </a:rPr>
              <a:t>mm</a:t>
            </a:r>
            <a:r>
              <a:rPr dirty="0">
                <a:latin typeface="Calibri"/>
                <a:cs typeface="Calibri"/>
              </a:rPr>
              <a:t>ar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z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9" dirty="0">
                <a:latin typeface="Calibri"/>
                <a:cs typeface="Calibri"/>
              </a:rPr>
              <a:t>e</a:t>
            </a:r>
            <a:r>
              <a:rPr spc="-34" dirty="0">
                <a:latin typeface="Calibri"/>
                <a:cs typeface="Calibri"/>
              </a:rPr>
              <a:t>w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spc="-19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a</a:t>
            </a:r>
            <a:r>
              <a:rPr spc="-8" dirty="0">
                <a:latin typeface="Calibri"/>
                <a:cs typeface="Calibri"/>
              </a:rPr>
              <a:t>rz</a:t>
            </a:r>
            <a:r>
              <a:rPr spc="-4" dirty="0">
                <a:latin typeface="Calibri"/>
                <a:cs typeface="Calibri"/>
              </a:rPr>
              <a:t>il</a:t>
            </a:r>
            <a:r>
              <a:rPr spc="-34" dirty="0">
                <a:latin typeface="Calibri"/>
                <a:cs typeface="Calibri"/>
              </a:rPr>
              <a:t>a</a:t>
            </a:r>
            <a:r>
              <a:rPr spc="-143" dirty="0">
                <a:latin typeface="Calibri"/>
                <a:cs typeface="Calibri"/>
              </a:rPr>
              <a:t>y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Elhadad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Mc</a:t>
            </a:r>
            <a:r>
              <a:rPr spc="-45" dirty="0">
                <a:latin typeface="Calibri"/>
                <a:cs typeface="Calibri"/>
              </a:rPr>
              <a:t>K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o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2002)</a:t>
            </a:r>
            <a:endParaRPr>
              <a:latin typeface="Calibri"/>
              <a:cs typeface="Calibri"/>
            </a:endParaRPr>
          </a:p>
          <a:p>
            <a:pPr marL="180975" indent="-171450">
              <a:spcBef>
                <a:spcPts val="472"/>
              </a:spcBef>
              <a:buClr>
                <a:srgbClr val="0000FF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8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100" spc="4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100" spc="-19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100" spc="-38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100" spc="-19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100" spc="4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100" spc="-11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100" spc="-19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72"/>
              </a:spcBef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oos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</a:t>
            </a:r>
            <a:r>
              <a:rPr spc="-75" dirty="0">
                <a:latin typeface="Calibri"/>
                <a:cs typeface="Calibri"/>
              </a:rPr>
              <a:t>k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hb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si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4" dirty="0">
                <a:latin typeface="Calibri"/>
                <a:cs typeface="Calibri"/>
              </a:rPr>
              <a:t>il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spc="-8" dirty="0">
                <a:latin typeface="Calibri"/>
                <a:cs typeface="Calibri"/>
              </a:rPr>
              <a:t>b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osi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)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523875" marR="3810" lvl="1" indent="-171450">
              <a:lnSpc>
                <a:spcPts val="1965"/>
              </a:lnSpc>
              <a:spcBef>
                <a:spcPts val="390"/>
              </a:spcBef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oos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hb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" dirty="0">
                <a:latin typeface="Calibri"/>
                <a:cs typeface="Calibri"/>
              </a:rPr>
              <a:t>is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u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ty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spc="-19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a</a:t>
            </a:r>
            <a:r>
              <a:rPr spc="-8" dirty="0">
                <a:latin typeface="Calibri"/>
                <a:cs typeface="Calibri"/>
              </a:rPr>
              <a:t>rz</a:t>
            </a:r>
            <a:r>
              <a:rPr spc="-4" dirty="0">
                <a:latin typeface="Calibri"/>
                <a:cs typeface="Calibri"/>
              </a:rPr>
              <a:t>il</a:t>
            </a:r>
            <a:r>
              <a:rPr spc="-34"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p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2007)</a:t>
            </a:r>
            <a:endParaRPr>
              <a:latin typeface="Calibri"/>
              <a:cs typeface="Calibri"/>
            </a:endParaRPr>
          </a:p>
          <a:p>
            <a:pPr marL="180975" indent="-171450">
              <a:spcBef>
                <a:spcPts val="424"/>
              </a:spcBef>
              <a:buClr>
                <a:srgbClr val="0000FF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91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100" spc="-5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100" spc="-38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100" spc="-19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100" spc="-8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100" spc="-4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100" spc="-11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72"/>
              </a:spcBef>
              <a:buFont typeface="Arial"/>
              <a:buChar char="•"/>
              <a:tabLst>
                <a:tab pos="523875" algn="l"/>
              </a:tabLst>
            </a:pPr>
            <a:r>
              <a:rPr dirty="0">
                <a:latin typeface="Calibri"/>
                <a:cs typeface="Calibri"/>
              </a:rPr>
              <a:t>L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arn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so</a:t>
            </a:r>
            <a:r>
              <a:rPr dirty="0">
                <a:latin typeface="Calibri"/>
                <a:cs typeface="Calibri"/>
              </a:rPr>
              <a:t>u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900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2173"/>
            <a:ext cx="9144000" cy="772904"/>
          </a:xfrm>
          <a:prstGeom prst="rect">
            <a:avLst/>
          </a:prstGeom>
        </p:spPr>
        <p:txBody>
          <a:bodyPr vert="horz" wrap="square" lIns="0" tIns="216789" rIns="0" bIns="0" rtlCol="0" anchor="ctr">
            <a:spAutoFit/>
          </a:bodyPr>
          <a:lstStyle/>
          <a:p>
            <a:pPr marL="9525"/>
            <a:r>
              <a:rPr sz="3600" spc="-23" dirty="0">
                <a:latin typeface="Calibri Light"/>
                <a:cs typeface="Calibri Light"/>
              </a:rPr>
              <a:t>Au</a:t>
            </a:r>
            <a:r>
              <a:rPr sz="3600" spc="-41" dirty="0">
                <a:latin typeface="Calibri Light"/>
                <a:cs typeface="Calibri Light"/>
              </a:rPr>
              <a:t>t</a:t>
            </a:r>
            <a:r>
              <a:rPr sz="3600" dirty="0">
                <a:latin typeface="Calibri Light"/>
                <a:cs typeface="Calibri Light"/>
              </a:rPr>
              <a:t>o</a:t>
            </a:r>
            <a:r>
              <a:rPr sz="3600" spc="-8" dirty="0">
                <a:latin typeface="Calibri Light"/>
                <a:cs typeface="Calibri Light"/>
              </a:rPr>
              <a:t>m</a:t>
            </a:r>
            <a:r>
              <a:rPr sz="3600" spc="-53" dirty="0">
                <a:latin typeface="Calibri Light"/>
                <a:cs typeface="Calibri Light"/>
              </a:rPr>
              <a:t>a</a:t>
            </a:r>
            <a:r>
              <a:rPr sz="3600" spc="-11" dirty="0">
                <a:latin typeface="Calibri Light"/>
                <a:cs typeface="Calibri Light"/>
              </a:rPr>
              <a:t>ti</a:t>
            </a:r>
            <a:r>
              <a:rPr sz="3600" dirty="0">
                <a:latin typeface="Calibri Light"/>
                <a:cs typeface="Calibri Light"/>
              </a:rPr>
              <a:t>c</a:t>
            </a:r>
            <a:r>
              <a:rPr sz="3600" spc="-71" dirty="0">
                <a:latin typeface="Times New Roman"/>
                <a:cs typeface="Times New Roman"/>
              </a:rPr>
              <a:t> </a:t>
            </a:r>
            <a:r>
              <a:rPr sz="3600" spc="-19" dirty="0">
                <a:latin typeface="Calibri Light"/>
                <a:cs typeface="Calibri Light"/>
              </a:rPr>
              <a:t>su</a:t>
            </a:r>
            <a:r>
              <a:rPr sz="3600" spc="-34" dirty="0">
                <a:latin typeface="Calibri Light"/>
                <a:cs typeface="Calibri Light"/>
              </a:rPr>
              <a:t>m</a:t>
            </a:r>
            <a:r>
              <a:rPr sz="3600" spc="-8" dirty="0">
                <a:latin typeface="Calibri Light"/>
                <a:cs typeface="Calibri Light"/>
              </a:rPr>
              <a:t>m</a:t>
            </a:r>
            <a:r>
              <a:rPr sz="3600" spc="-19" dirty="0">
                <a:latin typeface="Calibri Light"/>
                <a:cs typeface="Calibri Light"/>
              </a:rPr>
              <a:t>a</a:t>
            </a:r>
            <a:r>
              <a:rPr sz="3600" spc="-4" dirty="0">
                <a:latin typeface="Calibri Light"/>
                <a:cs typeface="Calibri Light"/>
              </a:rPr>
              <a:t>r</a:t>
            </a:r>
            <a:r>
              <a:rPr sz="3600" spc="-15" dirty="0">
                <a:latin typeface="Calibri Light"/>
                <a:cs typeface="Calibri Light"/>
              </a:rPr>
              <a:t>y</a:t>
            </a:r>
            <a:r>
              <a:rPr sz="3600" spc="-71" dirty="0">
                <a:latin typeface="Times New Roman"/>
                <a:cs typeface="Times New Roman"/>
              </a:rPr>
              <a:t> </a:t>
            </a:r>
            <a:r>
              <a:rPr sz="3600" spc="-15" dirty="0" smtClean="0">
                <a:latin typeface="Calibri Light"/>
                <a:cs typeface="Calibri Light"/>
              </a:rPr>
              <a:t>edit</a:t>
            </a:r>
            <a:r>
              <a:rPr sz="3600" spc="-11" dirty="0" smtClean="0">
                <a:latin typeface="Calibri Light"/>
                <a:cs typeface="Calibri Light"/>
              </a:rPr>
              <a:t>s</a:t>
            </a:r>
            <a:endParaRPr sz="3600" spc="-15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06" y="1397421"/>
            <a:ext cx="6986111" cy="225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dirty="0">
                <a:latin typeface="Calibri"/>
                <a:cs typeface="Calibri"/>
              </a:rPr>
              <a:t>S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5" dirty="0">
                <a:latin typeface="Calibri"/>
                <a:cs typeface="Calibri"/>
              </a:rPr>
              <a:t>me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9" dirty="0">
                <a:latin typeface="Calibri"/>
                <a:cs typeface="Calibri"/>
              </a:rPr>
              <a:t>e</a:t>
            </a:r>
            <a:r>
              <a:rPr sz="2100" spc="-4" dirty="0">
                <a:latin typeface="Calibri"/>
                <a:cs typeface="Calibri"/>
              </a:rPr>
              <a:t>x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ss</a:t>
            </a:r>
            <a:r>
              <a:rPr sz="2100" spc="-4" dirty="0">
                <a:latin typeface="Calibri"/>
                <a:cs typeface="Calibri"/>
              </a:rPr>
              <a:t>io</a:t>
            </a:r>
            <a:r>
              <a:rPr sz="2100" dirty="0">
                <a:latin typeface="Calibri"/>
                <a:cs typeface="Calibri"/>
              </a:rPr>
              <a:t>ns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gh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b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pp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11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23" dirty="0">
                <a:latin typeface="Calibri"/>
                <a:cs typeface="Calibri"/>
              </a:rPr>
              <a:t>a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e</a:t>
            </a:r>
            <a:r>
              <a:rPr sz="2100" spc="-15" dirty="0">
                <a:latin typeface="Calibri"/>
                <a:cs typeface="Calibri"/>
              </a:rPr>
              <a:t>w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49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x</a:t>
            </a:r>
            <a:r>
              <a:rPr sz="2100" spc="-8" dirty="0">
                <a:latin typeface="Calibri"/>
                <a:cs typeface="Calibri"/>
              </a:rPr>
              <a:t>t</a:t>
            </a:r>
            <a:endParaRPr sz="2100" dirty="0">
              <a:latin typeface="Calibri"/>
              <a:cs typeface="Calibri"/>
            </a:endParaRPr>
          </a:p>
          <a:p>
            <a:pPr marL="523875" lvl="1" indent="-171450">
              <a:spcBef>
                <a:spcPts val="172"/>
              </a:spcBef>
              <a:buFont typeface="Arial"/>
              <a:buChar char="•"/>
              <a:tabLst>
                <a:tab pos="523875" algn="l"/>
              </a:tabLst>
            </a:pPr>
            <a:r>
              <a:rPr spc="-45" dirty="0">
                <a:latin typeface="Calibri"/>
                <a:cs typeface="Calibri"/>
              </a:rPr>
              <a:t>R</a:t>
            </a:r>
            <a:r>
              <a:rPr spc="-26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  <a:p>
            <a:pPr marL="1209675" lvl="2" indent="-171450">
              <a:spcBef>
                <a:spcPts val="233"/>
              </a:spcBef>
              <a:buFont typeface="Arial"/>
              <a:buChar char="•"/>
              <a:tabLst>
                <a:tab pos="1209675" algn="l"/>
              </a:tabLst>
            </a:pPr>
            <a:r>
              <a:rPr sz="1350" spc="-8" dirty="0">
                <a:latin typeface="Calibri"/>
                <a:cs typeface="Calibri"/>
              </a:rPr>
              <a:t>he</a:t>
            </a:r>
            <a:endParaRPr sz="1350" dirty="0">
              <a:latin typeface="Calibri"/>
              <a:cs typeface="Calibri"/>
            </a:endParaRPr>
          </a:p>
          <a:p>
            <a:pPr marL="1209675" lvl="2" indent="-171450">
              <a:spcBef>
                <a:spcPts val="180"/>
              </a:spcBef>
              <a:buFont typeface="Arial"/>
              <a:buChar char="•"/>
              <a:tabLst>
                <a:tab pos="1209675" algn="l"/>
              </a:tabLst>
            </a:pPr>
            <a:r>
              <a:rPr sz="1350" spc="-11" dirty="0">
                <a:latin typeface="Calibri"/>
                <a:cs typeface="Calibri"/>
              </a:rPr>
              <a:t>P</a:t>
            </a:r>
            <a:r>
              <a:rPr sz="1350" spc="-8" dirty="0">
                <a:latin typeface="Calibri"/>
                <a:cs typeface="Calibri"/>
              </a:rPr>
              <a:t>u</a:t>
            </a:r>
            <a:r>
              <a:rPr sz="1350" spc="-11" dirty="0">
                <a:latin typeface="Calibri"/>
                <a:cs typeface="Calibri"/>
              </a:rPr>
              <a:t>t</a:t>
            </a:r>
            <a:r>
              <a:rPr sz="1350" spc="-4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n</a:t>
            </a:r>
          </a:p>
          <a:p>
            <a:pPr marL="1209675" lvl="2" indent="-171450">
              <a:spcBef>
                <a:spcPts val="270"/>
              </a:spcBef>
              <a:buFont typeface="Arial"/>
              <a:buChar char="•"/>
              <a:tabLst>
                <a:tab pos="1209675" algn="l"/>
              </a:tabLst>
            </a:pPr>
            <a:r>
              <a:rPr sz="1350" spc="-4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u</a:t>
            </a:r>
            <a:r>
              <a:rPr sz="1350" spc="-4" dirty="0">
                <a:latin typeface="Calibri"/>
                <a:cs typeface="Calibri"/>
              </a:rPr>
              <a:t>ss</a:t>
            </a:r>
            <a:r>
              <a:rPr sz="1350" dirty="0">
                <a:latin typeface="Calibri"/>
                <a:cs typeface="Calibri"/>
              </a:rPr>
              <a:t>ian</a:t>
            </a:r>
            <a:r>
              <a:rPr sz="1350" spc="-26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P</a:t>
            </a:r>
            <a:r>
              <a:rPr sz="1350" spc="-11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i</a:t>
            </a:r>
            <a:r>
              <a:rPr sz="1350" spc="-15" dirty="0">
                <a:latin typeface="Calibri"/>
                <a:cs typeface="Calibri"/>
              </a:rPr>
              <a:t>m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spc="-26" dirty="0">
                <a:latin typeface="Times New Roman"/>
                <a:cs typeface="Times New Roman"/>
              </a:rPr>
              <a:t> </a:t>
            </a:r>
            <a:r>
              <a:rPr sz="1350" spc="-19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ini</a:t>
            </a:r>
            <a:r>
              <a:rPr sz="1350" spc="-19" dirty="0">
                <a:latin typeface="Calibri"/>
                <a:cs typeface="Calibri"/>
              </a:rPr>
              <a:t>s</a:t>
            </a:r>
            <a:r>
              <a:rPr sz="1350" spc="-26" dirty="0">
                <a:latin typeface="Calibri"/>
                <a:cs typeface="Calibri"/>
              </a:rPr>
              <a:t>t</a:t>
            </a:r>
            <a:r>
              <a:rPr sz="1350" spc="-8" dirty="0">
                <a:latin typeface="Calibri"/>
                <a:cs typeface="Calibri"/>
              </a:rPr>
              <a:t>er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Vladi</a:t>
            </a:r>
            <a:r>
              <a:rPr sz="1350" spc="-15" dirty="0">
                <a:latin typeface="Calibri"/>
                <a:cs typeface="Calibri"/>
              </a:rPr>
              <a:t>m</a:t>
            </a:r>
            <a:r>
              <a:rPr sz="1350" dirty="0">
                <a:latin typeface="Calibri"/>
                <a:cs typeface="Calibri"/>
              </a:rPr>
              <a:t>i</a:t>
            </a:r>
            <a:r>
              <a:rPr sz="1350" spc="-8" dirty="0">
                <a:latin typeface="Calibri"/>
                <a:cs typeface="Calibri"/>
              </a:rPr>
              <a:t>r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u</a:t>
            </a:r>
            <a:r>
              <a:rPr sz="1350" spc="-4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in</a:t>
            </a:r>
          </a:p>
          <a:p>
            <a:pPr marL="523875" lvl="1" indent="-171450">
              <a:spcBef>
                <a:spcPts val="90"/>
              </a:spcBef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u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se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6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</a:p>
          <a:p>
            <a:pPr marL="866775" lvl="2" indent="-171450">
              <a:spcBef>
                <a:spcPts val="244"/>
              </a:spcBef>
              <a:buSzPct val="90000"/>
              <a:buFont typeface="Arial"/>
              <a:buChar char="•"/>
              <a:tabLst>
                <a:tab pos="866775" algn="l"/>
              </a:tabLst>
            </a:pPr>
            <a:r>
              <a:rPr sz="1500" dirty="0">
                <a:latin typeface="Calibri"/>
                <a:cs typeface="Calibri"/>
              </a:rPr>
              <a:t>H</a:t>
            </a:r>
            <a:r>
              <a:rPr sz="1500" spc="-11" dirty="0">
                <a:latin typeface="Calibri"/>
                <a:cs typeface="Calibri"/>
              </a:rPr>
              <a:t>o</a:t>
            </a:r>
            <a:r>
              <a:rPr sz="1500" spc="-30" dirty="0">
                <a:latin typeface="Calibri"/>
                <a:cs typeface="Calibri"/>
              </a:rPr>
              <a:t>w</a:t>
            </a:r>
            <a:r>
              <a:rPr sz="1500" spc="-15" dirty="0">
                <a:latin typeface="Calibri"/>
                <a:cs typeface="Calibri"/>
              </a:rPr>
              <a:t>e</a:t>
            </a:r>
            <a:r>
              <a:rPr sz="1500" spc="-26" dirty="0">
                <a:latin typeface="Calibri"/>
                <a:cs typeface="Calibri"/>
              </a:rPr>
              <a:t>v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135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,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11" dirty="0">
                <a:latin typeface="Calibri"/>
                <a:cs typeface="Calibri"/>
              </a:rPr>
              <a:t>o</a:t>
            </a:r>
            <a:r>
              <a:rPr sz="1500" spc="-26" dirty="0">
                <a:latin typeface="Calibri"/>
                <a:cs typeface="Calibri"/>
              </a:rPr>
              <a:t>v</a:t>
            </a:r>
            <a:r>
              <a:rPr sz="1500" spc="-4" dirty="0">
                <a:latin typeface="Calibri"/>
                <a:cs typeface="Calibri"/>
              </a:rPr>
              <a:t>e</a:t>
            </a:r>
            <a:r>
              <a:rPr sz="1500" spc="-135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,</a:t>
            </a:r>
            <a:r>
              <a:rPr sz="1500" spc="-38" dirty="0">
                <a:latin typeface="Times New Roman"/>
                <a:cs typeface="Times New Roman"/>
              </a:rPr>
              <a:t> 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u</a:t>
            </a:r>
            <a:r>
              <a:rPr sz="1500" spc="-11" dirty="0">
                <a:latin typeface="Calibri"/>
                <a:cs typeface="Calibri"/>
              </a:rPr>
              <a:t>b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spc="-4" dirty="0">
                <a:latin typeface="Calibri"/>
                <a:cs typeface="Calibri"/>
              </a:rPr>
              <a:t>equ</a:t>
            </a:r>
            <a:r>
              <a:rPr sz="1500" spc="4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n</a:t>
            </a:r>
            <a:r>
              <a:rPr sz="1500" spc="-4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y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443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qu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ph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23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26" dirty="0">
                <a:latin typeface="Calibri"/>
                <a:cs typeface="Calibri"/>
              </a:rPr>
              <a:t>ca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N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P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hn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qu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09677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789" rIns="0" bIns="0" rtlCol="0" anchor="ctr">
            <a:spAutoFit/>
          </a:bodyPr>
          <a:lstStyle/>
          <a:p>
            <a:pPr marL="9525"/>
            <a:r>
              <a:rPr spc="-4" dirty="0">
                <a:latin typeface="Calibri Light"/>
                <a:cs typeface="Calibri Light"/>
              </a:rPr>
              <a:t>B</a:t>
            </a:r>
            <a:r>
              <a:rPr spc="-34" dirty="0">
                <a:latin typeface="Calibri Light"/>
                <a:cs typeface="Calibri Light"/>
              </a:rPr>
              <a:t>e</a:t>
            </a:r>
            <a:r>
              <a:rPr spc="-94" dirty="0">
                <a:latin typeface="Calibri Light"/>
                <a:cs typeface="Calibri Light"/>
              </a:rPr>
              <a:t>f</a:t>
            </a:r>
            <a:r>
              <a:rPr spc="4" dirty="0">
                <a:latin typeface="Calibri Light"/>
                <a:cs typeface="Calibri Light"/>
              </a:rPr>
              <a:t>o</a:t>
            </a:r>
            <a:r>
              <a:rPr spc="-68" dirty="0">
                <a:latin typeface="Calibri Light"/>
                <a:cs typeface="Calibri Light"/>
              </a:rPr>
              <a:t>r</a:t>
            </a:r>
            <a:r>
              <a:rPr dirty="0">
                <a:latin typeface="Calibri Light"/>
                <a:cs typeface="Calibri Light"/>
              </a:rPr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 Light"/>
                <a:cs typeface="Calibri Light"/>
              </a:rPr>
              <a:t>and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 Light"/>
                <a:cs typeface="Calibri Light"/>
              </a:rPr>
              <a:t>A</a:t>
            </a:r>
            <a:r>
              <a:rPr spc="-15" dirty="0">
                <a:latin typeface="Calibri Light"/>
                <a:cs typeface="Calibri Light"/>
              </a:rPr>
              <a:t>f</a:t>
            </a:r>
            <a:r>
              <a:rPr spc="-41" dirty="0">
                <a:latin typeface="Calibri Light"/>
                <a:cs typeface="Calibri Light"/>
              </a:rPr>
              <a:t>t</a:t>
            </a:r>
            <a:r>
              <a:rPr spc="-15" dirty="0">
                <a:latin typeface="Calibri Light"/>
                <a:cs typeface="Calibri Light"/>
              </a:rPr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6450" y="1405506"/>
            <a:ext cx="7767638" cy="2780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933" marR="161449" indent="-171450">
              <a:lnSpc>
                <a:spcPct val="89200"/>
              </a:lnSpc>
            </a:pPr>
            <a:r>
              <a:rPr spc="-4" dirty="0">
                <a:solidFill>
                  <a:srgbClr val="ED7D31"/>
                </a:solidFill>
                <a:latin typeface="Calibri"/>
                <a:cs typeface="Calibri"/>
              </a:rPr>
              <a:t>P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in</a:t>
            </a:r>
            <a:r>
              <a:rPr spc="-4" dirty="0">
                <a:solidFill>
                  <a:srgbClr val="ED7D31"/>
                </a:solidFill>
                <a:latin typeface="Calibri"/>
                <a:cs typeface="Calibri"/>
              </a:rPr>
              <a:t>oc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h</a:t>
            </a:r>
            <a:r>
              <a:rPr spc="-19" dirty="0">
                <a:solidFill>
                  <a:srgbClr val="ED7D31"/>
                </a:solidFill>
                <a:latin typeface="Calibri"/>
                <a:cs typeface="Calibri"/>
              </a:rPr>
              <a:t>e</a:t>
            </a:r>
            <a:r>
              <a:rPr spc="-8" dirty="0">
                <a:solidFill>
                  <a:srgbClr val="ED7D31"/>
                </a:solidFill>
                <a:latin typeface="Calibri"/>
                <a:cs typeface="Calibri"/>
              </a:rPr>
              <a:t>t</a:t>
            </a:r>
            <a:r>
              <a:rPr spc="-49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pc="-38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und</a:t>
            </a:r>
            <a:r>
              <a:rPr spc="-8" dirty="0">
                <a:latin typeface="Calibri"/>
                <a:cs typeface="Calibri"/>
              </a:rPr>
              <a:t>er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23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nd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4"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b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is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oli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ct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38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a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9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iss</a:t>
            </a:r>
            <a:r>
              <a:rPr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b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pan</a:t>
            </a:r>
            <a:r>
              <a:rPr spc="-4" dirty="0">
                <a:latin typeface="Calibri"/>
                <a:cs typeface="Calibri"/>
              </a:rPr>
              <a:t>is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jud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ED7D31"/>
                </a:solidFill>
                <a:latin typeface="Calibri"/>
                <a:cs typeface="Calibri"/>
              </a:rPr>
              <a:t>P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in</a:t>
            </a:r>
            <a:r>
              <a:rPr spc="-4" dirty="0">
                <a:solidFill>
                  <a:srgbClr val="ED7D31"/>
                </a:solidFill>
                <a:latin typeface="Calibri"/>
                <a:cs typeface="Calibri"/>
              </a:rPr>
              <a:t>oc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h</a:t>
            </a:r>
            <a:r>
              <a:rPr spc="-19" dirty="0">
                <a:solidFill>
                  <a:srgbClr val="ED7D31"/>
                </a:solidFill>
                <a:latin typeface="Calibri"/>
                <a:cs typeface="Calibri"/>
              </a:rPr>
              <a:t>e</a:t>
            </a:r>
            <a:r>
              <a:rPr spc="-8" dirty="0">
                <a:solidFill>
                  <a:srgbClr val="ED7D31"/>
                </a:solidFill>
                <a:latin typeface="Calibri"/>
                <a:cs typeface="Calibri"/>
              </a:rPr>
              <a:t>t</a:t>
            </a:r>
            <a:r>
              <a:rPr spc="-49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has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im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un</a:t>
            </a:r>
            <a:r>
              <a:rPr spc="-4" dirty="0">
                <a:latin typeface="Calibri"/>
                <a:cs typeface="Calibri"/>
              </a:rPr>
              <a:t>it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in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il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64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-</a:t>
            </a:r>
            <a:r>
              <a:rPr spc="-38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6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-</a:t>
            </a:r>
            <a:r>
              <a:rPr spc="-4" dirty="0">
                <a:latin typeface="Calibri"/>
                <a:cs typeface="Calibri"/>
              </a:rPr>
              <a:t>li</a:t>
            </a:r>
            <a:r>
              <a:rPr spc="-41" dirty="0">
                <a:latin typeface="Calibri"/>
                <a:cs typeface="Calibri"/>
              </a:rPr>
              <a:t>f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und</a:t>
            </a:r>
            <a:r>
              <a:rPr spc="-8" dirty="0">
                <a:latin typeface="Calibri"/>
                <a:cs typeface="Calibri"/>
              </a:rPr>
              <a:t>er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9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w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3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spc="-11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rn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a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ED7D31"/>
                </a:solidFill>
                <a:latin typeface="Calibri"/>
                <a:cs typeface="Calibri"/>
              </a:rPr>
              <a:t>P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in</a:t>
            </a:r>
            <a:r>
              <a:rPr spc="-4" dirty="0">
                <a:solidFill>
                  <a:srgbClr val="ED7D31"/>
                </a:solidFill>
                <a:latin typeface="Calibri"/>
                <a:cs typeface="Calibri"/>
              </a:rPr>
              <a:t>oc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h</a:t>
            </a:r>
            <a:r>
              <a:rPr spc="-19" dirty="0">
                <a:solidFill>
                  <a:srgbClr val="ED7D31"/>
                </a:solidFill>
                <a:latin typeface="Calibri"/>
                <a:cs typeface="Calibri"/>
              </a:rPr>
              <a:t>e</a:t>
            </a:r>
            <a:r>
              <a:rPr spc="-8" dirty="0">
                <a:solidFill>
                  <a:srgbClr val="ED7D31"/>
                </a:solidFill>
                <a:latin typeface="Calibri"/>
                <a:cs typeface="Calibri"/>
              </a:rPr>
              <a:t>t</a:t>
            </a:r>
            <a:r>
              <a:rPr spc="-49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pc="-38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19" dirty="0">
                <a:latin typeface="Calibri"/>
                <a:cs typeface="Calibri"/>
              </a:rPr>
              <a:t>e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nd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li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c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il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ba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k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u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</a:t>
            </a:r>
            <a:r>
              <a:rPr spc="-131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spcBef>
                <a:spcPts val="2"/>
              </a:spcBef>
            </a:pPr>
            <a:endParaRPr sz="2663" dirty="0">
              <a:latin typeface="Times New Roman"/>
              <a:cs typeface="Times New Roman"/>
            </a:endParaRPr>
          </a:p>
          <a:p>
            <a:pPr marL="180499" marR="3810" indent="-171450">
              <a:lnSpc>
                <a:spcPct val="79800"/>
              </a:lnSpc>
            </a:pPr>
            <a:r>
              <a:rPr spc="-19" dirty="0">
                <a:solidFill>
                  <a:srgbClr val="ED7D31"/>
                </a:solidFill>
                <a:latin typeface="Calibri"/>
                <a:cs typeface="Calibri"/>
              </a:rPr>
              <a:t>G</a:t>
            </a:r>
            <a:r>
              <a:rPr spc="-8" dirty="0">
                <a:solidFill>
                  <a:srgbClr val="ED7D31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n.</a:t>
            </a:r>
            <a:r>
              <a:rPr spc="-53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ED7D31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u</a:t>
            </a:r>
            <a:r>
              <a:rPr spc="-15" dirty="0">
                <a:solidFill>
                  <a:srgbClr val="ED7D31"/>
                </a:solidFill>
                <a:latin typeface="Calibri"/>
                <a:cs typeface="Calibri"/>
              </a:rPr>
              <a:t>g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u</a:t>
            </a:r>
            <a:r>
              <a:rPr spc="-23" dirty="0">
                <a:solidFill>
                  <a:srgbClr val="ED7D31"/>
                </a:solidFill>
                <a:latin typeface="Calibri"/>
                <a:cs typeface="Calibri"/>
              </a:rPr>
              <a:t>s</a:t>
            </a:r>
            <a:r>
              <a:rPr spc="-30" dirty="0">
                <a:solidFill>
                  <a:srgbClr val="ED7D31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o</a:t>
            </a:r>
            <a:r>
              <a:rPr spc="-53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ED7D31"/>
                </a:solidFill>
                <a:latin typeface="Calibri"/>
                <a:cs typeface="Calibri"/>
              </a:rPr>
              <a:t>P</a:t>
            </a:r>
            <a:r>
              <a:rPr spc="-4" dirty="0">
                <a:solidFill>
                  <a:srgbClr val="ED7D31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n</a:t>
            </a:r>
            <a:r>
              <a:rPr spc="-4" dirty="0">
                <a:solidFill>
                  <a:srgbClr val="ED7D31"/>
                </a:solidFill>
                <a:latin typeface="Calibri"/>
                <a:cs typeface="Calibri"/>
              </a:rPr>
              <a:t>o</a:t>
            </a:r>
            <a:r>
              <a:rPr spc="-15" dirty="0">
                <a:solidFill>
                  <a:srgbClr val="ED7D31"/>
                </a:solidFill>
                <a:latin typeface="Calibri"/>
                <a:cs typeface="Calibri"/>
              </a:rPr>
              <a:t>c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h</a:t>
            </a:r>
            <a:r>
              <a:rPr spc="-19" dirty="0">
                <a:solidFill>
                  <a:srgbClr val="ED7D31"/>
                </a:solidFill>
                <a:latin typeface="Calibri"/>
                <a:cs typeface="Calibri"/>
              </a:rPr>
              <a:t>e</a:t>
            </a:r>
            <a:r>
              <a:rPr spc="-11" dirty="0">
                <a:solidFill>
                  <a:srgbClr val="ED7D31"/>
                </a:solidFill>
                <a:latin typeface="Calibri"/>
                <a:cs typeface="Calibri"/>
              </a:rPr>
              <a:t>t</a:t>
            </a:r>
            <a:r>
              <a:rPr spc="-8" dirty="0">
                <a:solidFill>
                  <a:srgbClr val="ED7D31"/>
                </a:solidFill>
                <a:latin typeface="Calibri"/>
                <a:cs typeface="Calibri"/>
              </a:rPr>
              <a:t>,</a:t>
            </a:r>
            <a:r>
              <a:rPr spc="-49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pc="-11" dirty="0">
                <a:solidFill>
                  <a:srgbClr val="ED7D31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h</a:t>
            </a:r>
            <a:r>
              <a:rPr spc="-11" dirty="0">
                <a:solidFill>
                  <a:srgbClr val="ED7D31"/>
                </a:solidFill>
                <a:latin typeface="Calibri"/>
                <a:cs typeface="Calibri"/>
              </a:rPr>
              <a:t>e</a:t>
            </a:r>
            <a:r>
              <a:rPr spc="-45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pc="-38" dirty="0">
                <a:solidFill>
                  <a:srgbClr val="ED7D31"/>
                </a:solidFill>
                <a:latin typeface="Calibri"/>
                <a:cs typeface="Calibri"/>
              </a:rPr>
              <a:t>f</a:t>
            </a:r>
            <a:r>
              <a:rPr spc="-4" dirty="0">
                <a:solidFill>
                  <a:srgbClr val="ED7D31"/>
                </a:solidFill>
                <a:latin typeface="Calibri"/>
                <a:cs typeface="Calibri"/>
              </a:rPr>
              <a:t>o</a:t>
            </a:r>
            <a:r>
              <a:rPr spc="-8" dirty="0">
                <a:solidFill>
                  <a:srgbClr val="ED7D31"/>
                </a:solidFill>
                <a:latin typeface="Calibri"/>
                <a:cs typeface="Calibri"/>
              </a:rPr>
              <a:t>r</a:t>
            </a:r>
            <a:r>
              <a:rPr spc="-19" dirty="0">
                <a:solidFill>
                  <a:srgbClr val="ED7D31"/>
                </a:solidFill>
                <a:latin typeface="Calibri"/>
                <a:cs typeface="Calibri"/>
              </a:rPr>
              <a:t>m</a:t>
            </a:r>
            <a:r>
              <a:rPr spc="-8" dirty="0">
                <a:solidFill>
                  <a:srgbClr val="ED7D31"/>
                </a:solidFill>
                <a:latin typeface="Calibri"/>
                <a:cs typeface="Calibri"/>
              </a:rPr>
              <a:t>er</a:t>
            </a:r>
            <a:r>
              <a:rPr spc="-49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ED7D31"/>
                </a:solidFill>
                <a:latin typeface="Calibri"/>
                <a:cs typeface="Calibri"/>
              </a:rPr>
              <a:t>C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h</a:t>
            </a:r>
            <a:r>
              <a:rPr spc="-4" dirty="0">
                <a:solidFill>
                  <a:srgbClr val="ED7D31"/>
                </a:solidFill>
                <a:latin typeface="Calibri"/>
                <a:cs typeface="Calibri"/>
              </a:rPr>
              <a:t>il</a:t>
            </a:r>
            <a:r>
              <a:rPr spc="-8" dirty="0">
                <a:solidFill>
                  <a:srgbClr val="ED7D31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an</a:t>
            </a:r>
            <a:r>
              <a:rPr spc="-49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d</a:t>
            </a:r>
            <a:r>
              <a:rPr spc="-4" dirty="0">
                <a:solidFill>
                  <a:srgbClr val="ED7D31"/>
                </a:solidFill>
                <a:latin typeface="Calibri"/>
                <a:cs typeface="Calibri"/>
              </a:rPr>
              <a:t>i</a:t>
            </a:r>
            <a:r>
              <a:rPr spc="-15" dirty="0">
                <a:solidFill>
                  <a:srgbClr val="ED7D31"/>
                </a:solidFill>
                <a:latin typeface="Calibri"/>
                <a:cs typeface="Calibri"/>
              </a:rPr>
              <a:t>c</a:t>
            </a:r>
            <a:r>
              <a:rPr spc="-34" dirty="0">
                <a:solidFill>
                  <a:srgbClr val="ED7D31"/>
                </a:solidFill>
                <a:latin typeface="Calibri"/>
                <a:cs typeface="Calibri"/>
              </a:rPr>
              <a:t>t</a:t>
            </a:r>
            <a:r>
              <a:rPr spc="-19" dirty="0">
                <a:solidFill>
                  <a:srgbClr val="ED7D31"/>
                </a:solidFill>
                <a:latin typeface="Calibri"/>
                <a:cs typeface="Calibri"/>
              </a:rPr>
              <a:t>a</a:t>
            </a:r>
            <a:r>
              <a:rPr spc="-30" dirty="0">
                <a:solidFill>
                  <a:srgbClr val="ED7D31"/>
                </a:solidFill>
                <a:latin typeface="Calibri"/>
                <a:cs typeface="Calibri"/>
              </a:rPr>
              <a:t>t</a:t>
            </a:r>
            <a:r>
              <a:rPr spc="-4" dirty="0">
                <a:solidFill>
                  <a:srgbClr val="ED7D31"/>
                </a:solidFill>
                <a:latin typeface="Calibri"/>
                <a:cs typeface="Calibri"/>
              </a:rPr>
              <a:t>o</a:t>
            </a:r>
            <a:r>
              <a:rPr spc="-165" dirty="0">
                <a:solidFill>
                  <a:srgbClr val="ED7D31"/>
                </a:solidFill>
                <a:latin typeface="Calibri"/>
                <a:cs typeface="Calibri"/>
              </a:rPr>
              <a:t>r</a:t>
            </a:r>
            <a:r>
              <a:rPr spc="-8" dirty="0">
                <a:solidFill>
                  <a:srgbClr val="ED7D31"/>
                </a:solidFill>
                <a:latin typeface="Calibri"/>
                <a:cs typeface="Calibri"/>
              </a:rPr>
              <a:t>,</a:t>
            </a:r>
            <a:r>
              <a:rPr spc="-49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pc="-38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und</a:t>
            </a:r>
            <a:r>
              <a:rPr spc="-8" dirty="0">
                <a:latin typeface="Calibri"/>
                <a:cs typeface="Calibri"/>
              </a:rPr>
              <a:t>er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23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nd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4"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b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is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oli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ct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38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a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9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iss</a:t>
            </a:r>
            <a:r>
              <a:rPr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b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pan</a:t>
            </a:r>
            <a:r>
              <a:rPr spc="-4" dirty="0">
                <a:latin typeface="Calibri"/>
                <a:cs typeface="Calibri"/>
              </a:rPr>
              <a:t>is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jud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ED7D31"/>
                </a:solidFill>
                <a:latin typeface="Calibri"/>
                <a:cs typeface="Calibri"/>
              </a:rPr>
              <a:t>P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in</a:t>
            </a:r>
            <a:r>
              <a:rPr spc="-4" dirty="0">
                <a:solidFill>
                  <a:srgbClr val="ED7D31"/>
                </a:solidFill>
                <a:latin typeface="Calibri"/>
                <a:cs typeface="Calibri"/>
              </a:rPr>
              <a:t>oc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h</a:t>
            </a:r>
            <a:r>
              <a:rPr spc="-19" dirty="0">
                <a:solidFill>
                  <a:srgbClr val="ED7D31"/>
                </a:solidFill>
                <a:latin typeface="Calibri"/>
                <a:cs typeface="Calibri"/>
              </a:rPr>
              <a:t>e</a:t>
            </a:r>
            <a:r>
              <a:rPr spc="-8" dirty="0">
                <a:solidFill>
                  <a:srgbClr val="ED7D31"/>
                </a:solidFill>
                <a:latin typeface="Calibri"/>
                <a:cs typeface="Calibri"/>
              </a:rPr>
              <a:t>t</a:t>
            </a:r>
            <a:r>
              <a:rPr spc="-49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has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im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un</a:t>
            </a:r>
            <a:r>
              <a:rPr spc="-4" dirty="0">
                <a:latin typeface="Calibri"/>
                <a:cs typeface="Calibri"/>
              </a:rPr>
              <a:t>it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il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6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-</a:t>
            </a:r>
            <a:r>
              <a:rPr spc="-38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6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-</a:t>
            </a:r>
            <a:r>
              <a:rPr spc="-4" dirty="0">
                <a:latin typeface="Calibri"/>
                <a:cs typeface="Calibri"/>
              </a:rPr>
              <a:t>li</a:t>
            </a:r>
            <a:r>
              <a:rPr spc="-41" dirty="0">
                <a:latin typeface="Calibri"/>
                <a:cs typeface="Calibri"/>
              </a:rPr>
              <a:t>f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und</a:t>
            </a:r>
            <a:r>
              <a:rPr spc="-8" dirty="0">
                <a:latin typeface="Calibri"/>
                <a:cs typeface="Calibri"/>
              </a:rPr>
              <a:t>er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9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w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3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spc="-11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rn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a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d.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ED7D31"/>
                </a:solidFill>
                <a:latin typeface="Calibri"/>
                <a:cs typeface="Calibri"/>
              </a:rPr>
              <a:t>P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in</a:t>
            </a:r>
            <a:r>
              <a:rPr spc="-4" dirty="0">
                <a:solidFill>
                  <a:srgbClr val="ED7D31"/>
                </a:solidFill>
                <a:latin typeface="Calibri"/>
                <a:cs typeface="Calibri"/>
              </a:rPr>
              <a:t>oc</a:t>
            </a:r>
            <a:r>
              <a:rPr dirty="0">
                <a:solidFill>
                  <a:srgbClr val="ED7D31"/>
                </a:solidFill>
                <a:latin typeface="Calibri"/>
                <a:cs typeface="Calibri"/>
              </a:rPr>
              <a:t>h</a:t>
            </a:r>
            <a:r>
              <a:rPr spc="-19" dirty="0">
                <a:solidFill>
                  <a:srgbClr val="ED7D31"/>
                </a:solidFill>
                <a:latin typeface="Calibri"/>
                <a:cs typeface="Calibri"/>
              </a:rPr>
              <a:t>e</a:t>
            </a:r>
            <a:r>
              <a:rPr spc="-8" dirty="0">
                <a:solidFill>
                  <a:srgbClr val="ED7D31"/>
                </a:solidFill>
                <a:latin typeface="Calibri"/>
                <a:cs typeface="Calibri"/>
              </a:rPr>
              <a:t>t</a:t>
            </a:r>
            <a:r>
              <a:rPr spc="-49" dirty="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pc="-41" dirty="0">
                <a:latin typeface="Calibri"/>
                <a:cs typeface="Calibri"/>
              </a:rPr>
              <a:t>w</a:t>
            </a:r>
            <a:r>
              <a:rPr spc="-11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19" dirty="0">
                <a:latin typeface="Calibri"/>
                <a:cs typeface="Calibri"/>
              </a:rPr>
              <a:t>e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1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nd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li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c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il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ba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k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u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</a:t>
            </a:r>
            <a:r>
              <a:rPr spc="-131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6626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>
              <a:lnSpc>
                <a:spcPts val="3525"/>
              </a:lnSpc>
            </a:pPr>
            <a:r>
              <a:rPr spc="-60" dirty="0" smtClean="0"/>
              <a:t>K</a:t>
            </a:r>
            <a:r>
              <a:rPr dirty="0" smtClean="0"/>
              <a:t>n</a:t>
            </a:r>
            <a:r>
              <a:rPr spc="-11" dirty="0" smtClean="0"/>
              <a:t>o</a:t>
            </a:r>
            <a:r>
              <a:rPr spc="-19" dirty="0" smtClean="0"/>
              <a:t>wled</a:t>
            </a:r>
            <a:r>
              <a:rPr spc="-45" dirty="0" smtClean="0"/>
              <a:t>g</a:t>
            </a:r>
            <a:r>
              <a:rPr spc="-4" dirty="0" smtClean="0"/>
              <a:t>e</a:t>
            </a:r>
            <a:r>
              <a:rPr dirty="0" smtClean="0"/>
              <a:t>-</a:t>
            </a:r>
            <a:r>
              <a:rPr spc="-19" dirty="0" smtClean="0"/>
              <a:t>b</a:t>
            </a:r>
            <a:r>
              <a:rPr spc="-15" dirty="0" smtClean="0"/>
              <a:t>a</a:t>
            </a:r>
            <a:r>
              <a:rPr spc="-19" dirty="0" smtClean="0"/>
              <a:t>sed</a:t>
            </a:r>
            <a:r>
              <a:rPr spc="-75" dirty="0" smtClean="0">
                <a:latin typeface="Times New Roman"/>
                <a:cs typeface="Times New Roman"/>
              </a:rPr>
              <a:t> </a:t>
            </a:r>
            <a:r>
              <a:rPr spc="-19" dirty="0"/>
              <a:t>and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spc="-23" dirty="0"/>
              <a:t>Ad</a:t>
            </a:r>
            <a:r>
              <a:rPr spc="-60" dirty="0"/>
              <a:t>v</a:t>
            </a:r>
            <a:r>
              <a:rPr spc="-19" dirty="0"/>
              <a:t>a</a:t>
            </a:r>
            <a:r>
              <a:rPr spc="-23" dirty="0"/>
              <a:t>n</a:t>
            </a:r>
            <a:r>
              <a:rPr spc="-11" dirty="0"/>
              <a:t>c</a:t>
            </a:r>
            <a:r>
              <a:rPr dirty="0"/>
              <a:t>e</a:t>
            </a:r>
            <a:r>
              <a:rPr spc="-19" dirty="0"/>
              <a:t>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60" dirty="0"/>
              <a:t>S</a:t>
            </a:r>
            <a:r>
              <a:rPr spc="-56" dirty="0"/>
              <a:t>ys</a:t>
            </a:r>
            <a:r>
              <a:rPr spc="-45" dirty="0"/>
              <a:t>t</a:t>
            </a:r>
            <a:r>
              <a:rPr dirty="0"/>
              <a:t>e</a:t>
            </a:r>
            <a:r>
              <a:rPr spc="-8" dirty="0"/>
              <a:t>m</a:t>
            </a:r>
            <a:r>
              <a:rPr spc="-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047750"/>
            <a:ext cx="7638098" cy="2390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800"/>
              </a:lnSpc>
              <a:buFont typeface="Arial"/>
              <a:buChar char="•"/>
              <a:tabLst>
                <a:tab pos="180975" algn="l"/>
              </a:tabLst>
            </a:pPr>
            <a:r>
              <a:rPr sz="2100" dirty="0">
                <a:latin typeface="Calibri"/>
                <a:cs typeface="Calibri"/>
              </a:rPr>
              <a:t>D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-49" dirty="0">
                <a:latin typeface="Calibri"/>
                <a:cs typeface="Calibri"/>
              </a:rPr>
              <a:t>f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26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io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-</a:t>
            </a:r>
            <a:r>
              <a:rPr sz="2100" dirty="0">
                <a:latin typeface="Calibri"/>
                <a:cs typeface="Calibri"/>
              </a:rPr>
              <a:t>&gt;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19" dirty="0">
                <a:latin typeface="Calibri"/>
                <a:cs typeface="Calibri"/>
              </a:rPr>
              <a:t>mm</a:t>
            </a:r>
            <a:r>
              <a:rPr sz="2100" spc="-15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</a:p>
          <a:p>
            <a:pPr marL="180975" indent="-171450">
              <a:lnSpc>
                <a:spcPts val="2800"/>
              </a:lnSpc>
              <a:spcBef>
                <a:spcPts val="469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8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9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x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-49" dirty="0">
                <a:latin typeface="Calibri"/>
                <a:cs typeface="Calibri"/>
              </a:rPr>
              <a:t>e</a:t>
            </a:r>
            <a:r>
              <a:rPr sz="2100" spc="-4" dirty="0">
                <a:latin typeface="Calibri"/>
                <a:cs typeface="Calibri"/>
              </a:rPr>
              <a:t>xi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-</a:t>
            </a:r>
            <a:r>
              <a:rPr sz="2100" dirty="0">
                <a:latin typeface="Calibri"/>
                <a:cs typeface="Calibri"/>
              </a:rPr>
              <a:t>&gt;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dund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cy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30" dirty="0">
                <a:latin typeface="Calibri"/>
                <a:cs typeface="Calibri"/>
              </a:rPr>
              <a:t>e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ion</a:t>
            </a:r>
            <a:endParaRPr sz="2100" dirty="0">
              <a:latin typeface="Calibri"/>
              <a:cs typeface="Calibri"/>
            </a:endParaRPr>
          </a:p>
          <a:p>
            <a:pPr marL="523875" lvl="1" indent="-171450">
              <a:lnSpc>
                <a:spcPts val="2800"/>
              </a:lnSpc>
              <a:spcBef>
                <a:spcPts val="191"/>
              </a:spcBef>
              <a:buFont typeface="Arial"/>
              <a:buChar char="•"/>
              <a:tabLst>
                <a:tab pos="523875" algn="l"/>
              </a:tabLst>
            </a:pPr>
            <a:r>
              <a:rPr spc="-94" dirty="0">
                <a:latin typeface="Calibri"/>
                <a:cs typeface="Calibri"/>
              </a:rPr>
              <a:t>W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dn</a:t>
            </a:r>
            <a:r>
              <a:rPr spc="-19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adj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ol</a:t>
            </a:r>
            <a:r>
              <a:rPr dirty="0">
                <a:latin typeface="Calibri"/>
                <a:cs typeface="Calibri"/>
              </a:rPr>
              <a:t>ar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1" dirty="0">
                <a:latin typeface="Calibri"/>
                <a:cs typeface="Calibri"/>
              </a:rPr>
              <a:t>ty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li</a:t>
            </a:r>
            <a:r>
              <a:rPr spc="-23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</a:t>
            </a:r>
          </a:p>
          <a:p>
            <a:pPr marL="180975" marR="3810" indent="-171450">
              <a:lnSpc>
                <a:spcPts val="2800"/>
              </a:lnSpc>
              <a:spcBef>
                <a:spcPts val="754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8" dirty="0">
                <a:latin typeface="Calibri"/>
                <a:cs typeface="Calibri"/>
              </a:rPr>
              <a:t>s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g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ch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g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mod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-</a:t>
            </a:r>
            <a:r>
              <a:rPr sz="2100" dirty="0">
                <a:latin typeface="Calibri"/>
                <a:cs typeface="Calibri"/>
              </a:rPr>
              <a:t>&gt;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53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30" dirty="0"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38" dirty="0">
                <a:latin typeface="Calibri"/>
                <a:cs typeface="Calibri"/>
              </a:rPr>
              <a:t>w</a:t>
            </a:r>
            <a:r>
              <a:rPr sz="2100" spc="-15" dirty="0">
                <a:latin typeface="Calibri"/>
                <a:cs typeface="Calibri"/>
              </a:rPr>
              <a:t>or</a:t>
            </a:r>
            <a:r>
              <a:rPr sz="2100" spc="-11" dirty="0">
                <a:latin typeface="Calibri"/>
                <a:cs typeface="Calibri"/>
              </a:rPr>
              <a:t>k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-49" dirty="0">
                <a:latin typeface="Calibri"/>
                <a:cs typeface="Calibri"/>
              </a:rPr>
              <a:t>f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19" dirty="0">
                <a:latin typeface="Calibri"/>
                <a:cs typeface="Calibri"/>
              </a:rPr>
              <a:t>emen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8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-8" dirty="0">
                <a:latin typeface="Calibri"/>
                <a:cs typeface="Calibri"/>
              </a:rPr>
              <a:t>e</a:t>
            </a:r>
            <a:r>
              <a:rPr sz="2100" spc="-15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g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lnSpc>
                <a:spcPts val="2800"/>
              </a:lnSpc>
              <a:spcBef>
                <a:spcPts val="529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191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spc="-41" dirty="0">
                <a:latin typeface="Calibri"/>
                <a:cs typeface="Calibri"/>
              </a:rPr>
              <a:t>w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ds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b</a:t>
            </a:r>
            <a:r>
              <a:rPr sz="2100" spc="-23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53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ct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su</a:t>
            </a:r>
            <a:r>
              <a:rPr sz="2100" spc="-23" dirty="0">
                <a:latin typeface="Calibri"/>
                <a:cs typeface="Calibri"/>
              </a:rPr>
              <a:t>mm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41" dirty="0">
                <a:latin typeface="Calibri"/>
                <a:cs typeface="Calibri"/>
              </a:rPr>
              <a:t>z</a:t>
            </a:r>
            <a:r>
              <a:rPr sz="2100" spc="-23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io</a:t>
            </a:r>
            <a:r>
              <a:rPr sz="2100" dirty="0">
                <a:latin typeface="Calibri"/>
                <a:cs typeface="Calibri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2568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DE090E-3154-4307-868C-DB27EF61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57755"/>
          </a:xfrm>
        </p:spPr>
        <p:txBody>
          <a:bodyPr>
            <a:noAutofit/>
          </a:bodyPr>
          <a:lstStyle/>
          <a:p>
            <a:r>
              <a:rPr lang="en-US" sz="3200" dirty="0"/>
              <a:t>Abstractive Summarization: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Sequence-to-sequence </a:t>
            </a:r>
            <a:r>
              <a:rPr lang="en-US" sz="2400" dirty="0"/>
              <a:t>attentional model</a:t>
            </a:r>
            <a:endParaRPr lang="he-IL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CA1C02-D48B-4A3A-852E-B315A6DC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241" y="4400550"/>
            <a:ext cx="5915025" cy="5593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Problems?</a:t>
            </a:r>
          </a:p>
          <a:p>
            <a:pPr lvl="1"/>
            <a:r>
              <a:rPr lang="en-US" dirty="0"/>
              <a:t>Out Of Vocabulary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C40092-7163-4CF0-9A4F-39E48891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1" y="957755"/>
            <a:ext cx="843855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8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800" spc="-19" dirty="0">
                <a:latin typeface="Calibri"/>
                <a:cs typeface="Calibri"/>
              </a:rPr>
              <a:t>Neu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-8" dirty="0">
                <a:latin typeface="Calibri"/>
                <a:cs typeface="Calibri"/>
              </a:rPr>
              <a:t>l</a:t>
            </a:r>
            <a:r>
              <a:rPr sz="2800" spc="-56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su</a:t>
            </a:r>
            <a:r>
              <a:rPr sz="2800" spc="-4" dirty="0">
                <a:latin typeface="Calibri"/>
                <a:cs typeface="Calibri"/>
              </a:rPr>
              <a:t>mm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8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z</a:t>
            </a:r>
            <a:r>
              <a:rPr sz="2800" spc="-19" dirty="0">
                <a:latin typeface="Calibri"/>
                <a:cs typeface="Calibri"/>
              </a:rPr>
              <a:t>a</a:t>
            </a:r>
            <a:r>
              <a:rPr sz="2800" spc="-11" dirty="0">
                <a:latin typeface="Calibri"/>
                <a:cs typeface="Calibri"/>
              </a:rPr>
              <a:t>tio</a:t>
            </a:r>
            <a:r>
              <a:rPr sz="2800" spc="-19" dirty="0">
                <a:latin typeface="Calibri"/>
                <a:cs typeface="Calibri"/>
              </a:rPr>
              <a:t>n</a:t>
            </a:r>
            <a:r>
              <a:rPr sz="2800" spc="-8" dirty="0">
                <a:latin typeface="Calibri"/>
                <a:cs typeface="Calibri"/>
              </a:rPr>
              <a:t>:</a:t>
            </a:r>
            <a:r>
              <a:rPr sz="2800" spc="-56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9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4" dirty="0">
                <a:latin typeface="Calibri"/>
                <a:cs typeface="Calibri"/>
              </a:rPr>
              <a:t>ch</a:t>
            </a:r>
            <a:r>
              <a:rPr sz="2800" spc="-19" dirty="0">
                <a:latin typeface="Calibri"/>
                <a:cs typeface="Calibri"/>
              </a:rPr>
              <a:t>an</a:t>
            </a:r>
            <a:r>
              <a:rPr sz="2800" spc="-8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" dirty="0">
                <a:latin typeface="Calibri"/>
                <a:cs typeface="Calibri"/>
              </a:rPr>
              <a:t>m</a:t>
            </a:r>
            <a:r>
              <a:rPr sz="2800" spc="-11" dirty="0"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971550"/>
            <a:ext cx="8534400" cy="3962400"/>
          </a:xfrm>
        </p:spPr>
        <p:txBody>
          <a:bodyPr>
            <a:normAutofit fontScale="70000" lnSpcReduction="20000"/>
          </a:bodyPr>
          <a:lstStyle/>
          <a:p>
            <a:pPr marL="355600" marR="190500">
              <a:lnSpc>
                <a:spcPct val="120000"/>
              </a:lnSpc>
              <a:spcBef>
                <a:spcPts val="400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400" spc="-5" dirty="0">
                <a:cs typeface="Calibri"/>
              </a:rPr>
              <a:t>S</a:t>
            </a:r>
            <a:r>
              <a:rPr lang="en-US" sz="2400" spc="5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q</a:t>
            </a:r>
            <a:r>
              <a:rPr lang="en-US" sz="2400" spc="-20" dirty="0">
                <a:cs typeface="Calibri"/>
              </a:rPr>
              <a:t>2s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q</a:t>
            </a:r>
            <a:r>
              <a:rPr lang="en-US" sz="2400" spc="5" dirty="0">
                <a:cs typeface="Calibri"/>
              </a:rPr>
              <a:t>+</a:t>
            </a:r>
            <a:r>
              <a:rPr lang="en-US" sz="2400" dirty="0">
                <a:cs typeface="Calibri"/>
              </a:rPr>
              <a:t>a</a:t>
            </a:r>
            <a:r>
              <a:rPr lang="en-US" sz="2400" spc="-15" dirty="0">
                <a:cs typeface="Calibri"/>
              </a:rPr>
              <a:t>tt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n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spc="-5" dirty="0">
                <a:cs typeface="Calibri"/>
              </a:rPr>
              <a:t>io</a:t>
            </a:r>
            <a:r>
              <a:rPr lang="en-US" sz="2400" dirty="0">
                <a:cs typeface="Calibri"/>
              </a:rPr>
              <a:t>n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sy</a:t>
            </a:r>
            <a:r>
              <a:rPr lang="en-US" sz="2400" spc="-5" dirty="0">
                <a:cs typeface="Calibri"/>
              </a:rPr>
              <a:t>st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spc="-30" dirty="0">
                <a:cs typeface="Calibri"/>
              </a:rPr>
              <a:t>m</a:t>
            </a:r>
            <a:r>
              <a:rPr lang="en-US" sz="2400" dirty="0">
                <a:cs typeface="Calibri"/>
              </a:rPr>
              <a:t>s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a</a:t>
            </a:r>
            <a:r>
              <a:rPr lang="en-US" sz="2400" spc="-15" dirty="0">
                <a:cs typeface="Calibri"/>
              </a:rPr>
              <a:t>re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rgbClr val="00B050"/>
                </a:solidFill>
                <a:cs typeface="Calibri"/>
              </a:rPr>
              <a:t>g</a:t>
            </a:r>
            <a:r>
              <a:rPr lang="en-US" sz="2400" spc="-5" dirty="0">
                <a:solidFill>
                  <a:srgbClr val="00B050"/>
                </a:solidFill>
                <a:cs typeface="Calibri"/>
              </a:rPr>
              <a:t>oo</a:t>
            </a:r>
            <a:r>
              <a:rPr lang="en-US" sz="2400" dirty="0">
                <a:solidFill>
                  <a:srgbClr val="00B050"/>
                </a:solidFill>
                <a:cs typeface="Calibri"/>
              </a:rPr>
              <a:t>d</a:t>
            </a:r>
            <a:r>
              <a:rPr lang="en-US" sz="2400" spc="-6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B050"/>
                </a:solidFill>
                <a:cs typeface="Calibri"/>
              </a:rPr>
              <a:t>a</a:t>
            </a:r>
            <a:r>
              <a:rPr lang="en-US" sz="2400" spc="-10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z="2400" spc="-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rgbClr val="00B050"/>
                </a:solidFill>
                <a:cs typeface="Calibri"/>
              </a:rPr>
              <a:t>w</a:t>
            </a:r>
            <a:r>
              <a:rPr lang="en-US" sz="2400" dirty="0">
                <a:solidFill>
                  <a:srgbClr val="00B050"/>
                </a:solidFill>
                <a:cs typeface="Calibri"/>
              </a:rPr>
              <a:t>r</a:t>
            </a:r>
            <a:r>
              <a:rPr lang="en-US" sz="2400" spc="-5" dirty="0">
                <a:solidFill>
                  <a:srgbClr val="00B050"/>
                </a:solidFill>
                <a:cs typeface="Calibri"/>
              </a:rPr>
              <a:t>i</a:t>
            </a:r>
            <a:r>
              <a:rPr lang="en-US" sz="2400" spc="-15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z="2400" spc="-5" dirty="0">
                <a:solidFill>
                  <a:srgbClr val="00B050"/>
                </a:solidFill>
                <a:cs typeface="Calibri"/>
              </a:rPr>
              <a:t>i</a:t>
            </a:r>
            <a:r>
              <a:rPr lang="en-US" sz="2400" dirty="0">
                <a:solidFill>
                  <a:srgbClr val="00B050"/>
                </a:solidFill>
                <a:cs typeface="Calibri"/>
              </a:rPr>
              <a:t>n</a:t>
            </a:r>
            <a:r>
              <a:rPr lang="en-US" sz="2400" spc="-15" dirty="0">
                <a:solidFill>
                  <a:srgbClr val="00B050"/>
                </a:solidFill>
                <a:cs typeface="Calibri"/>
              </a:rPr>
              <a:t>g</a:t>
            </a:r>
            <a:r>
              <a:rPr lang="en-US" sz="2400" spc="-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solidFill>
                  <a:srgbClr val="00B050"/>
                </a:solidFill>
                <a:cs typeface="Calibri"/>
              </a:rPr>
              <a:t>f</a:t>
            </a:r>
            <a:r>
              <a:rPr lang="en-US" sz="2400" spc="-5" dirty="0">
                <a:solidFill>
                  <a:srgbClr val="00B050"/>
                </a:solidFill>
                <a:cs typeface="Calibri"/>
              </a:rPr>
              <a:t>l</a:t>
            </a:r>
            <a:r>
              <a:rPr lang="en-US" sz="2400" dirty="0">
                <a:solidFill>
                  <a:srgbClr val="00B050"/>
                </a:solidFill>
                <a:cs typeface="Calibri"/>
              </a:rPr>
              <a:t>u</a:t>
            </a:r>
            <a:r>
              <a:rPr lang="en-US" sz="2400" spc="-10" dirty="0">
                <a:solidFill>
                  <a:srgbClr val="00B050"/>
                </a:solidFill>
                <a:cs typeface="Calibri"/>
              </a:rPr>
              <a:t>e</a:t>
            </a:r>
            <a:r>
              <a:rPr lang="en-US" sz="2400" dirty="0">
                <a:solidFill>
                  <a:srgbClr val="00B050"/>
                </a:solidFill>
                <a:cs typeface="Calibri"/>
              </a:rPr>
              <a:t>n</a:t>
            </a:r>
            <a:r>
              <a:rPr lang="en-US" sz="2400" spc="-10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z="2400" spc="-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00B050"/>
                </a:solidFill>
                <a:cs typeface="Calibri"/>
              </a:rPr>
              <a:t>o</a:t>
            </a:r>
            <a:r>
              <a:rPr lang="en-US" sz="2400" dirty="0">
                <a:solidFill>
                  <a:srgbClr val="00B050"/>
                </a:solidFill>
                <a:cs typeface="Calibri"/>
              </a:rPr>
              <a:t>u</a:t>
            </a:r>
            <a:r>
              <a:rPr lang="en-US" sz="2400" spc="-15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z="2400" dirty="0">
                <a:solidFill>
                  <a:srgbClr val="00B050"/>
                </a:solidFill>
                <a:cs typeface="Calibri"/>
              </a:rPr>
              <a:t>pu</a:t>
            </a:r>
            <a:r>
              <a:rPr lang="en-US" sz="2400" spc="-15" dirty="0">
                <a:solidFill>
                  <a:srgbClr val="00B050"/>
                </a:solidFill>
                <a:cs typeface="Calibri"/>
              </a:rPr>
              <a:t>t</a:t>
            </a:r>
            <a:r>
              <a:rPr lang="en-US" sz="2400" spc="-10" dirty="0">
                <a:cs typeface="Calibri"/>
              </a:rPr>
              <a:t>,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but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bad</a:t>
            </a:r>
            <a:r>
              <a:rPr lang="en-US" sz="240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a</a:t>
            </a:r>
            <a:r>
              <a:rPr lang="en-US" sz="2400" spc="-10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z="240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rgbClr val="C00000"/>
                </a:solidFill>
                <a:cs typeface="Calibri"/>
              </a:rPr>
              <a:t>c</a:t>
            </a:r>
            <a:r>
              <a:rPr lang="en-US" sz="2400" spc="-5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p</a:t>
            </a:r>
            <a:r>
              <a:rPr lang="en-US" sz="2400" spc="-15" dirty="0">
                <a:solidFill>
                  <a:srgbClr val="C00000"/>
                </a:solidFill>
                <a:cs typeface="Calibri"/>
              </a:rPr>
              <a:t>y</a:t>
            </a:r>
            <a:r>
              <a:rPr lang="en-US" sz="2400" spc="-5" dirty="0">
                <a:solidFill>
                  <a:srgbClr val="C00000"/>
                </a:solidFill>
                <a:cs typeface="Calibri"/>
              </a:rPr>
              <a:t>i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n</a:t>
            </a:r>
            <a:r>
              <a:rPr lang="en-US" sz="2400" spc="-15" dirty="0">
                <a:solidFill>
                  <a:srgbClr val="C00000"/>
                </a:solidFill>
                <a:cs typeface="Calibri"/>
              </a:rPr>
              <a:t>g</a:t>
            </a:r>
            <a:r>
              <a:rPr lang="en-US" sz="240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C00000"/>
                </a:solidFill>
                <a:cs typeface="Calibri"/>
              </a:rPr>
              <a:t>o</a:t>
            </a:r>
            <a:r>
              <a:rPr lang="en-US" sz="2400" spc="-15" dirty="0">
                <a:solidFill>
                  <a:srgbClr val="C00000"/>
                </a:solidFill>
                <a:cs typeface="Calibri"/>
              </a:rPr>
              <a:t>v</a:t>
            </a:r>
            <a:r>
              <a:rPr lang="en-US" sz="2400" spc="-10" dirty="0">
                <a:solidFill>
                  <a:srgbClr val="C00000"/>
                </a:solidFill>
                <a:cs typeface="Calibri"/>
              </a:rPr>
              <a:t>er</a:t>
            </a:r>
            <a:r>
              <a:rPr lang="en-US" sz="240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d</a:t>
            </a:r>
            <a:r>
              <a:rPr lang="en-US" sz="2400" spc="-10" dirty="0">
                <a:solidFill>
                  <a:srgbClr val="C00000"/>
                </a:solidFill>
                <a:cs typeface="Calibri"/>
              </a:rPr>
              <a:t>e</a:t>
            </a:r>
            <a:r>
              <a:rPr lang="en-US" sz="2400" spc="-15" dirty="0">
                <a:solidFill>
                  <a:srgbClr val="C00000"/>
                </a:solidFill>
                <a:cs typeface="Calibri"/>
              </a:rPr>
              <a:t>t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a</a:t>
            </a:r>
            <a:r>
              <a:rPr lang="en-US" sz="2400" spc="-5" dirty="0">
                <a:solidFill>
                  <a:srgbClr val="C00000"/>
                </a:solidFill>
                <a:cs typeface="Calibri"/>
              </a:rPr>
              <a:t>il</a:t>
            </a:r>
            <a:r>
              <a:rPr lang="en-US" sz="2400" dirty="0">
                <a:solidFill>
                  <a:srgbClr val="C00000"/>
                </a:solidFill>
                <a:cs typeface="Calibri"/>
              </a:rPr>
              <a:t>s</a:t>
            </a:r>
            <a:r>
              <a:rPr lang="en-US" sz="240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(li</a:t>
            </a:r>
            <a:r>
              <a:rPr lang="en-US" sz="2400" spc="-20" dirty="0">
                <a:cs typeface="Calibri"/>
              </a:rPr>
              <a:t>k</a:t>
            </a:r>
            <a:r>
              <a:rPr lang="en-US" sz="2400" spc="-15" dirty="0">
                <a:cs typeface="Calibri"/>
              </a:rPr>
              <a:t>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cs typeface="Calibri"/>
              </a:rPr>
              <a:t>rare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cs typeface="Calibri"/>
              </a:rPr>
              <a:t>w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rd</a:t>
            </a:r>
            <a:r>
              <a:rPr lang="en-US" sz="2400" spc="-5" dirty="0">
                <a:cs typeface="Calibri"/>
              </a:rPr>
              <a:t>s</a:t>
            </a:r>
            <a:r>
              <a:rPr lang="en-US" sz="2400" dirty="0">
                <a:cs typeface="Calibri"/>
              </a:rPr>
              <a:t>)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cs typeface="Calibri"/>
              </a:rPr>
              <a:t>c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spc="-10" dirty="0">
                <a:cs typeface="Calibri"/>
              </a:rPr>
              <a:t>rre</a:t>
            </a:r>
            <a:r>
              <a:rPr lang="en-US" sz="2400" spc="-20" dirty="0">
                <a:cs typeface="Calibri"/>
              </a:rPr>
              <a:t>c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spc="-5" dirty="0">
                <a:cs typeface="Calibri"/>
              </a:rPr>
              <a:t>l</a:t>
            </a:r>
            <a:r>
              <a:rPr lang="en-US" sz="2400" spc="-15" dirty="0">
                <a:cs typeface="Calibri"/>
              </a:rPr>
              <a:t>y</a:t>
            </a:r>
            <a:endParaRPr lang="en-US" sz="2400" dirty="0">
              <a:cs typeface="Calibri"/>
            </a:endParaRPr>
          </a:p>
          <a:p>
            <a:pPr marL="355600" marR="44450">
              <a:lnSpc>
                <a:spcPct val="120000"/>
              </a:lnSpc>
              <a:spcBef>
                <a:spcPts val="400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400" u="heavy" spc="-5" dirty="0">
                <a:solidFill>
                  <a:srgbClr val="4285F4"/>
                </a:solidFill>
                <a:cs typeface="Calibri"/>
              </a:rPr>
              <a:t>Co</a:t>
            </a:r>
            <a:r>
              <a:rPr lang="en-US" sz="2400" u="heavy" dirty="0">
                <a:solidFill>
                  <a:srgbClr val="4285F4"/>
                </a:solidFill>
                <a:cs typeface="Calibri"/>
              </a:rPr>
              <a:t>p</a:t>
            </a:r>
            <a:r>
              <a:rPr lang="en-US" sz="2400" u="heavy" spc="-15" dirty="0">
                <a:solidFill>
                  <a:srgbClr val="4285F4"/>
                </a:solidFill>
                <a:cs typeface="Calibri"/>
              </a:rPr>
              <a:t>y</a:t>
            </a:r>
            <a:r>
              <a:rPr lang="en-US" sz="2400" u="heavy" spc="-5" dirty="0">
                <a:solidFill>
                  <a:srgbClr val="4285F4"/>
                </a:solidFill>
                <a:cs typeface="Calibri"/>
              </a:rPr>
              <a:t> </a:t>
            </a:r>
            <a:r>
              <a:rPr lang="en-US" sz="2400" u="heavy" spc="-25" dirty="0">
                <a:solidFill>
                  <a:srgbClr val="4285F4"/>
                </a:solidFill>
                <a:cs typeface="Calibri"/>
              </a:rPr>
              <a:t>m</a:t>
            </a:r>
            <a:r>
              <a:rPr lang="en-US" sz="2400" u="heavy" spc="-10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2400" u="heavy" spc="-20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sz="2400" u="heavy" dirty="0">
                <a:solidFill>
                  <a:srgbClr val="4285F4"/>
                </a:solidFill>
                <a:cs typeface="Calibri"/>
              </a:rPr>
              <a:t>han</a:t>
            </a:r>
            <a:r>
              <a:rPr lang="en-US" sz="2400" u="heavy" spc="-5" dirty="0">
                <a:solidFill>
                  <a:srgbClr val="4285F4"/>
                </a:solidFill>
                <a:cs typeface="Calibri"/>
              </a:rPr>
              <a:t>is</a:t>
            </a:r>
            <a:r>
              <a:rPr lang="en-US" sz="2400" u="heavy" spc="-25" dirty="0">
                <a:solidFill>
                  <a:srgbClr val="4285F4"/>
                </a:solidFill>
                <a:cs typeface="Calibri"/>
              </a:rPr>
              <a:t>m</a:t>
            </a:r>
            <a:r>
              <a:rPr lang="en-US" sz="2400" u="heavy" spc="-10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u</a:t>
            </a:r>
            <a:r>
              <a:rPr lang="en-US" sz="2400" spc="-15" dirty="0">
                <a:cs typeface="Calibri"/>
              </a:rPr>
              <a:t>se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att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n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spc="-5" dirty="0">
                <a:cs typeface="Calibri"/>
              </a:rPr>
              <a:t>io</a:t>
            </a:r>
            <a:r>
              <a:rPr lang="en-US" sz="2400" dirty="0">
                <a:cs typeface="Calibri"/>
              </a:rPr>
              <a:t>n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o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nab</a:t>
            </a:r>
            <a:r>
              <a:rPr lang="en-US" sz="2400" spc="-5" dirty="0">
                <a:cs typeface="Calibri"/>
              </a:rPr>
              <a:t>l</a:t>
            </a:r>
            <a:r>
              <a:rPr lang="en-US" sz="2400" dirty="0">
                <a:cs typeface="Calibri"/>
              </a:rPr>
              <a:t>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cs typeface="Calibri"/>
              </a:rPr>
              <a:t>a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s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q</a:t>
            </a:r>
            <a:r>
              <a:rPr lang="en-US" sz="2400" spc="-20" dirty="0">
                <a:cs typeface="Calibri"/>
              </a:rPr>
              <a:t>2s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q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syst</a:t>
            </a:r>
            <a:r>
              <a:rPr lang="en-US" sz="2400" spc="-10" dirty="0">
                <a:cs typeface="Calibri"/>
              </a:rPr>
              <a:t>e</a:t>
            </a:r>
            <a:r>
              <a:rPr lang="en-US" sz="2400" spc="-20" dirty="0">
                <a:cs typeface="Calibri"/>
              </a:rPr>
              <a:t>m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a</a:t>
            </a:r>
            <a:r>
              <a:rPr lang="en-US" sz="2400" spc="-5" dirty="0">
                <a:solidFill>
                  <a:srgbClr val="4285F4"/>
                </a:solidFill>
                <a:cs typeface="Calibri"/>
              </a:rPr>
              <a:t>sil</a:t>
            </a:r>
            <a:r>
              <a:rPr lang="en-US" sz="2400" spc="-15" dirty="0">
                <a:solidFill>
                  <a:srgbClr val="4285F4"/>
                </a:solidFill>
                <a:cs typeface="Calibri"/>
              </a:rPr>
              <a:t>y</a:t>
            </a:r>
            <a:r>
              <a:rPr lang="en-US"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sz="2400" spc="-5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p</a:t>
            </a:r>
            <a:r>
              <a:rPr lang="en-US" sz="2400" spc="-15" dirty="0">
                <a:solidFill>
                  <a:srgbClr val="4285F4"/>
                </a:solidFill>
                <a:cs typeface="Calibri"/>
              </a:rPr>
              <a:t>y</a:t>
            </a:r>
            <a:r>
              <a:rPr lang="en-US"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rgbClr val="4285F4"/>
                </a:solidFill>
                <a:cs typeface="Calibri"/>
              </a:rPr>
              <a:t>w</a:t>
            </a:r>
            <a:r>
              <a:rPr lang="en-US" sz="2400" spc="-5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rds</a:t>
            </a:r>
            <a:r>
              <a:rPr lang="en-US"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and</a:t>
            </a:r>
            <a:r>
              <a:rPr lang="en-US"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ph</a:t>
            </a:r>
            <a:r>
              <a:rPr lang="en-US" sz="2400" spc="-10" dirty="0">
                <a:solidFill>
                  <a:srgbClr val="4285F4"/>
                </a:solidFill>
                <a:cs typeface="Calibri"/>
              </a:rPr>
              <a:t>ra</a:t>
            </a:r>
            <a:r>
              <a:rPr lang="en-US" sz="2400" spc="-5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z="2400" spc="-10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z="2400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z="2400" spc="-65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cs typeface="Calibri"/>
              </a:rPr>
              <a:t>f</a:t>
            </a:r>
            <a:r>
              <a:rPr lang="en-US" sz="2400" spc="-10" dirty="0">
                <a:cs typeface="Calibri"/>
              </a:rPr>
              <a:t>r</a:t>
            </a:r>
            <a:r>
              <a:rPr lang="en-US" sz="2400" spc="-20" dirty="0">
                <a:cs typeface="Calibri"/>
              </a:rPr>
              <a:t>om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15" dirty="0">
                <a:cs typeface="Calibri"/>
              </a:rPr>
              <a:t>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i</a:t>
            </a:r>
            <a:r>
              <a:rPr lang="en-US" sz="2400" dirty="0">
                <a:cs typeface="Calibri"/>
              </a:rPr>
              <a:t>npu</a:t>
            </a:r>
            <a:r>
              <a:rPr lang="en-US" sz="2400" spc="-10" dirty="0">
                <a:cs typeface="Calibri"/>
              </a:rPr>
              <a:t>t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o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h</a:t>
            </a:r>
            <a:r>
              <a:rPr lang="en-US" sz="2400" spc="-15" dirty="0">
                <a:cs typeface="Calibri"/>
              </a:rPr>
              <a:t>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cs typeface="Calibri"/>
              </a:rPr>
              <a:t>o</a:t>
            </a:r>
            <a:r>
              <a:rPr lang="en-US" sz="2400" dirty="0">
                <a:cs typeface="Calibri"/>
              </a:rPr>
              <a:t>u</a:t>
            </a:r>
            <a:r>
              <a:rPr lang="en-US" sz="2400" spc="-1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pu</a:t>
            </a:r>
            <a:r>
              <a:rPr lang="en-US" sz="2400" spc="-10" dirty="0">
                <a:cs typeface="Calibri"/>
              </a:rPr>
              <a:t>t</a:t>
            </a:r>
            <a:endParaRPr lang="en-US" sz="2400" dirty="0">
              <a:cs typeface="Calibri"/>
            </a:endParaRPr>
          </a:p>
          <a:p>
            <a:pPr marL="698500" lvl="1" indent="-228600">
              <a:lnSpc>
                <a:spcPct val="120000"/>
              </a:lnSpc>
              <a:spcBef>
                <a:spcPts val="40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lang="en-US" spc="-5" dirty="0">
                <a:cs typeface="Calibri"/>
              </a:rPr>
              <a:t>Cl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ar</a:t>
            </a:r>
            <a:r>
              <a:rPr lang="en-US" spc="-5" dirty="0">
                <a:cs typeface="Calibri"/>
              </a:rPr>
              <a:t>l</a:t>
            </a:r>
            <a:r>
              <a:rPr lang="en-US" spc="-15" dirty="0">
                <a:cs typeface="Calibri"/>
              </a:rPr>
              <a:t>y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cs typeface="Calibri"/>
              </a:rPr>
              <a:t>v</a:t>
            </a:r>
            <a:r>
              <a:rPr lang="en-US" spc="-10" dirty="0">
                <a:cs typeface="Calibri"/>
              </a:rPr>
              <a:t>ery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u</a:t>
            </a:r>
            <a:r>
              <a:rPr lang="en-US" spc="-5" dirty="0">
                <a:cs typeface="Calibri"/>
              </a:rPr>
              <a:t>s</a:t>
            </a:r>
            <a:r>
              <a:rPr lang="en-US" spc="-10" dirty="0">
                <a:cs typeface="Calibri"/>
              </a:rPr>
              <a:t>e</a:t>
            </a:r>
            <a:r>
              <a:rPr lang="en-US" spc="5" dirty="0">
                <a:cs typeface="Calibri"/>
              </a:rPr>
              <a:t>f</a:t>
            </a:r>
            <a:r>
              <a:rPr lang="en-US" dirty="0">
                <a:cs typeface="Calibri"/>
              </a:rPr>
              <a:t>ul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5" dirty="0">
                <a:cs typeface="Calibri"/>
              </a:rPr>
              <a:t>f</a:t>
            </a:r>
            <a:r>
              <a:rPr lang="en-US" spc="-5" dirty="0">
                <a:cs typeface="Calibri"/>
              </a:rPr>
              <a:t>o</a:t>
            </a:r>
            <a:r>
              <a:rPr lang="en-US" spc="-10" dirty="0">
                <a:cs typeface="Calibri"/>
              </a:rPr>
              <a:t>r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cs typeface="Calibri"/>
              </a:rPr>
              <a:t>s</a:t>
            </a:r>
            <a:r>
              <a:rPr lang="en-US" dirty="0">
                <a:cs typeface="Calibri"/>
              </a:rPr>
              <a:t>u</a:t>
            </a:r>
            <a:r>
              <a:rPr lang="en-US" spc="-25" dirty="0">
                <a:cs typeface="Calibri"/>
              </a:rPr>
              <a:t>mm</a:t>
            </a:r>
            <a:r>
              <a:rPr lang="en-US" dirty="0">
                <a:cs typeface="Calibri"/>
              </a:rPr>
              <a:t>ar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za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io</a:t>
            </a:r>
            <a:r>
              <a:rPr lang="en-US" dirty="0">
                <a:cs typeface="Calibri"/>
              </a:rPr>
              <a:t>n</a:t>
            </a:r>
          </a:p>
          <a:p>
            <a:pPr marL="698500" marR="665480" lvl="1" indent="-228600">
              <a:lnSpc>
                <a:spcPct val="120000"/>
              </a:lnSpc>
              <a:spcBef>
                <a:spcPts val="400"/>
              </a:spcBef>
              <a:buClr>
                <a:srgbClr val="3A87FF"/>
              </a:buClr>
              <a:buFont typeface="Times New Roman"/>
              <a:buChar char="•"/>
              <a:tabLst>
                <a:tab pos="698500" algn="l"/>
              </a:tabLst>
            </a:pPr>
            <a:r>
              <a:rPr lang="en-US" spc="-20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llo</a:t>
            </a:r>
            <a:r>
              <a:rPr lang="en-US" spc="-25" dirty="0">
                <a:cs typeface="Calibri"/>
              </a:rPr>
              <a:t>w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g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b</a:t>
            </a:r>
            <a:r>
              <a:rPr lang="en-US" spc="-5" dirty="0">
                <a:cs typeface="Calibri"/>
              </a:rPr>
              <a:t>o</a:t>
            </a:r>
            <a:r>
              <a:rPr lang="en-US" spc="-15" dirty="0">
                <a:cs typeface="Calibri"/>
              </a:rPr>
              <a:t>t</a:t>
            </a:r>
            <a:r>
              <a:rPr lang="en-US" dirty="0">
                <a:cs typeface="Calibri"/>
              </a:rPr>
              <a:t>h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c</a:t>
            </a:r>
            <a:r>
              <a:rPr lang="en-US" spc="-5" dirty="0">
                <a:cs typeface="Calibri"/>
              </a:rPr>
              <a:t>o</a:t>
            </a:r>
            <a:r>
              <a:rPr lang="en-US" dirty="0">
                <a:cs typeface="Calibri"/>
              </a:rPr>
              <a:t>p</a:t>
            </a:r>
            <a:r>
              <a:rPr lang="en-US" spc="-15" dirty="0">
                <a:cs typeface="Calibri"/>
              </a:rPr>
              <a:t>y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g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g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n</a:t>
            </a:r>
            <a:r>
              <a:rPr lang="en-US" spc="-10" dirty="0">
                <a:cs typeface="Calibri"/>
              </a:rPr>
              <a:t>era</a:t>
            </a:r>
            <a:r>
              <a:rPr lang="en-US" spc="-15" dirty="0">
                <a:cs typeface="Calibri"/>
              </a:rPr>
              <a:t>t</a:t>
            </a:r>
            <a:r>
              <a:rPr lang="en-US" spc="-5" dirty="0">
                <a:cs typeface="Calibri"/>
              </a:rPr>
              <a:t>i</a:t>
            </a:r>
            <a:r>
              <a:rPr lang="en-US" dirty="0">
                <a:cs typeface="Calibri"/>
              </a:rPr>
              <a:t>n</a:t>
            </a:r>
            <a:r>
              <a:rPr lang="en-US" spc="-15" dirty="0">
                <a:cs typeface="Calibri"/>
              </a:rPr>
              <a:t>g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cs typeface="Calibri"/>
              </a:rPr>
              <a:t>g</a:t>
            </a:r>
            <a:r>
              <a:rPr lang="en-US" spc="-5" dirty="0">
                <a:cs typeface="Calibri"/>
              </a:rPr>
              <a:t>i</a:t>
            </a:r>
            <a:r>
              <a:rPr lang="en-US" spc="-15" dirty="0">
                <a:cs typeface="Calibri"/>
              </a:rPr>
              <a:t>v</a:t>
            </a:r>
            <a:r>
              <a:rPr lang="en-US" spc="-10" dirty="0">
                <a:cs typeface="Calibri"/>
              </a:rPr>
              <a:t>e</a:t>
            </a:r>
            <a:r>
              <a:rPr lang="en-US" dirty="0">
                <a:cs typeface="Calibri"/>
              </a:rPr>
              <a:t>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us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4285F4"/>
                </a:solidFill>
                <a:cs typeface="Calibri"/>
              </a:rPr>
              <a:t>h</a:t>
            </a:r>
            <a:r>
              <a:rPr lang="en-US" spc="-15" dirty="0">
                <a:solidFill>
                  <a:srgbClr val="4285F4"/>
                </a:solidFill>
                <a:cs typeface="Calibri"/>
              </a:rPr>
              <a:t>y</a:t>
            </a:r>
            <a:r>
              <a:rPr lang="en-US" dirty="0">
                <a:solidFill>
                  <a:srgbClr val="4285F4"/>
                </a:solidFill>
                <a:cs typeface="Calibri"/>
              </a:rPr>
              <a:t>br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i</a:t>
            </a:r>
            <a:r>
              <a:rPr lang="en-US" dirty="0">
                <a:solidFill>
                  <a:srgbClr val="4285F4"/>
                </a:solidFill>
                <a:cs typeface="Calibri"/>
              </a:rPr>
              <a:t>d</a:t>
            </a:r>
            <a:r>
              <a:rPr lang="en-US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x</a:t>
            </a:r>
            <a:r>
              <a:rPr lang="en-US" spc="-15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pc="-10" dirty="0">
                <a:solidFill>
                  <a:srgbClr val="4285F4"/>
                </a:solidFill>
                <a:cs typeface="Calibri"/>
              </a:rPr>
              <a:t>ra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spc="-15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i</a:t>
            </a:r>
            <a:r>
              <a:rPr lang="en-US" spc="-15" dirty="0">
                <a:solidFill>
                  <a:srgbClr val="4285F4"/>
                </a:solidFill>
                <a:cs typeface="Calibri"/>
              </a:rPr>
              <a:t>v</a:t>
            </a:r>
            <a:r>
              <a:rPr lang="en-US" spc="-10" dirty="0">
                <a:solidFill>
                  <a:srgbClr val="4285F4"/>
                </a:solidFill>
                <a:cs typeface="Calibri"/>
              </a:rPr>
              <a:t>e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/</a:t>
            </a:r>
            <a:r>
              <a:rPr lang="en-US" dirty="0">
                <a:solidFill>
                  <a:srgbClr val="4285F4"/>
                </a:solidFill>
                <a:cs typeface="Calibri"/>
              </a:rPr>
              <a:t>ab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s</a:t>
            </a:r>
            <a:r>
              <a:rPr lang="en-US" spc="-15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pc="-10" dirty="0">
                <a:solidFill>
                  <a:srgbClr val="4285F4"/>
                </a:solidFill>
                <a:cs typeface="Calibri"/>
              </a:rPr>
              <a:t>ra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spc="-15" dirty="0">
                <a:solidFill>
                  <a:srgbClr val="4285F4"/>
                </a:solidFill>
                <a:cs typeface="Calibri"/>
              </a:rPr>
              <a:t>t</a:t>
            </a:r>
            <a:r>
              <a:rPr lang="en-US" spc="-5" dirty="0">
                <a:solidFill>
                  <a:srgbClr val="4285F4"/>
                </a:solidFill>
                <a:cs typeface="Calibri"/>
              </a:rPr>
              <a:t>i</a:t>
            </a:r>
            <a:r>
              <a:rPr lang="en-US" spc="-15" dirty="0">
                <a:solidFill>
                  <a:srgbClr val="4285F4"/>
                </a:solidFill>
                <a:cs typeface="Calibri"/>
              </a:rPr>
              <a:t>ve</a:t>
            </a:r>
            <a:r>
              <a:rPr lang="en-US" spc="-60" dirty="0">
                <a:solidFill>
                  <a:srgbClr val="4285F4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4285F4"/>
                </a:solidFill>
                <a:cs typeface="Calibri"/>
              </a:rPr>
              <a:t>app</a:t>
            </a:r>
            <a:r>
              <a:rPr lang="en-US" spc="-10" dirty="0">
                <a:solidFill>
                  <a:srgbClr val="4285F4"/>
                </a:solidFill>
                <a:cs typeface="Calibri"/>
              </a:rPr>
              <a:t>r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o</a:t>
            </a:r>
            <a:r>
              <a:rPr lang="en-US" dirty="0">
                <a:solidFill>
                  <a:srgbClr val="4285F4"/>
                </a:solidFill>
                <a:cs typeface="Calibri"/>
              </a:rPr>
              <a:t>a</a:t>
            </a:r>
            <a:r>
              <a:rPr lang="en-US" spc="-20" dirty="0">
                <a:solidFill>
                  <a:srgbClr val="4285F4"/>
                </a:solidFill>
                <a:cs typeface="Calibri"/>
              </a:rPr>
              <a:t>c</a:t>
            </a:r>
            <a:r>
              <a:rPr lang="en-US" dirty="0">
                <a:solidFill>
                  <a:srgbClr val="4285F4"/>
                </a:solidFill>
                <a:cs typeface="Calibri"/>
              </a:rPr>
              <a:t>h</a:t>
            </a:r>
            <a:endParaRPr lang="en-US" dirty="0">
              <a:cs typeface="Calibri"/>
            </a:endParaRPr>
          </a:p>
          <a:p>
            <a:pPr marL="355600">
              <a:lnSpc>
                <a:spcPct val="120000"/>
              </a:lnSpc>
              <a:spcBef>
                <a:spcPts val="400"/>
              </a:spcBef>
              <a:buClr>
                <a:srgbClr val="CC0000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US" sz="2300" spc="5" dirty="0">
                <a:cs typeface="Calibri"/>
              </a:rPr>
              <a:t>T</a:t>
            </a:r>
            <a:r>
              <a:rPr lang="en-US" sz="2300" dirty="0">
                <a:cs typeface="Calibri"/>
              </a:rPr>
              <a:t>h</a:t>
            </a:r>
            <a:r>
              <a:rPr lang="en-US" sz="2300" spc="-10" dirty="0">
                <a:cs typeface="Calibri"/>
              </a:rPr>
              <a:t>e</a:t>
            </a:r>
            <a:r>
              <a:rPr lang="en-US" sz="2300" spc="-15" dirty="0">
                <a:cs typeface="Calibri"/>
              </a:rPr>
              <a:t>re</a:t>
            </a:r>
            <a:r>
              <a:rPr lang="en-US" sz="2300" spc="-60" dirty="0">
                <a:latin typeface="Times New Roman"/>
                <a:cs typeface="Times New Roman"/>
              </a:rPr>
              <a:t> </a:t>
            </a:r>
            <a:r>
              <a:rPr lang="en-US" sz="2300" dirty="0">
                <a:cs typeface="Calibri"/>
              </a:rPr>
              <a:t>a</a:t>
            </a:r>
            <a:r>
              <a:rPr lang="en-US" sz="2300" spc="-15" dirty="0">
                <a:cs typeface="Calibri"/>
              </a:rPr>
              <a:t>re</a:t>
            </a:r>
            <a:r>
              <a:rPr lang="en-US" sz="2300" spc="-6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cs typeface="Calibri"/>
              </a:rPr>
              <a:t>s</a:t>
            </a:r>
            <a:r>
              <a:rPr lang="en-US" sz="2300" spc="-10" dirty="0">
                <a:cs typeface="Calibri"/>
              </a:rPr>
              <a:t>e</a:t>
            </a:r>
            <a:r>
              <a:rPr lang="en-US" sz="2300" spc="-15" dirty="0">
                <a:cs typeface="Calibri"/>
              </a:rPr>
              <a:t>v</a:t>
            </a:r>
            <a:r>
              <a:rPr lang="en-US" sz="2300" spc="-10" dirty="0">
                <a:cs typeface="Calibri"/>
              </a:rPr>
              <a:t>era</a:t>
            </a:r>
            <a:r>
              <a:rPr lang="en-US" sz="2300" dirty="0">
                <a:cs typeface="Calibri"/>
              </a:rPr>
              <a:t>l</a:t>
            </a:r>
            <a:r>
              <a:rPr lang="en-US" sz="2300" spc="-6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cs typeface="Calibri"/>
              </a:rPr>
              <a:t>pap</a:t>
            </a:r>
            <a:r>
              <a:rPr lang="en-US" sz="2300" spc="-10" dirty="0">
                <a:cs typeface="Calibri"/>
              </a:rPr>
              <a:t>ers</a:t>
            </a:r>
            <a:r>
              <a:rPr lang="en-US" sz="2300" spc="-6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cs typeface="Calibri"/>
              </a:rPr>
              <a:t>p</a:t>
            </a:r>
            <a:r>
              <a:rPr lang="en-US" sz="2300" spc="-10" dirty="0">
                <a:cs typeface="Calibri"/>
              </a:rPr>
              <a:t>r</a:t>
            </a:r>
            <a:r>
              <a:rPr lang="en-US" sz="2300" spc="-20" dirty="0">
                <a:cs typeface="Calibri"/>
              </a:rPr>
              <a:t>o</a:t>
            </a:r>
            <a:r>
              <a:rPr lang="en-US" sz="2300" dirty="0">
                <a:cs typeface="Calibri"/>
              </a:rPr>
              <a:t>p</a:t>
            </a:r>
            <a:r>
              <a:rPr lang="en-US" sz="2300" spc="-5" dirty="0">
                <a:cs typeface="Calibri"/>
              </a:rPr>
              <a:t>osi</a:t>
            </a:r>
            <a:r>
              <a:rPr lang="en-US" sz="2300" dirty="0">
                <a:cs typeface="Calibri"/>
              </a:rPr>
              <a:t>n</a:t>
            </a:r>
            <a:r>
              <a:rPr lang="en-US" sz="2300" spc="-15" dirty="0">
                <a:cs typeface="Calibri"/>
              </a:rPr>
              <a:t>g</a:t>
            </a:r>
            <a:r>
              <a:rPr lang="en-US" sz="2300" spc="-70" dirty="0">
                <a:latin typeface="Times New Roman"/>
                <a:cs typeface="Times New Roman"/>
              </a:rPr>
              <a:t> </a:t>
            </a:r>
            <a:r>
              <a:rPr lang="en-US" sz="2300" spc="-20" dirty="0">
                <a:cs typeface="Calibri"/>
              </a:rPr>
              <a:t>c</a:t>
            </a:r>
            <a:r>
              <a:rPr lang="en-US" sz="2300" spc="-5" dirty="0">
                <a:cs typeface="Calibri"/>
              </a:rPr>
              <a:t>o</a:t>
            </a:r>
            <a:r>
              <a:rPr lang="en-US" sz="2300" dirty="0">
                <a:cs typeface="Calibri"/>
              </a:rPr>
              <a:t>p</a:t>
            </a:r>
            <a:r>
              <a:rPr lang="en-US" sz="2300" spc="-15" dirty="0">
                <a:cs typeface="Calibri"/>
              </a:rPr>
              <a:t>y</a:t>
            </a:r>
            <a:r>
              <a:rPr lang="en-US" sz="2300" spc="-6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cs typeface="Calibri"/>
              </a:rPr>
              <a:t>m</a:t>
            </a:r>
            <a:r>
              <a:rPr lang="en-US" sz="2300" spc="-10" dirty="0">
                <a:cs typeface="Calibri"/>
              </a:rPr>
              <a:t>e</a:t>
            </a:r>
            <a:r>
              <a:rPr lang="en-US" sz="2300" spc="-20" dirty="0">
                <a:cs typeface="Calibri"/>
              </a:rPr>
              <a:t>c</a:t>
            </a:r>
            <a:r>
              <a:rPr lang="en-US" sz="2300" dirty="0">
                <a:cs typeface="Calibri"/>
              </a:rPr>
              <a:t>han</a:t>
            </a:r>
            <a:r>
              <a:rPr lang="en-US" sz="2300" spc="-5" dirty="0">
                <a:cs typeface="Calibri"/>
              </a:rPr>
              <a:t>is</a:t>
            </a:r>
            <a:r>
              <a:rPr lang="en-US" sz="2300" spc="-20" dirty="0">
                <a:cs typeface="Calibri"/>
              </a:rPr>
              <a:t>m</a:t>
            </a:r>
            <a:r>
              <a:rPr lang="en-US" sz="2300" spc="-70" dirty="0">
                <a:latin typeface="Times New Roman"/>
                <a:cs typeface="Times New Roman"/>
              </a:rPr>
              <a:t> </a:t>
            </a:r>
            <a:r>
              <a:rPr lang="en-US" sz="2300" spc="-15" dirty="0" smtClean="0">
                <a:cs typeface="Calibri"/>
              </a:rPr>
              <a:t>v</a:t>
            </a:r>
            <a:r>
              <a:rPr lang="en-US" sz="2300" dirty="0" smtClean="0">
                <a:cs typeface="Calibri"/>
              </a:rPr>
              <a:t>ar</a:t>
            </a:r>
            <a:r>
              <a:rPr lang="en-US" sz="2300" spc="-5" dirty="0" smtClean="0">
                <a:cs typeface="Calibri"/>
              </a:rPr>
              <a:t>i</a:t>
            </a:r>
            <a:r>
              <a:rPr lang="en-US" sz="2300" dirty="0" smtClean="0">
                <a:cs typeface="Calibri"/>
              </a:rPr>
              <a:t>an</a:t>
            </a:r>
            <a:r>
              <a:rPr lang="en-US" sz="2300" spc="-15" dirty="0" smtClean="0">
                <a:cs typeface="Calibri"/>
              </a:rPr>
              <a:t>t</a:t>
            </a:r>
            <a:r>
              <a:rPr lang="en-US" sz="2300" spc="-5" dirty="0" smtClean="0">
                <a:cs typeface="Calibri"/>
              </a:rPr>
              <a:t>s</a:t>
            </a:r>
            <a:r>
              <a:rPr lang="en-US" sz="2300" spc="-10" dirty="0">
                <a:cs typeface="Calibri"/>
              </a:rPr>
              <a:t> </a:t>
            </a:r>
            <a:r>
              <a:rPr lang="en-US" sz="2300" spc="-10" dirty="0" smtClean="0">
                <a:cs typeface="Calibri"/>
              </a:rPr>
              <a:t>such as </a:t>
            </a:r>
            <a:endParaRPr lang="en-US" sz="2300" dirty="0">
              <a:cs typeface="Calibri"/>
            </a:endParaRPr>
          </a:p>
          <a:p>
            <a:pPr marL="698500" marR="758190" lvl="1" indent="-228600">
              <a:lnSpc>
                <a:spcPct val="120000"/>
              </a:lnSpc>
              <a:spcBef>
                <a:spcPts val="400"/>
              </a:spcBef>
              <a:buClr>
                <a:srgbClr val="3A87FF"/>
              </a:buClr>
              <a:buSzPct val="133333"/>
              <a:buFont typeface="Times New Roman"/>
              <a:buChar char="•"/>
              <a:tabLst>
                <a:tab pos="698500" algn="l"/>
              </a:tabLst>
            </a:pPr>
            <a:r>
              <a:rPr lang="en-US" sz="2000" spc="5" dirty="0">
                <a:cs typeface="Calibri"/>
              </a:rPr>
              <a:t>L</a:t>
            </a:r>
            <a:r>
              <a:rPr lang="en-US" sz="2000" dirty="0">
                <a:cs typeface="Calibri"/>
              </a:rPr>
              <a:t>an</a:t>
            </a:r>
            <a:r>
              <a:rPr lang="en-US" sz="2000" spc="-10" dirty="0">
                <a:cs typeface="Calibri"/>
              </a:rPr>
              <a:t>g</a:t>
            </a:r>
            <a:r>
              <a:rPr lang="en-US" sz="2000" dirty="0">
                <a:cs typeface="Calibri"/>
              </a:rPr>
              <a:t>ua</a:t>
            </a:r>
            <a:r>
              <a:rPr lang="en-US" sz="2000" spc="-10" dirty="0">
                <a:cs typeface="Calibri"/>
              </a:rPr>
              <a:t>ge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as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a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cs typeface="Calibri"/>
              </a:rPr>
              <a:t>L</a:t>
            </a:r>
            <a:r>
              <a:rPr lang="en-US" sz="2000" dirty="0">
                <a:cs typeface="Calibri"/>
              </a:rPr>
              <a:t>a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0" dirty="0">
                <a:cs typeface="Calibri"/>
              </a:rPr>
              <a:t>t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Va</a:t>
            </a:r>
            <a:r>
              <a:rPr lang="en-US" sz="2000" spc="-15" dirty="0">
                <a:cs typeface="Calibri"/>
              </a:rPr>
              <a:t>r</a:t>
            </a:r>
            <a:r>
              <a:rPr lang="en-US" sz="2000" dirty="0">
                <a:cs typeface="Calibri"/>
              </a:rPr>
              <a:t>iabl</a:t>
            </a:r>
            <a:r>
              <a:rPr lang="en-US" sz="2000" spc="-10" dirty="0">
                <a:cs typeface="Calibri"/>
              </a:rPr>
              <a:t>e: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Di</a:t>
            </a:r>
            <a:r>
              <a:rPr lang="en-US" sz="2000" spc="-5" dirty="0">
                <a:cs typeface="Calibri"/>
              </a:rPr>
              <a:t>s</a:t>
            </a:r>
            <a:r>
              <a:rPr lang="en-US" sz="2000" spc="-10" dirty="0">
                <a:cs typeface="Calibri"/>
              </a:rPr>
              <a:t>c</a:t>
            </a:r>
            <a:r>
              <a:rPr lang="en-US" sz="2000" spc="-15" dirty="0">
                <a:cs typeface="Calibri"/>
              </a:rPr>
              <a:t>r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cs typeface="Calibri"/>
              </a:rPr>
              <a:t>Ge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spc="-15" dirty="0">
                <a:cs typeface="Calibri"/>
              </a:rPr>
              <a:t>r</a:t>
            </a:r>
            <a:r>
              <a:rPr lang="en-US" sz="2000" dirty="0">
                <a:cs typeface="Calibri"/>
              </a:rPr>
              <a:t>a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dirty="0">
                <a:cs typeface="Calibri"/>
              </a:rPr>
              <a:t>i</a:t>
            </a:r>
            <a:r>
              <a:rPr lang="en-US" sz="2000" spc="-10" dirty="0">
                <a:cs typeface="Calibri"/>
              </a:rPr>
              <a:t>ve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cs typeface="Calibri"/>
              </a:rPr>
              <a:t>M</a:t>
            </a:r>
            <a:r>
              <a:rPr lang="en-US" sz="2000" dirty="0">
                <a:cs typeface="Calibri"/>
              </a:rPr>
              <a:t>od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ls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fo</a:t>
            </a:r>
            <a:r>
              <a:rPr lang="en-US" sz="2000" spc="-10" dirty="0">
                <a:cs typeface="Calibri"/>
              </a:rPr>
              <a:t>r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S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0" dirty="0">
                <a:cs typeface="Calibri"/>
              </a:rPr>
              <a:t>ce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Co</a:t>
            </a:r>
            <a:r>
              <a:rPr lang="en-US" sz="2000" spc="-20" dirty="0">
                <a:cs typeface="Calibri"/>
              </a:rPr>
              <a:t>m</a:t>
            </a:r>
            <a:r>
              <a:rPr lang="en-US" sz="2000" dirty="0">
                <a:cs typeface="Calibri"/>
              </a:rPr>
              <a:t>p</a:t>
            </a:r>
            <a:r>
              <a:rPr lang="en-US" sz="2000" spc="-15" dirty="0">
                <a:cs typeface="Calibri"/>
              </a:rPr>
              <a:t>r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spc="-5" dirty="0">
                <a:cs typeface="Calibri"/>
              </a:rPr>
              <a:t>ssi</a:t>
            </a:r>
            <a:r>
              <a:rPr lang="en-US" sz="2000" dirty="0">
                <a:cs typeface="Calibri"/>
              </a:rPr>
              <a:t>on</a:t>
            </a:r>
            <a:r>
              <a:rPr lang="en-US" sz="2000" spc="-5" dirty="0">
                <a:cs typeface="Calibri"/>
              </a:rPr>
              <a:t>,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cs typeface="Calibri"/>
              </a:rPr>
              <a:t>M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ao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cs typeface="Calibri"/>
              </a:rPr>
              <a:t>et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a</a:t>
            </a:r>
            <a:r>
              <a:rPr lang="en-US" sz="2000" spc="-5" dirty="0">
                <a:cs typeface="Calibri"/>
              </a:rPr>
              <a:t>l,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cs typeface="Calibri"/>
              </a:rPr>
              <a:t>2016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u="heavy" dirty="0">
                <a:solidFill>
                  <a:srgbClr val="EF8E1C"/>
                </a:solidFill>
                <a:cs typeface="Calibri"/>
              </a:rPr>
              <a:t>h</a:t>
            </a:r>
            <a:r>
              <a:rPr lang="en-US" sz="2000" u="heavy" spc="-5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000" u="heavy" spc="-15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000" u="heavy" dirty="0">
                <a:solidFill>
                  <a:srgbClr val="EF8E1C"/>
                </a:solidFill>
                <a:cs typeface="Calibri"/>
              </a:rPr>
              <a:t>p</a:t>
            </a:r>
            <a:r>
              <a:rPr lang="en-US" sz="2000" u="heavy" spc="-5" dirty="0">
                <a:solidFill>
                  <a:srgbClr val="EF8E1C"/>
                </a:solidFill>
                <a:cs typeface="Calibri"/>
              </a:rPr>
              <a:t>s</a:t>
            </a:r>
            <a:r>
              <a:rPr lang="en-US" sz="2000" u="heavy" spc="5" dirty="0">
                <a:solidFill>
                  <a:srgbClr val="EF8E1C"/>
                </a:solidFill>
                <a:cs typeface="Calibri"/>
              </a:rPr>
              <a:t>://</a:t>
            </a:r>
            <a:r>
              <a:rPr lang="en-US" sz="2000" u="heavy" spc="-5" dirty="0">
                <a:solidFill>
                  <a:srgbClr val="EF8E1C"/>
                </a:solidFill>
                <a:cs typeface="Calibri"/>
              </a:rPr>
              <a:t>a</a:t>
            </a:r>
            <a:r>
              <a:rPr lang="en-US" sz="2000" u="heavy" spc="-15" dirty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000" u="heavy" spc="-5" dirty="0">
                <a:solidFill>
                  <a:srgbClr val="EF8E1C"/>
                </a:solidFill>
                <a:cs typeface="Calibri"/>
              </a:rPr>
              <a:t>xi</a:t>
            </a:r>
            <a:r>
              <a:rPr lang="en-US" sz="2000" u="heavy" spc="-10" dirty="0">
                <a:solidFill>
                  <a:srgbClr val="EF8E1C"/>
                </a:solidFill>
                <a:cs typeface="Calibri"/>
              </a:rPr>
              <a:t>v</a:t>
            </a:r>
            <a:r>
              <a:rPr lang="en-US" sz="2000" u="heavy" spc="-5" dirty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000" u="heavy" dirty="0">
                <a:solidFill>
                  <a:srgbClr val="EF8E1C"/>
                </a:solidFill>
                <a:cs typeface="Calibri"/>
              </a:rPr>
              <a:t>o</a:t>
            </a:r>
            <a:r>
              <a:rPr lang="en-US" sz="2000" u="heavy" spc="-15" dirty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000" u="heavy" spc="-10" dirty="0">
                <a:solidFill>
                  <a:srgbClr val="EF8E1C"/>
                </a:solidFill>
                <a:cs typeface="Calibri"/>
              </a:rPr>
              <a:t>g</a:t>
            </a:r>
            <a:r>
              <a:rPr lang="en-US" sz="2000" u="heavy" dirty="0">
                <a:solidFill>
                  <a:srgbClr val="EF8E1C"/>
                </a:solidFill>
                <a:cs typeface="Calibri"/>
              </a:rPr>
              <a:t>/pdf/1</a:t>
            </a:r>
            <a:r>
              <a:rPr lang="en-US" sz="2000" u="heavy" spc="-10" dirty="0">
                <a:solidFill>
                  <a:srgbClr val="EF8E1C"/>
                </a:solidFill>
                <a:cs typeface="Calibri"/>
              </a:rPr>
              <a:t>609</a:t>
            </a:r>
            <a:r>
              <a:rPr lang="en-US" sz="2000" u="heavy" spc="-5" dirty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000" u="heavy" spc="-10" dirty="0">
                <a:solidFill>
                  <a:srgbClr val="EF8E1C"/>
                </a:solidFill>
                <a:cs typeface="Calibri"/>
              </a:rPr>
              <a:t>07317</a:t>
            </a:r>
            <a:r>
              <a:rPr lang="en-US" sz="2000" u="heavy" dirty="0">
                <a:solidFill>
                  <a:srgbClr val="EF8E1C"/>
                </a:solidFill>
                <a:cs typeface="Calibri"/>
              </a:rPr>
              <a:t>.pdf</a:t>
            </a:r>
            <a:endParaRPr lang="en-US" sz="2000" dirty="0">
              <a:cs typeface="Calibri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400"/>
              </a:spcBef>
              <a:buClr>
                <a:srgbClr val="3A87FF"/>
              </a:buClr>
              <a:buSzPct val="133333"/>
              <a:buFont typeface="Times New Roman"/>
              <a:buChar char="•"/>
              <a:tabLst>
                <a:tab pos="698500" algn="l"/>
              </a:tabLst>
            </a:pPr>
            <a:r>
              <a:rPr lang="en-US" sz="2000" spc="-5" dirty="0">
                <a:cs typeface="Calibri"/>
              </a:rPr>
              <a:t>A</a:t>
            </a:r>
            <a:r>
              <a:rPr lang="en-US" sz="2000" dirty="0">
                <a:cs typeface="Calibri"/>
              </a:rPr>
              <a:t>b</a:t>
            </a:r>
            <a:r>
              <a:rPr lang="en-US" sz="2000" spc="-5" dirty="0">
                <a:cs typeface="Calibri"/>
              </a:rPr>
              <a:t>s</a:t>
            </a:r>
            <a:r>
              <a:rPr lang="en-US" sz="2000" spc="-15" dirty="0">
                <a:cs typeface="Calibri"/>
              </a:rPr>
              <a:t>tr</a:t>
            </a:r>
            <a:r>
              <a:rPr lang="en-US" sz="2000" dirty="0">
                <a:cs typeface="Calibri"/>
              </a:rPr>
              <a:t>a</a:t>
            </a:r>
            <a:r>
              <a:rPr lang="en-US" sz="2000" spc="-10" dirty="0">
                <a:cs typeface="Calibri"/>
              </a:rPr>
              <a:t>c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spc="-15" dirty="0">
                <a:cs typeface="Calibri"/>
              </a:rPr>
              <a:t>v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Tex</a:t>
            </a:r>
            <a:r>
              <a:rPr lang="en-US" sz="2000" dirty="0">
                <a:cs typeface="Calibri"/>
              </a:rPr>
              <a:t>t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S</a:t>
            </a:r>
            <a:r>
              <a:rPr lang="en-US" sz="2000" dirty="0">
                <a:cs typeface="Calibri"/>
              </a:rPr>
              <a:t>u</a:t>
            </a:r>
            <a:r>
              <a:rPr lang="en-US" sz="2000" spc="-20" dirty="0">
                <a:cs typeface="Calibri"/>
              </a:rPr>
              <a:t>mm</a:t>
            </a:r>
            <a:r>
              <a:rPr lang="en-US" sz="2000" dirty="0">
                <a:cs typeface="Calibri"/>
              </a:rPr>
              <a:t>a</a:t>
            </a:r>
            <a:r>
              <a:rPr lang="en-US" sz="2000" spc="-15" dirty="0">
                <a:cs typeface="Calibri"/>
              </a:rPr>
              <a:t>r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za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on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u</a:t>
            </a:r>
            <a:r>
              <a:rPr lang="en-US" sz="2000" spc="-5" dirty="0">
                <a:cs typeface="Calibri"/>
              </a:rPr>
              <a:t>si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0" dirty="0">
                <a:cs typeface="Calibri"/>
              </a:rPr>
              <a:t>g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Se</a:t>
            </a:r>
            <a:r>
              <a:rPr lang="en-US" sz="2000" dirty="0">
                <a:cs typeface="Calibri"/>
              </a:rPr>
              <a:t>qu</a:t>
            </a:r>
            <a:r>
              <a:rPr lang="en-US" sz="2000" spc="-5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0" dirty="0">
                <a:cs typeface="Calibri"/>
              </a:rPr>
              <a:t>ce</a:t>
            </a:r>
            <a:r>
              <a:rPr lang="en-US" sz="2000" spc="-5" dirty="0">
                <a:cs typeface="Calibri"/>
              </a:rPr>
              <a:t>-t</a:t>
            </a:r>
            <a:r>
              <a:rPr lang="en-US" sz="2000" dirty="0">
                <a:cs typeface="Calibri"/>
              </a:rPr>
              <a:t>o</a:t>
            </a:r>
            <a:r>
              <a:rPr lang="en-US" sz="2000" spc="-5" dirty="0">
                <a:cs typeface="Calibri"/>
              </a:rPr>
              <a:t>-</a:t>
            </a:r>
            <a:r>
              <a:rPr lang="en-US" sz="2000" spc="-15" dirty="0">
                <a:cs typeface="Calibri"/>
              </a:rPr>
              <a:t>s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qu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0" dirty="0">
                <a:cs typeface="Calibri"/>
              </a:rPr>
              <a:t>ce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cs typeface="Calibri"/>
              </a:rPr>
              <a:t>RNN</a:t>
            </a:r>
            <a:r>
              <a:rPr lang="en-US" sz="2000" dirty="0">
                <a:cs typeface="Calibri"/>
              </a:rPr>
              <a:t>s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a</a:t>
            </a:r>
            <a:r>
              <a:rPr lang="en-US" sz="2000" dirty="0">
                <a:cs typeface="Calibri"/>
              </a:rPr>
              <a:t>nd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cs typeface="Calibri"/>
              </a:rPr>
              <a:t>B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spc="-15" dirty="0">
                <a:cs typeface="Calibri"/>
              </a:rPr>
              <a:t>y</a:t>
            </a:r>
            <a:r>
              <a:rPr lang="en-US" sz="2000" dirty="0">
                <a:cs typeface="Calibri"/>
              </a:rPr>
              <a:t>ond</a:t>
            </a:r>
            <a:r>
              <a:rPr lang="en-US" sz="2000" spc="-5" dirty="0">
                <a:cs typeface="Calibri"/>
              </a:rPr>
              <a:t>,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cs typeface="Calibri"/>
              </a:rPr>
              <a:t>Nalla</a:t>
            </a:r>
            <a:r>
              <a:rPr lang="en-US" sz="2000" spc="-5" dirty="0" err="1">
                <a:cs typeface="Calibri"/>
              </a:rPr>
              <a:t>p</a:t>
            </a:r>
            <a:r>
              <a:rPr lang="en-US" sz="2000" spc="-15" dirty="0" err="1">
                <a:cs typeface="Calibri"/>
              </a:rPr>
              <a:t>at</a:t>
            </a:r>
            <a:r>
              <a:rPr lang="en-US" sz="2000" dirty="0" err="1">
                <a:cs typeface="Calibri"/>
              </a:rPr>
              <a:t>i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cs typeface="Calibri"/>
              </a:rPr>
              <a:t>et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a</a:t>
            </a:r>
            <a:r>
              <a:rPr lang="en-US" sz="2000" spc="-5" dirty="0">
                <a:cs typeface="Calibri"/>
              </a:rPr>
              <a:t>l,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cs typeface="Calibri"/>
              </a:rPr>
              <a:t>2016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u="heavy" dirty="0">
                <a:solidFill>
                  <a:srgbClr val="EF8E1C"/>
                </a:solidFill>
                <a:cs typeface="Calibri"/>
              </a:rPr>
              <a:t>h</a:t>
            </a:r>
            <a:r>
              <a:rPr lang="en-US" sz="2000" u="heavy" spc="-5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000" u="heavy" spc="-15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000" u="heavy" dirty="0">
                <a:solidFill>
                  <a:srgbClr val="EF8E1C"/>
                </a:solidFill>
                <a:cs typeface="Calibri"/>
              </a:rPr>
              <a:t>p</a:t>
            </a:r>
            <a:r>
              <a:rPr lang="en-US" sz="2000" u="heavy" spc="-5" dirty="0">
                <a:solidFill>
                  <a:srgbClr val="EF8E1C"/>
                </a:solidFill>
                <a:cs typeface="Calibri"/>
              </a:rPr>
              <a:t>s</a:t>
            </a:r>
            <a:r>
              <a:rPr lang="en-US" sz="2000" u="heavy" spc="5" dirty="0">
                <a:solidFill>
                  <a:srgbClr val="EF8E1C"/>
                </a:solidFill>
                <a:cs typeface="Calibri"/>
              </a:rPr>
              <a:t>://</a:t>
            </a:r>
            <a:r>
              <a:rPr lang="en-US" sz="2000" u="heavy" spc="-5" dirty="0">
                <a:solidFill>
                  <a:srgbClr val="EF8E1C"/>
                </a:solidFill>
                <a:cs typeface="Calibri"/>
              </a:rPr>
              <a:t>a</a:t>
            </a:r>
            <a:r>
              <a:rPr lang="en-US" sz="2000" u="heavy" spc="-15" dirty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000" u="heavy" spc="-5" dirty="0">
                <a:solidFill>
                  <a:srgbClr val="EF8E1C"/>
                </a:solidFill>
                <a:cs typeface="Calibri"/>
              </a:rPr>
              <a:t>xi</a:t>
            </a:r>
            <a:r>
              <a:rPr lang="en-US" sz="2000" u="heavy" spc="-10" dirty="0">
                <a:solidFill>
                  <a:srgbClr val="EF8E1C"/>
                </a:solidFill>
                <a:cs typeface="Calibri"/>
              </a:rPr>
              <a:t>v</a:t>
            </a:r>
            <a:r>
              <a:rPr lang="en-US" sz="2000" u="heavy" spc="-5" dirty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000" u="heavy" dirty="0">
                <a:solidFill>
                  <a:srgbClr val="EF8E1C"/>
                </a:solidFill>
                <a:cs typeface="Calibri"/>
              </a:rPr>
              <a:t>o</a:t>
            </a:r>
            <a:r>
              <a:rPr lang="en-US" sz="2000" u="heavy" spc="-15" dirty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000" u="heavy" spc="-10" dirty="0">
                <a:solidFill>
                  <a:srgbClr val="EF8E1C"/>
                </a:solidFill>
                <a:cs typeface="Calibri"/>
              </a:rPr>
              <a:t>g</a:t>
            </a:r>
            <a:r>
              <a:rPr lang="en-US" sz="2000" u="heavy" dirty="0">
                <a:solidFill>
                  <a:srgbClr val="EF8E1C"/>
                </a:solidFill>
                <a:cs typeface="Calibri"/>
              </a:rPr>
              <a:t>/pdf/1</a:t>
            </a:r>
            <a:r>
              <a:rPr lang="en-US" sz="2000" u="heavy" spc="-10" dirty="0">
                <a:solidFill>
                  <a:srgbClr val="EF8E1C"/>
                </a:solidFill>
                <a:cs typeface="Calibri"/>
              </a:rPr>
              <a:t>602</a:t>
            </a:r>
            <a:r>
              <a:rPr lang="en-US" sz="2000" u="heavy" spc="-5" dirty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000" u="heavy" spc="-10" dirty="0">
                <a:solidFill>
                  <a:srgbClr val="EF8E1C"/>
                </a:solidFill>
                <a:cs typeface="Calibri"/>
              </a:rPr>
              <a:t>06023</a:t>
            </a:r>
            <a:r>
              <a:rPr lang="en-US" sz="2000" u="heavy" dirty="0">
                <a:solidFill>
                  <a:srgbClr val="EF8E1C"/>
                </a:solidFill>
                <a:cs typeface="Calibri"/>
              </a:rPr>
              <a:t>.pdf</a:t>
            </a:r>
            <a:endParaRPr lang="en-US" sz="2000" dirty="0">
              <a:cs typeface="Calibri"/>
            </a:endParaRPr>
          </a:p>
          <a:p>
            <a:pPr marL="698500" marR="99695" lvl="1" indent="-228600">
              <a:lnSpc>
                <a:spcPct val="120000"/>
              </a:lnSpc>
              <a:spcBef>
                <a:spcPts val="400"/>
              </a:spcBef>
              <a:buClr>
                <a:srgbClr val="3A87FF"/>
              </a:buClr>
              <a:buSzPct val="133333"/>
              <a:buFont typeface="Times New Roman"/>
              <a:buChar char="•"/>
              <a:tabLst>
                <a:tab pos="698500" algn="l"/>
              </a:tabLst>
            </a:pPr>
            <a:r>
              <a:rPr lang="en-US" sz="2000" spc="-10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0" dirty="0">
                <a:cs typeface="Calibri"/>
              </a:rPr>
              <a:t>c</a:t>
            </a:r>
            <a:r>
              <a:rPr lang="en-US" sz="2000" dirty="0">
                <a:cs typeface="Calibri"/>
              </a:rPr>
              <a:t>o</a:t>
            </a:r>
            <a:r>
              <a:rPr lang="en-US" sz="2000" spc="-15" dirty="0">
                <a:cs typeface="Calibri"/>
              </a:rPr>
              <a:t>r</a:t>
            </a:r>
            <a:r>
              <a:rPr lang="en-US" sz="2000" dirty="0">
                <a:cs typeface="Calibri"/>
              </a:rPr>
              <a:t>po</a:t>
            </a:r>
            <a:r>
              <a:rPr lang="en-US" sz="2000" spc="-15" dirty="0">
                <a:cs typeface="Calibri"/>
              </a:rPr>
              <a:t>r</a:t>
            </a:r>
            <a:r>
              <a:rPr lang="en-US" sz="2000" spc="-10" dirty="0">
                <a:cs typeface="Calibri"/>
              </a:rPr>
              <a:t>a</a:t>
            </a:r>
            <a:r>
              <a:rPr lang="en-US" sz="2000" spc="-15" dirty="0">
                <a:cs typeface="Calibri"/>
              </a:rPr>
              <a:t>t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0" dirty="0">
                <a:cs typeface="Calibri"/>
              </a:rPr>
              <a:t>g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Cop</a:t>
            </a:r>
            <a:r>
              <a:rPr lang="en-US" sz="2000" spc="-15" dirty="0">
                <a:cs typeface="Calibri"/>
              </a:rPr>
              <a:t>y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0" dirty="0">
                <a:cs typeface="Calibri"/>
              </a:rPr>
              <a:t>g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cs typeface="Calibri"/>
              </a:rPr>
              <a:t>M</a:t>
            </a:r>
            <a:r>
              <a:rPr lang="en-US" sz="2000" spc="-10" dirty="0">
                <a:cs typeface="Calibri"/>
              </a:rPr>
              <a:t>ec</a:t>
            </a:r>
            <a:r>
              <a:rPr lang="en-US" sz="2000" dirty="0">
                <a:cs typeface="Calibri"/>
              </a:rPr>
              <a:t>han</a:t>
            </a:r>
            <a:r>
              <a:rPr lang="en-US" sz="2000" spc="-5" dirty="0">
                <a:cs typeface="Calibri"/>
              </a:rPr>
              <a:t>is</a:t>
            </a:r>
            <a:r>
              <a:rPr lang="en-US" sz="2000" spc="-15" dirty="0">
                <a:cs typeface="Calibri"/>
              </a:rPr>
              <a:t>m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cs typeface="Calibri"/>
              </a:rPr>
              <a:t>S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qu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0" dirty="0">
                <a:cs typeface="Calibri"/>
              </a:rPr>
              <a:t>ce</a:t>
            </a:r>
            <a:r>
              <a:rPr lang="en-US" sz="2000" spc="-5" dirty="0">
                <a:cs typeface="Calibri"/>
              </a:rPr>
              <a:t>-t</a:t>
            </a:r>
            <a:r>
              <a:rPr lang="en-US" sz="2000" dirty="0">
                <a:cs typeface="Calibri"/>
              </a:rPr>
              <a:t>o</a:t>
            </a:r>
            <a:r>
              <a:rPr lang="en-US" sz="2000" spc="-5" dirty="0">
                <a:cs typeface="Calibri"/>
              </a:rPr>
              <a:t>-S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qu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0" dirty="0">
                <a:cs typeface="Calibri"/>
              </a:rPr>
              <a:t>ce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cs typeface="Calibri"/>
              </a:rPr>
              <a:t>L</a:t>
            </a:r>
            <a:r>
              <a:rPr lang="en-US" sz="2000" spc="-10" dirty="0">
                <a:cs typeface="Calibri"/>
              </a:rPr>
              <a:t>e</a:t>
            </a:r>
            <a:r>
              <a:rPr lang="en-US" sz="2000" dirty="0">
                <a:cs typeface="Calibri"/>
              </a:rPr>
              <a:t>a</a:t>
            </a:r>
            <a:r>
              <a:rPr lang="en-US" sz="2000" spc="-15" dirty="0">
                <a:cs typeface="Calibri"/>
              </a:rPr>
              <a:t>r</a:t>
            </a:r>
            <a:r>
              <a:rPr lang="en-US" sz="2000" dirty="0">
                <a:cs typeface="Calibri"/>
              </a:rPr>
              <a:t>n</a:t>
            </a:r>
            <a:r>
              <a:rPr lang="en-US" sz="2000" spc="-5" dirty="0">
                <a:cs typeface="Calibri"/>
              </a:rPr>
              <a:t>i</a:t>
            </a:r>
            <a:r>
              <a:rPr lang="en-US" sz="2000" dirty="0">
                <a:cs typeface="Calibri"/>
              </a:rPr>
              <a:t>n</a:t>
            </a:r>
            <a:r>
              <a:rPr lang="en-US" sz="2000" spc="-10" dirty="0">
                <a:cs typeface="Calibri"/>
              </a:rPr>
              <a:t>g,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15" dirty="0" err="1">
                <a:cs typeface="Calibri"/>
              </a:rPr>
              <a:t>G</a:t>
            </a:r>
            <a:r>
              <a:rPr lang="en-US" sz="2000" dirty="0" err="1">
                <a:cs typeface="Calibri"/>
              </a:rPr>
              <a:t>u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cs typeface="Calibri"/>
              </a:rPr>
              <a:t>et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cs typeface="Calibri"/>
              </a:rPr>
              <a:t>a</a:t>
            </a:r>
            <a:r>
              <a:rPr lang="en-US" sz="2000" spc="-5" dirty="0">
                <a:cs typeface="Calibri"/>
              </a:rPr>
              <a:t>l,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cs typeface="Calibri"/>
              </a:rPr>
              <a:t>2016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u="heavy" dirty="0">
                <a:solidFill>
                  <a:srgbClr val="EF8E1C"/>
                </a:solidFill>
                <a:cs typeface="Calibri"/>
              </a:rPr>
              <a:t>h</a:t>
            </a:r>
            <a:r>
              <a:rPr lang="en-US" sz="2000" u="heavy" spc="-5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000" u="heavy" spc="-15" dirty="0">
                <a:solidFill>
                  <a:srgbClr val="EF8E1C"/>
                </a:solidFill>
                <a:cs typeface="Calibri"/>
              </a:rPr>
              <a:t>t</a:t>
            </a:r>
            <a:r>
              <a:rPr lang="en-US" sz="2000" u="heavy" dirty="0">
                <a:solidFill>
                  <a:srgbClr val="EF8E1C"/>
                </a:solidFill>
                <a:cs typeface="Calibri"/>
              </a:rPr>
              <a:t>p</a:t>
            </a:r>
            <a:r>
              <a:rPr lang="en-US" sz="2000" u="heavy" spc="-5" dirty="0">
                <a:solidFill>
                  <a:srgbClr val="EF8E1C"/>
                </a:solidFill>
                <a:cs typeface="Calibri"/>
              </a:rPr>
              <a:t>s</a:t>
            </a:r>
            <a:r>
              <a:rPr lang="en-US" sz="2000" u="heavy" spc="5" dirty="0">
                <a:solidFill>
                  <a:srgbClr val="EF8E1C"/>
                </a:solidFill>
                <a:cs typeface="Calibri"/>
              </a:rPr>
              <a:t>://</a:t>
            </a:r>
            <a:r>
              <a:rPr lang="en-US" sz="2000" u="heavy" spc="-5" dirty="0" smtClean="0">
                <a:solidFill>
                  <a:srgbClr val="EF8E1C"/>
                </a:solidFill>
                <a:cs typeface="Calibri"/>
              </a:rPr>
              <a:t>a</a:t>
            </a:r>
            <a:r>
              <a:rPr lang="en-US" sz="2000" u="heavy" spc="-15" dirty="0" smtClean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000" u="heavy" spc="-5" dirty="0" smtClean="0">
                <a:solidFill>
                  <a:srgbClr val="EF8E1C"/>
                </a:solidFill>
                <a:cs typeface="Calibri"/>
              </a:rPr>
              <a:t>xi</a:t>
            </a:r>
            <a:r>
              <a:rPr lang="en-US" sz="2000" u="heavy" spc="-10" dirty="0" smtClean="0">
                <a:solidFill>
                  <a:srgbClr val="EF8E1C"/>
                </a:solidFill>
                <a:cs typeface="Calibri"/>
              </a:rPr>
              <a:t>v</a:t>
            </a:r>
            <a:r>
              <a:rPr lang="en-US" sz="2000" u="heavy" spc="-5" dirty="0" smtClean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000" u="heavy" dirty="0" smtClean="0">
                <a:solidFill>
                  <a:srgbClr val="EF8E1C"/>
                </a:solidFill>
                <a:cs typeface="Calibri"/>
              </a:rPr>
              <a:t>o</a:t>
            </a:r>
            <a:r>
              <a:rPr lang="en-US" sz="2000" u="heavy" spc="-15" dirty="0" smtClean="0">
                <a:solidFill>
                  <a:srgbClr val="EF8E1C"/>
                </a:solidFill>
                <a:cs typeface="Calibri"/>
              </a:rPr>
              <a:t>r</a:t>
            </a:r>
            <a:r>
              <a:rPr lang="en-US" sz="2000" u="heavy" spc="-10" dirty="0" smtClean="0">
                <a:solidFill>
                  <a:srgbClr val="EF8E1C"/>
                </a:solidFill>
                <a:cs typeface="Calibri"/>
              </a:rPr>
              <a:t>g</a:t>
            </a:r>
            <a:r>
              <a:rPr lang="en-US" sz="2000" u="heavy" dirty="0" smtClean="0">
                <a:solidFill>
                  <a:srgbClr val="EF8E1C"/>
                </a:solidFill>
                <a:cs typeface="Calibri"/>
              </a:rPr>
              <a:t>/pdf/1</a:t>
            </a:r>
            <a:r>
              <a:rPr lang="en-US" sz="2000" u="heavy" spc="-10" dirty="0" smtClean="0">
                <a:solidFill>
                  <a:srgbClr val="EF8E1C"/>
                </a:solidFill>
                <a:cs typeface="Calibri"/>
              </a:rPr>
              <a:t>603</a:t>
            </a:r>
            <a:r>
              <a:rPr lang="en-US" sz="2000" u="heavy" spc="-5" dirty="0" smtClean="0">
                <a:solidFill>
                  <a:srgbClr val="EF8E1C"/>
                </a:solidFill>
                <a:cs typeface="Calibri"/>
              </a:rPr>
              <a:t>.</a:t>
            </a:r>
            <a:r>
              <a:rPr lang="en-US" sz="2000" u="heavy" spc="-10" dirty="0" smtClean="0">
                <a:solidFill>
                  <a:srgbClr val="EF8E1C"/>
                </a:solidFill>
                <a:cs typeface="Calibri"/>
              </a:rPr>
              <a:t>06393</a:t>
            </a:r>
            <a:r>
              <a:rPr lang="en-US" sz="2000" u="heavy" dirty="0" smtClean="0">
                <a:solidFill>
                  <a:srgbClr val="EF8E1C"/>
                </a:solidFill>
                <a:cs typeface="Calibri"/>
              </a:rPr>
              <a:t>.pdf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92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24924"/>
            <a:ext cx="91440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z="2400" spc="-19" dirty="0">
                <a:latin typeface="Calibri"/>
                <a:cs typeface="Calibri"/>
              </a:rPr>
              <a:t>Neu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l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su</a:t>
            </a:r>
            <a:r>
              <a:rPr sz="2400" spc="-4" dirty="0">
                <a:latin typeface="Calibri"/>
                <a:cs typeface="Calibri"/>
              </a:rPr>
              <a:t>mm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tio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8" dirty="0">
                <a:latin typeface="Calibri"/>
                <a:cs typeface="Calibri"/>
              </a:rPr>
              <a:t>: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9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ch</a:t>
            </a:r>
            <a:r>
              <a:rPr sz="2400" spc="-19" dirty="0">
                <a:latin typeface="Calibri"/>
                <a:cs typeface="Calibri"/>
              </a:rPr>
              <a:t>an</a:t>
            </a:r>
            <a:r>
              <a:rPr sz="2400" spc="-8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4" dirty="0">
                <a:latin typeface="Calibri"/>
                <a:cs typeface="Calibri"/>
              </a:rPr>
              <a:t>m</a:t>
            </a:r>
            <a:r>
              <a:rPr sz="2400" spc="-11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5437" y="601551"/>
            <a:ext cx="4722876" cy="2672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25171" y="3428843"/>
            <a:ext cx="8361629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u="heavy" spc="-4" dirty="0">
                <a:latin typeface="Calibri"/>
                <a:cs typeface="Calibri"/>
              </a:rPr>
              <a:t>O</a:t>
            </a:r>
            <a:r>
              <a:rPr sz="1350" u="heavy" dirty="0">
                <a:latin typeface="Calibri"/>
                <a:cs typeface="Calibri"/>
              </a:rPr>
              <a:t>n</a:t>
            </a:r>
            <a:r>
              <a:rPr sz="1350" u="heavy" spc="-8" dirty="0">
                <a:latin typeface="Calibri"/>
                <a:cs typeface="Calibri"/>
              </a:rPr>
              <a:t>e</a:t>
            </a:r>
            <a:r>
              <a:rPr sz="1350" u="heavy" spc="8" dirty="0">
                <a:latin typeface="Calibri"/>
                <a:cs typeface="Calibri"/>
              </a:rPr>
              <a:t> </a:t>
            </a:r>
            <a:r>
              <a:rPr sz="1350" u="heavy" spc="-8" dirty="0">
                <a:latin typeface="Calibri"/>
                <a:cs typeface="Calibri"/>
              </a:rPr>
              <a:t>e</a:t>
            </a:r>
            <a:r>
              <a:rPr sz="1350" u="heavy" spc="-4" dirty="0">
                <a:latin typeface="Calibri"/>
                <a:cs typeface="Calibri"/>
              </a:rPr>
              <a:t>x</a:t>
            </a:r>
            <a:r>
              <a:rPr sz="1350" u="heavy" dirty="0">
                <a:latin typeface="Calibri"/>
                <a:cs typeface="Calibri"/>
              </a:rPr>
              <a:t>am</a:t>
            </a:r>
            <a:r>
              <a:rPr sz="1350" u="heavy" spc="4" dirty="0">
                <a:latin typeface="Calibri"/>
                <a:cs typeface="Calibri"/>
              </a:rPr>
              <a:t>p</a:t>
            </a:r>
            <a:r>
              <a:rPr sz="1350" u="heavy" spc="-4" dirty="0">
                <a:latin typeface="Calibri"/>
                <a:cs typeface="Calibri"/>
              </a:rPr>
              <a:t>le</a:t>
            </a:r>
            <a:r>
              <a:rPr sz="1350" u="heavy" spc="4" dirty="0">
                <a:latin typeface="Calibri"/>
                <a:cs typeface="Calibri"/>
              </a:rPr>
              <a:t> </a:t>
            </a:r>
            <a:r>
              <a:rPr sz="1350" u="heavy" dirty="0">
                <a:latin typeface="Calibri"/>
                <a:cs typeface="Calibri"/>
              </a:rPr>
              <a:t>of</a:t>
            </a:r>
            <a:r>
              <a:rPr sz="1350" u="heavy" spc="4" dirty="0">
                <a:latin typeface="Calibri"/>
                <a:cs typeface="Calibri"/>
              </a:rPr>
              <a:t> </a:t>
            </a:r>
            <a:r>
              <a:rPr sz="1350" u="heavy" dirty="0">
                <a:latin typeface="Calibri"/>
                <a:cs typeface="Calibri"/>
              </a:rPr>
              <a:t>ho</a:t>
            </a:r>
            <a:r>
              <a:rPr sz="1350" u="heavy" spc="-11" dirty="0">
                <a:latin typeface="Calibri"/>
                <a:cs typeface="Calibri"/>
              </a:rPr>
              <a:t>w</a:t>
            </a:r>
            <a:r>
              <a:rPr sz="1350" u="heavy" spc="4" dirty="0">
                <a:latin typeface="Calibri"/>
                <a:cs typeface="Calibri"/>
              </a:rPr>
              <a:t> </a:t>
            </a:r>
            <a:r>
              <a:rPr sz="1350" u="heavy" spc="-4" dirty="0">
                <a:latin typeface="Calibri"/>
                <a:cs typeface="Calibri"/>
              </a:rPr>
              <a:t>to</a:t>
            </a:r>
            <a:r>
              <a:rPr sz="1350" u="heavy" spc="4" dirty="0">
                <a:latin typeface="Calibri"/>
                <a:cs typeface="Calibri"/>
              </a:rPr>
              <a:t> </a:t>
            </a:r>
            <a:r>
              <a:rPr sz="1350" u="heavy" dirty="0">
                <a:latin typeface="Calibri"/>
                <a:cs typeface="Calibri"/>
              </a:rPr>
              <a:t>do a</a:t>
            </a:r>
            <a:r>
              <a:rPr sz="1350" u="heavy" spc="4" dirty="0">
                <a:latin typeface="Calibri"/>
                <a:cs typeface="Calibri"/>
              </a:rPr>
              <a:t> </a:t>
            </a:r>
            <a:r>
              <a:rPr sz="1350" u="heavy" dirty="0">
                <a:latin typeface="Calibri"/>
                <a:cs typeface="Calibri"/>
              </a:rPr>
              <a:t>cop</a:t>
            </a:r>
            <a:r>
              <a:rPr sz="1350" u="heavy" spc="-11" dirty="0">
                <a:latin typeface="Calibri"/>
                <a:cs typeface="Calibri"/>
              </a:rPr>
              <a:t>y</a:t>
            </a:r>
            <a:r>
              <a:rPr sz="1350" u="heavy" dirty="0">
                <a:latin typeface="Calibri"/>
                <a:cs typeface="Calibri"/>
              </a:rPr>
              <a:t>in</a:t>
            </a:r>
            <a:r>
              <a:rPr sz="1350" u="heavy" spc="-8" dirty="0">
                <a:latin typeface="Calibri"/>
                <a:cs typeface="Calibri"/>
              </a:rPr>
              <a:t>g</a:t>
            </a:r>
            <a:r>
              <a:rPr sz="1350" u="heavy" spc="4" dirty="0">
                <a:latin typeface="Calibri"/>
                <a:cs typeface="Calibri"/>
              </a:rPr>
              <a:t> </a:t>
            </a:r>
            <a:r>
              <a:rPr sz="1350" u="heavy" spc="-15" dirty="0">
                <a:latin typeface="Calibri"/>
                <a:cs typeface="Calibri"/>
              </a:rPr>
              <a:t>m</a:t>
            </a:r>
            <a:r>
              <a:rPr sz="1350" u="heavy" spc="-8" dirty="0">
                <a:latin typeface="Calibri"/>
                <a:cs typeface="Calibri"/>
              </a:rPr>
              <a:t>ec</a:t>
            </a:r>
            <a:r>
              <a:rPr sz="1350" u="heavy" dirty="0">
                <a:latin typeface="Calibri"/>
                <a:cs typeface="Calibri"/>
              </a:rPr>
              <a:t>hani</a:t>
            </a:r>
            <a:r>
              <a:rPr sz="1350" u="heavy" spc="-4" dirty="0">
                <a:latin typeface="Calibri"/>
                <a:cs typeface="Calibri"/>
              </a:rPr>
              <a:t>s</a:t>
            </a:r>
            <a:r>
              <a:rPr sz="1350" u="heavy" spc="-8" dirty="0">
                <a:latin typeface="Calibri"/>
                <a:cs typeface="Calibri"/>
              </a:rPr>
              <a:t>m:</a:t>
            </a:r>
            <a:endParaRPr sz="1350" dirty="0">
              <a:latin typeface="Calibri"/>
              <a:cs typeface="Calibri"/>
            </a:endParaRPr>
          </a:p>
          <a:p>
            <a:pPr marL="9525" marR="3810">
              <a:spcBef>
                <a:spcPts val="323"/>
              </a:spcBef>
            </a:pPr>
            <a:r>
              <a:rPr sz="1400" spc="-4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8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8" dirty="0">
                <a:latin typeface="Calibri"/>
                <a:cs typeface="Calibri"/>
              </a:rPr>
              <a:t>ec</a:t>
            </a:r>
            <a:r>
              <a:rPr sz="1400" dirty="0">
                <a:latin typeface="Calibri"/>
                <a:cs typeface="Calibri"/>
              </a:rPr>
              <a:t>od</a:t>
            </a:r>
            <a:r>
              <a:rPr sz="1400" spc="-8" dirty="0">
                <a:latin typeface="Calibri"/>
                <a:cs typeface="Calibri"/>
              </a:rPr>
              <a:t>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Calibri"/>
                <a:cs typeface="Calibri"/>
              </a:rPr>
              <a:t>s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p</a:t>
            </a:r>
            <a:r>
              <a:rPr sz="1400" spc="-4" dirty="0">
                <a:latin typeface="Calibri"/>
                <a:cs typeface="Calibri"/>
              </a:rPr>
              <a:t>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l</a:t>
            </a:r>
            <a:r>
              <a:rPr sz="1400" spc="-8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u</a:t>
            </a:r>
            <a:r>
              <a:rPr sz="1400" spc="-4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p</a:t>
            </a:r>
            <a:r>
              <a:rPr sz="1400" spc="-17" baseline="-13888" dirty="0">
                <a:latin typeface="Calibri"/>
                <a:cs typeface="Calibri"/>
              </a:rPr>
              <a:t>g</a:t>
            </a:r>
            <a:r>
              <a:rPr sz="1400" spc="-11" baseline="-13888" dirty="0">
                <a:latin typeface="Calibri"/>
                <a:cs typeface="Calibri"/>
              </a:rPr>
              <a:t>en</a:t>
            </a:r>
            <a:r>
              <a:rPr sz="1400" spc="-4" dirty="0">
                <a:latin typeface="Calibri"/>
                <a:cs typeface="Calibri"/>
              </a:rPr>
              <a:t>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p</a:t>
            </a:r>
            <a:r>
              <a:rPr sz="1400" spc="-11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obab</a:t>
            </a:r>
            <a:r>
              <a:rPr sz="1400" spc="-4" dirty="0">
                <a:latin typeface="Calibri"/>
                <a:cs typeface="Calibri"/>
              </a:rPr>
              <a:t>ili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-8" dirty="0">
                <a:latin typeface="Calibri"/>
                <a:cs typeface="Calibri"/>
              </a:rPr>
              <a:t>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i="1" spc="-11" dirty="0">
                <a:latin typeface="Calibri"/>
                <a:cs typeface="Calibri"/>
              </a:rPr>
              <a:t>g</a:t>
            </a:r>
            <a:r>
              <a:rPr sz="1400" i="1" spc="-8" dirty="0">
                <a:latin typeface="Calibri"/>
                <a:cs typeface="Calibri"/>
              </a:rPr>
              <a:t>e</a:t>
            </a:r>
            <a:r>
              <a:rPr sz="1400" i="1" spc="-11" dirty="0">
                <a:latin typeface="Calibri"/>
                <a:cs typeface="Calibri"/>
              </a:rPr>
              <a:t>n</a:t>
            </a:r>
            <a:r>
              <a:rPr sz="1400" i="1" spc="-8" dirty="0">
                <a:latin typeface="Calibri"/>
                <a:cs typeface="Calibri"/>
              </a:rPr>
              <a:t>e</a:t>
            </a:r>
            <a:r>
              <a:rPr sz="1400" i="1" spc="-15" dirty="0">
                <a:latin typeface="Calibri"/>
                <a:cs typeface="Calibri"/>
              </a:rPr>
              <a:t>r</a:t>
            </a:r>
            <a:r>
              <a:rPr sz="1400" i="1" spc="-4" dirty="0">
                <a:latin typeface="Calibri"/>
                <a:cs typeface="Calibri"/>
              </a:rPr>
              <a:t>atin</a:t>
            </a:r>
            <a:r>
              <a:rPr sz="1400" i="1" dirty="0">
                <a:latin typeface="Calibri"/>
                <a:cs typeface="Calibri"/>
              </a:rPr>
              <a:t>g</a:t>
            </a:r>
            <a:r>
              <a:rPr sz="1400" i="1" spc="-26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Calibri"/>
                <a:cs typeface="Calibri"/>
              </a:rPr>
              <a:t>t</a:t>
            </a:r>
            <a:r>
              <a:rPr sz="1400" spc="4" dirty="0">
                <a:latin typeface="Calibri"/>
                <a:cs typeface="Calibri"/>
              </a:rPr>
              <a:t>h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Calibri"/>
                <a:cs typeface="Calibri"/>
              </a:rPr>
              <a:t>n</a:t>
            </a:r>
            <a:r>
              <a:rPr sz="1400" spc="-4" dirty="0">
                <a:latin typeface="Calibri"/>
                <a:cs typeface="Calibri"/>
              </a:rPr>
              <a:t>ex</a:t>
            </a:r>
            <a:r>
              <a:rPr sz="1400" spc="-8" dirty="0">
                <a:latin typeface="Calibri"/>
                <a:cs typeface="Calibri"/>
              </a:rPr>
              <a:t>t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spc="-11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4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sz="1400" spc="-11" dirty="0">
                <a:latin typeface="Calibri"/>
                <a:cs typeface="Calibri"/>
              </a:rPr>
              <a:t>r</a:t>
            </a:r>
            <a:r>
              <a:rPr sz="1400" spc="-8" dirty="0">
                <a:latin typeface="Calibri"/>
                <a:cs typeface="Calibri"/>
              </a:rPr>
              <a:t>a</a:t>
            </a:r>
            <a:r>
              <a:rPr sz="1400" spc="-4" dirty="0">
                <a:latin typeface="Calibri"/>
                <a:cs typeface="Calibri"/>
              </a:rPr>
              <a:t>t</a:t>
            </a:r>
            <a:r>
              <a:rPr sz="1400" spc="4" dirty="0">
                <a:latin typeface="Calibri"/>
                <a:cs typeface="Calibri"/>
              </a:rPr>
              <a:t>h</a:t>
            </a:r>
            <a:r>
              <a:rPr sz="1400" spc="-4" dirty="0">
                <a:latin typeface="Calibri"/>
                <a:cs typeface="Calibri"/>
              </a:rPr>
              <a:t>e</a:t>
            </a:r>
            <a:r>
              <a:rPr sz="1400" spc="-8" dirty="0">
                <a:latin typeface="Calibri"/>
                <a:cs typeface="Calibri"/>
              </a:rPr>
              <a:t>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Calibri"/>
                <a:cs typeface="Calibri"/>
              </a:rPr>
              <a:t>t</a:t>
            </a:r>
            <a:r>
              <a:rPr sz="1400" spc="4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cop</a:t>
            </a:r>
            <a:r>
              <a:rPr sz="1400" spc="-11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8" dirty="0">
                <a:latin typeface="Calibri"/>
                <a:cs typeface="Calibri"/>
              </a:rPr>
              <a:t>g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4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).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Calibri"/>
                <a:cs typeface="Calibri"/>
              </a:rPr>
              <a:t>T</a:t>
            </a:r>
            <a:r>
              <a:rPr sz="1400" spc="4" dirty="0">
                <a:latin typeface="Calibri"/>
                <a:cs typeface="Calibri"/>
              </a:rPr>
              <a:t>h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f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spc="4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Calibri"/>
                <a:cs typeface="Calibri"/>
              </a:rPr>
              <a:t>d</a:t>
            </a:r>
            <a:r>
              <a:rPr sz="1400" spc="-4" dirty="0">
                <a:latin typeface="Calibri"/>
                <a:cs typeface="Calibri"/>
              </a:rPr>
              <a:t>is</a:t>
            </a:r>
            <a:r>
              <a:rPr sz="1400" spc="-11" dirty="0">
                <a:latin typeface="Calibri"/>
                <a:cs typeface="Calibri"/>
              </a:rPr>
              <a:t>tr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spc="4" dirty="0">
                <a:latin typeface="Calibri"/>
                <a:cs typeface="Calibri"/>
              </a:rPr>
              <a:t>bu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Calibri"/>
                <a:cs typeface="Calibri"/>
              </a:rPr>
              <a:t>m</a:t>
            </a:r>
            <a:r>
              <a:rPr sz="1400" spc="-4" dirty="0">
                <a:latin typeface="Calibri"/>
                <a:cs typeface="Calibri"/>
              </a:rPr>
              <a:t>ix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u</a:t>
            </a:r>
            <a:r>
              <a:rPr sz="1400" spc="-11" dirty="0">
                <a:latin typeface="Calibri"/>
                <a:cs typeface="Calibri"/>
              </a:rPr>
              <a:t>r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Calibri"/>
                <a:cs typeface="Calibri"/>
              </a:rPr>
              <a:t>ge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-11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(a</a:t>
            </a:r>
            <a:r>
              <a:rPr sz="1400" spc="-15" dirty="0">
                <a:latin typeface="Calibri"/>
                <a:cs typeface="Calibri"/>
              </a:rPr>
              <a:t>k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Calibri"/>
                <a:cs typeface="Calibri"/>
              </a:rPr>
              <a:t>“</a:t>
            </a:r>
            <a:r>
              <a:rPr sz="1400" spc="-11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8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abu</a:t>
            </a:r>
            <a:r>
              <a:rPr sz="1400" spc="-4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1" dirty="0">
                <a:latin typeface="Calibri"/>
                <a:cs typeface="Calibri"/>
              </a:rPr>
              <a:t>ry</a:t>
            </a:r>
            <a:r>
              <a:rPr sz="1400" spc="-4" dirty="0">
                <a:latin typeface="Calibri"/>
                <a:cs typeface="Calibri"/>
              </a:rPr>
              <a:t>”</a:t>
            </a:r>
            <a:r>
              <a:rPr sz="1400" dirty="0">
                <a:latin typeface="Calibri"/>
                <a:cs typeface="Calibri"/>
              </a:rPr>
              <a:t>)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4" dirty="0">
                <a:latin typeface="Calibri"/>
                <a:cs typeface="Calibri"/>
              </a:rPr>
              <a:t>is</a:t>
            </a:r>
            <a:r>
              <a:rPr sz="1400" spc="-11" dirty="0">
                <a:latin typeface="Calibri"/>
                <a:cs typeface="Calibri"/>
              </a:rPr>
              <a:t>tr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bu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4" dirty="0">
                <a:latin typeface="Calibri"/>
                <a:cs typeface="Calibri"/>
              </a:rPr>
              <a:t>,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4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4" dirty="0">
                <a:latin typeface="Calibri"/>
                <a:cs typeface="Calibri"/>
              </a:rPr>
              <a:t>h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co</a:t>
            </a:r>
            <a:r>
              <a:rPr sz="1400" spc="4" dirty="0">
                <a:latin typeface="Calibri"/>
                <a:cs typeface="Calibri"/>
              </a:rPr>
              <a:t>p</a:t>
            </a:r>
            <a:r>
              <a:rPr sz="1400" spc="-11" dirty="0">
                <a:latin typeface="Calibri"/>
                <a:cs typeface="Calibri"/>
              </a:rPr>
              <a:t>y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spc="4" dirty="0">
                <a:latin typeface="Calibri"/>
                <a:cs typeface="Calibri"/>
              </a:rPr>
              <a:t>n</a:t>
            </a:r>
            <a:r>
              <a:rPr sz="1400" spc="-8" dirty="0">
                <a:latin typeface="Calibri"/>
                <a:cs typeface="Calibri"/>
              </a:rPr>
              <a:t>g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sz="1400" spc="-4" dirty="0">
                <a:latin typeface="Calibri"/>
                <a:cs typeface="Calibri"/>
              </a:rPr>
              <a:t>i.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Calibri"/>
                <a:cs typeface="Calibri"/>
              </a:rPr>
              <a:t>a</a:t>
            </a:r>
            <a:r>
              <a:rPr sz="1400" spc="-11" dirty="0">
                <a:latin typeface="Calibri"/>
                <a:cs typeface="Calibri"/>
              </a:rPr>
              <a:t>tt</a:t>
            </a:r>
            <a:r>
              <a:rPr sz="1400" spc="-8" dirty="0">
                <a:latin typeface="Calibri"/>
                <a:cs typeface="Calibri"/>
              </a:rPr>
              <a:t>e</a:t>
            </a:r>
            <a:r>
              <a:rPr sz="1400" spc="4" dirty="0">
                <a:latin typeface="Calibri"/>
                <a:cs typeface="Calibri"/>
              </a:rPr>
              <a:t>n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4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)</a:t>
            </a:r>
            <a:r>
              <a:rPr sz="1400" spc="-26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Calibri"/>
                <a:cs typeface="Calibri"/>
              </a:rPr>
              <a:t>d</a:t>
            </a:r>
            <a:r>
              <a:rPr sz="1400" spc="-4" dirty="0">
                <a:latin typeface="Calibri"/>
                <a:cs typeface="Calibri"/>
              </a:rPr>
              <a:t>is</a:t>
            </a:r>
            <a:r>
              <a:rPr sz="1400" spc="-11" dirty="0">
                <a:latin typeface="Calibri"/>
                <a:cs typeface="Calibri"/>
              </a:rPr>
              <a:t>tr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spc="4" dirty="0">
                <a:latin typeface="Calibri"/>
                <a:cs typeface="Calibri"/>
              </a:rPr>
              <a:t>bu</a:t>
            </a:r>
            <a:r>
              <a:rPr sz="1400" spc="-11" dirty="0">
                <a:latin typeface="Calibri"/>
                <a:cs typeface="Calibri"/>
              </a:rPr>
              <a:t>t</a:t>
            </a:r>
            <a:r>
              <a:rPr sz="1400" spc="-4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4" dirty="0">
                <a:latin typeface="Calibri"/>
                <a:cs typeface="Calibri"/>
              </a:rPr>
              <a:t>n</a:t>
            </a:r>
            <a:r>
              <a:rPr sz="1400" spc="-4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9400" y="4176813"/>
            <a:ext cx="2816352" cy="370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228600" y="4705350"/>
            <a:ext cx="86106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i="1" spc="-4" dirty="0">
                <a:latin typeface="Calibri"/>
                <a:cs typeface="Calibri"/>
              </a:rPr>
              <a:t>G</a:t>
            </a:r>
            <a:r>
              <a:rPr sz="1200" i="1" spc="-11" dirty="0">
                <a:latin typeface="Calibri"/>
                <a:cs typeface="Calibri"/>
              </a:rPr>
              <a:t>e</a:t>
            </a:r>
            <a:r>
              <a:rPr sz="1200" i="1" spc="-4" dirty="0">
                <a:latin typeface="Calibri"/>
                <a:cs typeface="Calibri"/>
              </a:rPr>
              <a:t>t</a:t>
            </a:r>
            <a:r>
              <a:rPr sz="1200" i="1" spc="-23" dirty="0">
                <a:latin typeface="Times New Roman"/>
                <a:cs typeface="Times New Roman"/>
              </a:rPr>
              <a:t> </a:t>
            </a:r>
            <a:r>
              <a:rPr sz="1200" i="1" spc="-75" dirty="0">
                <a:latin typeface="Calibri"/>
                <a:cs typeface="Calibri"/>
              </a:rPr>
              <a:t>T</a:t>
            </a:r>
            <a:r>
              <a:rPr sz="1200" i="1" dirty="0">
                <a:latin typeface="Calibri"/>
                <a:cs typeface="Calibri"/>
              </a:rPr>
              <a:t>o</a:t>
            </a:r>
            <a:r>
              <a:rPr sz="1200" i="1" spc="-23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Calibri"/>
                <a:cs typeface="Calibri"/>
              </a:rPr>
              <a:t>T</a:t>
            </a:r>
            <a:r>
              <a:rPr sz="1200" i="1" spc="-4" dirty="0">
                <a:latin typeface="Calibri"/>
                <a:cs typeface="Calibri"/>
              </a:rPr>
              <a:t>h</a:t>
            </a:r>
            <a:r>
              <a:rPr sz="1200" i="1" spc="-8" dirty="0">
                <a:latin typeface="Calibri"/>
                <a:cs typeface="Calibri"/>
              </a:rPr>
              <a:t>e</a:t>
            </a:r>
            <a:r>
              <a:rPr sz="1200" i="1" spc="-19" dirty="0">
                <a:latin typeface="Times New Roman"/>
                <a:cs typeface="Times New Roman"/>
              </a:rPr>
              <a:t> </a:t>
            </a:r>
            <a:r>
              <a:rPr sz="1200" i="1" spc="-23" dirty="0">
                <a:latin typeface="Calibri"/>
                <a:cs typeface="Calibri"/>
              </a:rPr>
              <a:t>P</a:t>
            </a:r>
            <a:r>
              <a:rPr sz="1200" i="1" spc="-4" dirty="0">
                <a:latin typeface="Calibri"/>
                <a:cs typeface="Calibri"/>
              </a:rPr>
              <a:t>oi</a:t>
            </a:r>
            <a:r>
              <a:rPr sz="1200" i="1" spc="-15" dirty="0">
                <a:latin typeface="Calibri"/>
                <a:cs typeface="Calibri"/>
              </a:rPr>
              <a:t>n</a:t>
            </a:r>
            <a:r>
              <a:rPr sz="1200" i="1" spc="-8" dirty="0">
                <a:latin typeface="Calibri"/>
                <a:cs typeface="Calibri"/>
              </a:rPr>
              <a:t>t</a:t>
            </a:r>
            <a:r>
              <a:rPr sz="1200" i="1" spc="-4" dirty="0">
                <a:latin typeface="Calibri"/>
                <a:cs typeface="Calibri"/>
              </a:rPr>
              <a:t>:</a:t>
            </a:r>
            <a:r>
              <a:rPr sz="1200" i="1" spc="-19" dirty="0">
                <a:latin typeface="Times New Roman"/>
                <a:cs typeface="Times New Roman"/>
              </a:rPr>
              <a:t> </a:t>
            </a:r>
            <a:r>
              <a:rPr sz="1200" i="1" spc="-8" dirty="0">
                <a:latin typeface="Calibri"/>
                <a:cs typeface="Calibri"/>
              </a:rPr>
              <a:t>S</a:t>
            </a:r>
            <a:r>
              <a:rPr sz="1200" i="1" spc="-4" dirty="0">
                <a:latin typeface="Calibri"/>
                <a:cs typeface="Calibri"/>
              </a:rPr>
              <a:t>u</a:t>
            </a:r>
            <a:r>
              <a:rPr sz="1200" i="1" dirty="0">
                <a:latin typeface="Calibri"/>
                <a:cs typeface="Calibri"/>
              </a:rPr>
              <a:t>mm</a:t>
            </a:r>
            <a:r>
              <a:rPr sz="1200" i="1" spc="-4" dirty="0">
                <a:latin typeface="Calibri"/>
                <a:cs typeface="Calibri"/>
              </a:rPr>
              <a:t>ari</a:t>
            </a:r>
            <a:r>
              <a:rPr sz="1200" i="1" spc="-19" dirty="0">
                <a:latin typeface="Calibri"/>
                <a:cs typeface="Calibri"/>
              </a:rPr>
              <a:t>z</a:t>
            </a:r>
            <a:r>
              <a:rPr sz="1200" i="1" spc="-4" dirty="0">
                <a:latin typeface="Calibri"/>
                <a:cs typeface="Calibri"/>
              </a:rPr>
              <a:t>a</a:t>
            </a:r>
            <a:r>
              <a:rPr sz="1200" i="1" spc="-8" dirty="0">
                <a:latin typeface="Calibri"/>
                <a:cs typeface="Calibri"/>
              </a:rPr>
              <a:t>t</a:t>
            </a:r>
            <a:r>
              <a:rPr sz="1200" i="1" spc="-4" dirty="0">
                <a:latin typeface="Calibri"/>
                <a:cs typeface="Calibri"/>
              </a:rPr>
              <a:t>io</a:t>
            </a:r>
            <a:r>
              <a:rPr sz="1200" i="1" dirty="0">
                <a:latin typeface="Calibri"/>
                <a:cs typeface="Calibri"/>
              </a:rPr>
              <a:t>n</a:t>
            </a:r>
            <a:r>
              <a:rPr sz="1200" i="1" spc="-23" dirty="0">
                <a:latin typeface="Times New Roman"/>
                <a:cs typeface="Times New Roman"/>
              </a:rPr>
              <a:t> </a:t>
            </a:r>
            <a:r>
              <a:rPr sz="1200" i="1" spc="-8" dirty="0">
                <a:latin typeface="Calibri"/>
                <a:cs typeface="Calibri"/>
              </a:rPr>
              <a:t>w</a:t>
            </a:r>
            <a:r>
              <a:rPr sz="1200" i="1" spc="-4" dirty="0">
                <a:latin typeface="Calibri"/>
                <a:cs typeface="Calibri"/>
              </a:rPr>
              <a:t>i</a:t>
            </a:r>
            <a:r>
              <a:rPr sz="1200" i="1" spc="-8" dirty="0">
                <a:latin typeface="Calibri"/>
                <a:cs typeface="Calibri"/>
              </a:rPr>
              <a:t>t</a:t>
            </a:r>
            <a:r>
              <a:rPr sz="1200" i="1" dirty="0">
                <a:latin typeface="Calibri"/>
                <a:cs typeface="Calibri"/>
              </a:rPr>
              <a:t>h</a:t>
            </a:r>
            <a:r>
              <a:rPr sz="1200" i="1" spc="-23" dirty="0">
                <a:latin typeface="Times New Roman"/>
                <a:cs typeface="Times New Roman"/>
              </a:rPr>
              <a:t> </a:t>
            </a:r>
            <a:r>
              <a:rPr sz="1200" i="1" spc="-23" dirty="0">
                <a:latin typeface="Calibri"/>
                <a:cs typeface="Calibri"/>
              </a:rPr>
              <a:t>P</a:t>
            </a:r>
            <a:r>
              <a:rPr sz="1200" i="1" spc="-4" dirty="0">
                <a:latin typeface="Calibri"/>
                <a:cs typeface="Calibri"/>
              </a:rPr>
              <a:t>oi</a:t>
            </a:r>
            <a:r>
              <a:rPr sz="1200" i="1" spc="-15" dirty="0">
                <a:latin typeface="Calibri"/>
                <a:cs typeface="Calibri"/>
              </a:rPr>
              <a:t>nt</a:t>
            </a:r>
            <a:r>
              <a:rPr sz="1200" i="1" spc="-8" dirty="0">
                <a:latin typeface="Calibri"/>
                <a:cs typeface="Calibri"/>
              </a:rPr>
              <a:t>e</a:t>
            </a:r>
            <a:r>
              <a:rPr sz="1200" i="1" spc="-23" dirty="0">
                <a:latin typeface="Calibri"/>
                <a:cs typeface="Calibri"/>
              </a:rPr>
              <a:t>r</a:t>
            </a:r>
            <a:r>
              <a:rPr sz="1200" i="1" spc="-4" dirty="0">
                <a:latin typeface="Calibri"/>
                <a:cs typeface="Calibri"/>
              </a:rPr>
              <a:t>-G</a:t>
            </a:r>
            <a:r>
              <a:rPr sz="1200" i="1" spc="-8" dirty="0">
                <a:latin typeface="Calibri"/>
                <a:cs typeface="Calibri"/>
              </a:rPr>
              <a:t>e</a:t>
            </a:r>
            <a:r>
              <a:rPr sz="1200" i="1" spc="-4" dirty="0">
                <a:latin typeface="Calibri"/>
                <a:cs typeface="Calibri"/>
              </a:rPr>
              <a:t>nera</a:t>
            </a:r>
            <a:r>
              <a:rPr sz="1200" i="1" spc="-19" dirty="0">
                <a:latin typeface="Calibri"/>
                <a:cs typeface="Calibri"/>
              </a:rPr>
              <a:t>t</a:t>
            </a:r>
            <a:r>
              <a:rPr sz="1200" i="1" spc="-4" dirty="0">
                <a:latin typeface="Calibri"/>
                <a:cs typeface="Calibri"/>
              </a:rPr>
              <a:t>or</a:t>
            </a:r>
            <a:r>
              <a:rPr sz="1200" i="1" spc="-19" dirty="0">
                <a:latin typeface="Times New Roman"/>
                <a:cs typeface="Times New Roman"/>
              </a:rPr>
              <a:t> </a:t>
            </a:r>
            <a:r>
              <a:rPr sz="1200" i="1" spc="-8" dirty="0">
                <a:latin typeface="Calibri"/>
                <a:cs typeface="Calibri"/>
              </a:rPr>
              <a:t>Netw</a:t>
            </a:r>
            <a:r>
              <a:rPr sz="1200" i="1" spc="-4" dirty="0">
                <a:latin typeface="Calibri"/>
                <a:cs typeface="Calibri"/>
              </a:rPr>
              <a:t>or</a:t>
            </a:r>
            <a:r>
              <a:rPr sz="1200" i="1" spc="-15" dirty="0">
                <a:latin typeface="Calibri"/>
                <a:cs typeface="Calibri"/>
              </a:rPr>
              <a:t>k</a:t>
            </a:r>
            <a:r>
              <a:rPr sz="1200" i="1" spc="-4" dirty="0">
                <a:latin typeface="Calibri"/>
                <a:cs typeface="Calibri"/>
              </a:rPr>
              <a:t>s</a:t>
            </a:r>
            <a:r>
              <a:rPr sz="1200" spc="-4" dirty="0">
                <a:latin typeface="Calibri"/>
                <a:cs typeface="Calibri"/>
              </a:rPr>
              <a:t>,</a:t>
            </a:r>
            <a:r>
              <a:rPr sz="1200" spc="-19" dirty="0">
                <a:latin typeface="Times New Roman"/>
                <a:cs typeface="Times New Roman"/>
              </a:rPr>
              <a:t> </a:t>
            </a:r>
            <a:r>
              <a:rPr sz="1200" spc="-4" dirty="0">
                <a:latin typeface="Calibri"/>
                <a:cs typeface="Calibri"/>
              </a:rPr>
              <a:t>S</a:t>
            </a:r>
            <a:r>
              <a:rPr sz="1200" spc="-8" dirty="0">
                <a:latin typeface="Calibri"/>
                <a:cs typeface="Calibri"/>
              </a:rPr>
              <a:t>ee</a:t>
            </a:r>
            <a:r>
              <a:rPr sz="1200" spc="-19" dirty="0">
                <a:latin typeface="Times New Roman"/>
                <a:cs typeface="Times New Roman"/>
              </a:rPr>
              <a:t> </a:t>
            </a:r>
            <a:r>
              <a:rPr sz="1200" spc="-11" dirty="0">
                <a:latin typeface="Calibri"/>
                <a:cs typeface="Calibri"/>
              </a:rPr>
              <a:t>e</a:t>
            </a:r>
            <a:r>
              <a:rPr sz="1200" spc="-4" dirty="0">
                <a:latin typeface="Calibri"/>
                <a:cs typeface="Calibri"/>
              </a:rPr>
              <a:t>t</a:t>
            </a:r>
            <a:r>
              <a:rPr sz="1200" spc="-23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" dirty="0">
                <a:latin typeface="Calibri"/>
                <a:cs typeface="Calibri"/>
              </a:rPr>
              <a:t>l,</a:t>
            </a:r>
            <a:r>
              <a:rPr sz="1200" spc="-19" dirty="0">
                <a:latin typeface="Times New Roman"/>
                <a:cs typeface="Times New Roman"/>
              </a:rPr>
              <a:t> </a:t>
            </a:r>
            <a:r>
              <a:rPr sz="1200" spc="-8" dirty="0">
                <a:latin typeface="Calibri"/>
                <a:cs typeface="Calibri"/>
              </a:rPr>
              <a:t>2017</a:t>
            </a:r>
            <a:r>
              <a:rPr sz="1200" spc="-19" dirty="0">
                <a:latin typeface="Times New Roman"/>
                <a:cs typeface="Times New Roman"/>
              </a:rPr>
              <a:t> </a:t>
            </a:r>
            <a:r>
              <a:rPr sz="1200" u="heavy" spc="-15" dirty="0">
                <a:solidFill>
                  <a:srgbClr val="EF8E1C"/>
                </a:solidFill>
                <a:latin typeface="Calibri"/>
                <a:cs typeface="Calibri"/>
              </a:rPr>
              <a:t>ht</a:t>
            </a:r>
            <a:r>
              <a:rPr sz="1200" u="heavy" spc="-8" dirty="0">
                <a:solidFill>
                  <a:srgbClr val="EF8E1C"/>
                </a:solidFill>
                <a:latin typeface="Calibri"/>
                <a:cs typeface="Calibri"/>
              </a:rPr>
              <a:t>t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p</a:t>
            </a:r>
            <a:r>
              <a:rPr sz="1200" u="heavy" spc="4" dirty="0">
                <a:solidFill>
                  <a:srgbClr val="EF8E1C"/>
                </a:solidFill>
                <a:latin typeface="Calibri"/>
                <a:cs typeface="Calibri"/>
              </a:rPr>
              <a:t>s</a:t>
            </a:r>
            <a:r>
              <a:rPr sz="1200" u="heavy" spc="-4" dirty="0">
                <a:solidFill>
                  <a:srgbClr val="EF8E1C"/>
                </a:solidFill>
                <a:latin typeface="Calibri"/>
                <a:cs typeface="Calibri"/>
              </a:rPr>
              <a:t>:/</a:t>
            </a:r>
            <a:r>
              <a:rPr sz="1200" u="heavy" spc="-19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a</a:t>
            </a:r>
            <a:r>
              <a:rPr sz="1200" u="heavy" spc="-11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200" u="heavy" spc="4" dirty="0">
                <a:solidFill>
                  <a:srgbClr val="EF8E1C"/>
                </a:solidFill>
                <a:latin typeface="Calibri"/>
                <a:cs typeface="Calibri"/>
              </a:rPr>
              <a:t>x</a:t>
            </a:r>
            <a:r>
              <a:rPr sz="1200" u="heavy" dirty="0">
                <a:solidFill>
                  <a:srgbClr val="EF8E1C"/>
                </a:solidFill>
                <a:latin typeface="Calibri"/>
                <a:cs typeface="Calibri"/>
              </a:rPr>
              <a:t>i</a:t>
            </a:r>
            <a:r>
              <a:rPr sz="1200" u="heavy" spc="-86" dirty="0">
                <a:solidFill>
                  <a:srgbClr val="EF8E1C"/>
                </a:solidFill>
                <a:latin typeface="Calibri"/>
                <a:cs typeface="Calibri"/>
              </a:rPr>
              <a:t>v</a:t>
            </a:r>
            <a:r>
              <a:rPr sz="12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1200" u="heavy" spc="4" dirty="0">
                <a:solidFill>
                  <a:srgbClr val="EF8E1C"/>
                </a:solidFill>
                <a:latin typeface="Calibri"/>
                <a:cs typeface="Calibri"/>
              </a:rPr>
              <a:t>o</a:t>
            </a:r>
            <a:r>
              <a:rPr sz="1200" u="heavy" spc="-23" dirty="0">
                <a:solidFill>
                  <a:srgbClr val="EF8E1C"/>
                </a:solidFill>
                <a:latin typeface="Calibri"/>
                <a:cs typeface="Calibri"/>
              </a:rPr>
              <a:t>r</a:t>
            </a:r>
            <a:r>
              <a:rPr sz="1200" u="heavy" spc="19" dirty="0">
                <a:solidFill>
                  <a:srgbClr val="EF8E1C"/>
                </a:solidFill>
                <a:latin typeface="Calibri"/>
                <a:cs typeface="Calibri"/>
              </a:rPr>
              <a:t>g</a:t>
            </a:r>
            <a:r>
              <a:rPr sz="1200" u="heavy" spc="-4" dirty="0">
                <a:solidFill>
                  <a:srgbClr val="EF8E1C"/>
                </a:solidFill>
                <a:latin typeface="Calibri"/>
                <a:cs typeface="Calibri"/>
              </a:rPr>
              <a:t>/</a:t>
            </a:r>
            <a:r>
              <a:rPr sz="1200" u="heavy" spc="-8" dirty="0">
                <a:solidFill>
                  <a:srgbClr val="EF8E1C"/>
                </a:solidFill>
                <a:latin typeface="Calibri"/>
                <a:cs typeface="Calibri"/>
              </a:rPr>
              <a:t>pd</a:t>
            </a:r>
            <a:r>
              <a:rPr sz="1200" u="heavy" spc="-4" dirty="0">
                <a:solidFill>
                  <a:srgbClr val="EF8E1C"/>
                </a:solidFill>
                <a:latin typeface="Calibri"/>
                <a:cs typeface="Calibri"/>
              </a:rPr>
              <a:t>f/</a:t>
            </a:r>
            <a:r>
              <a:rPr sz="1200" u="heavy" spc="-8" dirty="0">
                <a:solidFill>
                  <a:srgbClr val="EF8E1C"/>
                </a:solidFill>
                <a:latin typeface="Calibri"/>
                <a:cs typeface="Calibri"/>
              </a:rPr>
              <a:t>1704</a:t>
            </a:r>
            <a:r>
              <a:rPr sz="1200" u="heavy" spc="-4" dirty="0">
                <a:solidFill>
                  <a:srgbClr val="EF8E1C"/>
                </a:solidFill>
                <a:latin typeface="Calibri"/>
                <a:cs typeface="Calibri"/>
              </a:rPr>
              <a:t>.</a:t>
            </a:r>
            <a:r>
              <a:rPr sz="1200" u="heavy" spc="-8" dirty="0">
                <a:solidFill>
                  <a:srgbClr val="EF8E1C"/>
                </a:solidFill>
                <a:latin typeface="Calibri"/>
                <a:cs typeface="Calibri"/>
              </a:rPr>
              <a:t>04368.pdf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806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055D6F-5C23-42C5-AE15-48AD50D8A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3350"/>
            <a:ext cx="7931066" cy="4419600"/>
          </a:xfrm>
          <a:prstGeom prst="rect">
            <a:avLst/>
          </a:prstGeom>
        </p:spPr>
      </p:pic>
      <p:sp>
        <p:nvSpPr>
          <p:cNvPr id="5" name="Google Shape;479;p51"/>
          <p:cNvSpPr/>
          <p:nvPr/>
        </p:nvSpPr>
        <p:spPr>
          <a:xfrm>
            <a:off x="1676400" y="133350"/>
            <a:ext cx="5029200" cy="129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80;p51"/>
          <p:cNvSpPr/>
          <p:nvPr/>
        </p:nvSpPr>
        <p:spPr>
          <a:xfrm>
            <a:off x="5334000" y="2038350"/>
            <a:ext cx="609600" cy="609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99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0" y="5363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 mechanism</a:t>
            </a:r>
            <a:endParaRPr/>
          </a:p>
        </p:txBody>
      </p:sp>
      <p:sp>
        <p:nvSpPr>
          <p:cNvPr id="498" name="Google Shape;498;p53"/>
          <p:cNvSpPr txBox="1">
            <a:spLocks noGrp="1"/>
          </p:cNvSpPr>
          <p:nvPr>
            <p:ph type="body" idx="1"/>
          </p:nvPr>
        </p:nvSpPr>
        <p:spPr>
          <a:xfrm>
            <a:off x="228600" y="828813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To address the repetition issue.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Coverage vector </a:t>
            </a:r>
            <a:r>
              <a:rPr lang="en" sz="2000" dirty="0" smtClean="0"/>
              <a:t>c’      </a:t>
            </a:r>
            <a:endParaRPr lang="en" sz="2000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" sz="1600" dirty="0" smtClean="0"/>
              <a:t> </a:t>
            </a:r>
            <a:r>
              <a:rPr lang="en" sz="1600" dirty="0"/>
              <a:t>(sum of attention)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Additional input to </a:t>
            </a:r>
            <a:r>
              <a:rPr lang="en" sz="2000" dirty="0" smtClean="0"/>
              <a:t>attention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Inform attention network a reminder of its previous decisions.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Coverage loss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Final loss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  <p:pic>
        <p:nvPicPr>
          <p:cNvPr id="500" name="Google Shape;5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634" y="1174543"/>
            <a:ext cx="1176766" cy="40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236" y="2050112"/>
            <a:ext cx="2772316" cy="3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3"/>
          <p:cNvSpPr/>
          <p:nvPr/>
        </p:nvSpPr>
        <p:spPr>
          <a:xfrm>
            <a:off x="2819834" y="2108118"/>
            <a:ext cx="346800" cy="24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3" name="Google Shape;50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0675" y="2632056"/>
            <a:ext cx="1928225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4074" y="3449036"/>
            <a:ext cx="3001425" cy="35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14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2331</Words>
  <Application>Microsoft Office PowerPoint</Application>
  <PresentationFormat>On-screen Show (16:9)</PresentationFormat>
  <Paragraphs>309</Paragraphs>
  <Slides>45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Yu Gothic UI</vt:lpstr>
      <vt:lpstr>Arial</vt:lpstr>
      <vt:lpstr>Calibri</vt:lpstr>
      <vt:lpstr>Calibri Light</vt:lpstr>
      <vt:lpstr>Cambria Math</vt:lpstr>
      <vt:lpstr>Open Sans</vt:lpstr>
      <vt:lpstr>新細明體</vt:lpstr>
      <vt:lpstr>Symbol</vt:lpstr>
      <vt:lpstr>Times New Roman</vt:lpstr>
      <vt:lpstr>Office Theme</vt:lpstr>
      <vt:lpstr>Natural Language Processing  Summarization</vt:lpstr>
      <vt:lpstr>PowerPoint Presentation</vt:lpstr>
      <vt:lpstr>PowerPoint Presentation</vt:lpstr>
      <vt:lpstr>Neural summarization (2015 - present)</vt:lpstr>
      <vt:lpstr>Abstractive Summarization:  Sequence-to-sequence attentional model</vt:lpstr>
      <vt:lpstr>Neural summarization: copy mechanisms</vt:lpstr>
      <vt:lpstr>Neural summarization: copy mechanisms</vt:lpstr>
      <vt:lpstr>PowerPoint Presentation</vt:lpstr>
      <vt:lpstr>Coverage mechanism</vt:lpstr>
      <vt:lpstr>Results</vt:lpstr>
      <vt:lpstr>Results - Coverage</vt:lpstr>
      <vt:lpstr>Results - Abstraction</vt:lpstr>
      <vt:lpstr>Results - Example</vt:lpstr>
      <vt:lpstr>Neural summarization: copy mechanisms</vt:lpstr>
      <vt:lpstr>Neural summarization: better content selection</vt:lpstr>
      <vt:lpstr>Bottom-up summarization</vt:lpstr>
      <vt:lpstr>Neural summarization via Reinforcement Learning</vt:lpstr>
      <vt:lpstr>Extractive Summarization</vt:lpstr>
      <vt:lpstr>Summarization: Three Stages</vt:lpstr>
      <vt:lpstr>Basic Summarization Algorithm (extractive)</vt:lpstr>
      <vt:lpstr>Basic Summarization Algorithm (extractive)</vt:lpstr>
      <vt:lpstr>Unsupervised content selection</vt:lpstr>
      <vt:lpstr>Frequency as document topic proxy</vt:lpstr>
      <vt:lpstr>What is an article about?</vt:lpstr>
      <vt:lpstr>PowerPoint Presentation</vt:lpstr>
      <vt:lpstr>Main steps in sentence selection according to word probabilities</vt:lpstr>
      <vt:lpstr>PowerPoint Presentation</vt:lpstr>
      <vt:lpstr>PowerPoint Presentation</vt:lpstr>
      <vt:lpstr>shortcomings of the pure frequency approaches</vt:lpstr>
      <vt:lpstr>Salient words</vt:lpstr>
      <vt:lpstr>Topic words (or topic signatures)</vt:lpstr>
      <vt:lpstr>Example input and associated topic words</vt:lpstr>
      <vt:lpstr>Formalizing the problem of identifying topic words</vt:lpstr>
      <vt:lpstr>Computing probabilities</vt:lpstr>
      <vt:lpstr>Testing which hypothesis is more likely:</vt:lpstr>
      <vt:lpstr>Testing which hypothesis is more likely:</vt:lpstr>
      <vt:lpstr>Unsupervised content selection</vt:lpstr>
      <vt:lpstr>Topic signature-based content selection with queries</vt:lpstr>
      <vt:lpstr>Supervised content selection</vt:lpstr>
      <vt:lpstr>Think: How to deal with redundancy?</vt:lpstr>
      <vt:lpstr>Information Ordering</vt:lpstr>
      <vt:lpstr>Information Ordering</vt:lpstr>
      <vt:lpstr>Automatic summary edits</vt:lpstr>
      <vt:lpstr>Before and After</vt:lpstr>
      <vt:lpstr>Knowledge-based and Advanced Systems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Introduction</dc:title>
  <dc:creator>Sudeshna Sarkar</dc:creator>
  <cp:lastModifiedBy>Sudeshna Sarkar</cp:lastModifiedBy>
  <cp:revision>80</cp:revision>
  <dcterms:created xsi:type="dcterms:W3CDTF">2018-07-17T07:13:33Z</dcterms:created>
  <dcterms:modified xsi:type="dcterms:W3CDTF">2019-10-17T04:37:17Z</dcterms:modified>
</cp:coreProperties>
</file>