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Oswald" panose="00000500000000000000" pitchFamily="2" charset="0"/>
      <p:regular r:id="rId21"/>
      <p:bold r:id="rId22"/>
    </p:embeddedFont>
    <p:embeddedFont>
      <p:font typeface="Playfair Display" panose="00000500000000000000" pitchFamily="2" charset="0"/>
      <p:regular r:id="rId23"/>
      <p:bold r:id="rId24"/>
      <p:italic r:id="rId25"/>
      <p:boldItalic r:id="rId26"/>
    </p:embeddedFont>
    <p:embeddedFont>
      <p:font typeface="Source Code Pro" panose="020B0509030403020204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6530C1-962C-4466-97EF-959D8E77A809}">
  <a:tblStyle styleId="{986530C1-962C-4466-97EF-959D8E77A8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63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7f4c7f25f_0_5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7f4c7f25f_0_5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7f4c7f25f_0_5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7f4c7f25f_0_5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c61cc8fa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c61cc8fa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c61cc8fa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c61cc8fa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7f4c7f25f_0_5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7f4c7f25f_0_5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c61cc8fa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c61cc8fa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c61cc8fa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c61cc8fa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c61cc8fa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c61cc8fa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c61cc8fa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c61cc8fa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11700" y="1833450"/>
            <a:ext cx="8520600" cy="14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00"/>
              <a:t>INF2003 Database Systems Group Project  </a:t>
            </a:r>
            <a:endParaRPr sz="300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11700" y="3632175"/>
            <a:ext cx="8520600" cy="11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13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Lim Xiang Wei Alex 	| 2201541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Timothy Tan Zhe Xu 	| 2203235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Tan Kai Yang 		| 2200869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Zaw Wana 		| 2201190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Roy Teong Ying Jun 	| 2200507</a:t>
            </a:r>
            <a:endParaRPr sz="200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075" y="1882400"/>
            <a:ext cx="2335150" cy="6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Contributions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952500" y="1619250"/>
          <a:ext cx="7239000" cy="2286000"/>
        </p:xfrm>
        <a:graphic>
          <a:graphicData uri="http://schemas.openxmlformats.org/drawingml/2006/table">
            <a:tbl>
              <a:tblPr>
                <a:noFill/>
                <a:tableStyleId>{986530C1-962C-4466-97EF-959D8E77A809}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28956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Sections</a:t>
                      </a:r>
                      <a:endParaRPr sz="1200" b="1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28956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Contributor(s)</a:t>
                      </a:r>
                      <a:endParaRPr sz="1200" b="1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28956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Non-relational database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28956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Timothy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28956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Relational database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28956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Kai Yang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28956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Integration of databases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28956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Zaw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28956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 Logic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28956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Zaw &amp; Alex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28956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Front-End (GUI)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28956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Zaw &amp; Roy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HappyHub ?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a era marked by rapid advancements, increasing responsibilities, and global challenges, </a:t>
            </a:r>
            <a:endParaRPr/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importance of </a:t>
            </a:r>
            <a:r>
              <a:rPr lang="en-GB" b="1"/>
              <a:t>mental health</a:t>
            </a:r>
            <a:r>
              <a:rPr lang="en-GB"/>
              <a:t> has never been more apparent</a:t>
            </a:r>
            <a:endParaRPr/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Happy Hub introduces a way for people to reflect and think about how they feel mentally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602700" y="4817100"/>
            <a:ext cx="4541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latin typeface="Source Code Pro"/>
                <a:ea typeface="Source Code Pro"/>
                <a:cs typeface="Source Code Pro"/>
                <a:sym typeface="Source Code Pro"/>
              </a:rPr>
              <a:t>Source : https://www.straitstimes.com/singapore/476-suicides-reported-in-singapore-in-2022-98-more-than-in-2021</a:t>
            </a:r>
            <a:endParaRPr sz="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Objectives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6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Main Objectives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Gathering Datasets [ Kaggle etc. 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Relational Database [ SQL 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Non-relational Database [ NoSQL 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Project Specific Objectives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Introduces a survey for anyone to fill in, comprises of common measures of happiness/fulfillment in life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Goal is to track and improve a user’s happiness.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Gathering Datasets Process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Why Kaggle ?</a:t>
            </a:r>
            <a:endParaRPr b="1"/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Vast and diverse</a:t>
            </a:r>
            <a:r>
              <a:rPr lang="en-GB"/>
              <a:t> collection of datasets from global contributors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Time and resource-efficient</a:t>
            </a:r>
            <a:r>
              <a:rPr lang="en-GB"/>
              <a:t> with pre-processed and cleaned datasets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Up to date</a:t>
            </a:r>
            <a:r>
              <a:rPr lang="en-GB"/>
              <a:t> data, important for us as we are dealing with real-time happiness data from multiple countries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7350" y="358350"/>
            <a:ext cx="1631400" cy="6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 (Relational Database)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Why MySQL ?</a:t>
            </a:r>
            <a:endParaRPr b="1"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Open Source and Cost-Efficient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Widely-used and Familiarity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Easy to integrate with other technologies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dirty="0"/>
              <a:t>Basic CRUD Functions</a:t>
            </a:r>
            <a:endParaRPr b="1"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Allows user to register for a account (create)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Allow registered user to see their history (read)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Allow users to customise their user accounts (update)</a:t>
            </a: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SG" dirty="0"/>
              <a:t>Allow user to delete their accounts from </a:t>
            </a:r>
            <a:r>
              <a:rPr lang="en-SG"/>
              <a:t>the database (delete)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Give them a happiness index score based on their survey</a:t>
            </a:r>
            <a:endParaRPr dirty="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625" y="157070"/>
            <a:ext cx="1728100" cy="10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NoSQL (Non-Relational Database)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32002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Why MongoDB ?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allow anonymous users to submit their responses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Retrieve their history of submitted surveys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Give them a happiness index based on their survey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Provide tips and tricks on how they can improve their happiness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aggregations on Kaggle datasets to come manipulate the data into multiple charts to give users a visualisation of the world happiness index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894" y="307188"/>
            <a:ext cx="2031475" cy="5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features - Dashboard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10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Happy Hub comes with a dashboard on the overall happiness of the world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Keep track of happiest countries, and other happiness metrics!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437" y="2494975"/>
            <a:ext cx="3735127" cy="21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On-screen Show (16:9)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Playfair Display</vt:lpstr>
      <vt:lpstr>Montserrat</vt:lpstr>
      <vt:lpstr>Oswald</vt:lpstr>
      <vt:lpstr>Source Code Pro</vt:lpstr>
      <vt:lpstr>Calibri</vt:lpstr>
      <vt:lpstr>Pop</vt:lpstr>
      <vt:lpstr> INF2003 Database Systems Group Project  </vt:lpstr>
      <vt:lpstr>Team Contributions</vt:lpstr>
      <vt:lpstr>Why HappyHub ?</vt:lpstr>
      <vt:lpstr>Project Objectives</vt:lpstr>
      <vt:lpstr>Gathering Datasets Process</vt:lpstr>
      <vt:lpstr>SQL (Relational Database)</vt:lpstr>
      <vt:lpstr>NoSQL (Non-Relational Database)</vt:lpstr>
      <vt:lpstr>Additional features - Dashboard</vt:lpstr>
      <vt:lpstr>App 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INF2003 Database Systems Group Project  </dc:title>
  <cp:lastModifiedBy>Kai Yang Tan</cp:lastModifiedBy>
  <cp:revision>1</cp:revision>
  <dcterms:modified xsi:type="dcterms:W3CDTF">2023-07-29T09:41:49Z</dcterms:modified>
</cp:coreProperties>
</file>