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Source Code Pro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C423BE-E390-4664-9DE9-E8C88BBC4141}">
  <a:tblStyle styleId="{67C423BE-E390-4664-9DE9-E8C88BBC4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c61cc8fa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c61cc8fa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7f4c7f25f_0_5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7f4c7f25f_0_5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7f4c7f25f_0_5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7f4c7f25f_0_5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c61cc8fa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c61cc8fa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c61cc8fa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c61cc8fa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7f4c7f25f_0_5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7f4c7f25f_0_5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c61cc8fa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c61cc8fa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c61cc8fa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c61cc8fa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c61cc8fa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c61cc8fa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c61cc8fa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c61cc8fa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0" y="1833450"/>
            <a:ext cx="8520600" cy="14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/>
              <a:t>INF2003 Database Systems Group Project  </a:t>
            </a:r>
            <a:endParaRPr sz="30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3632175"/>
            <a:ext cx="8520600" cy="11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Lim Xiang Wei Alex 	| 2201541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Timothy Tan Zhe Xu 	| 2203235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Tan Kai Yang 		| 2200869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Zaw Wana 		| 2201190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Roy Teong Ying Jun 	| 2200507</a:t>
            </a:r>
            <a:endParaRPr sz="20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075" y="1882400"/>
            <a:ext cx="2335150" cy="6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Contributions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{67C423BE-E390-4664-9DE9-E8C88BBC4141}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Sections</a:t>
                      </a:r>
                      <a:endParaRPr b="1" sz="12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Contributor(s)</a:t>
                      </a:r>
                      <a:endParaRPr b="1" sz="12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Non-relational database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Timothy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Relational database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Kai Yang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Integration of databases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Zaw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 Logic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Zaw &amp; Alex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Front-End (GUI)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8956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Zaw &amp; Roy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HappyHub 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 era marked by rapid advancements, increasing </a:t>
            </a:r>
            <a:r>
              <a:rPr lang="en-GB"/>
              <a:t>responsibilities</a:t>
            </a:r>
            <a:r>
              <a:rPr lang="en-GB"/>
              <a:t>, and global challenges, 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importance of </a:t>
            </a:r>
            <a:r>
              <a:rPr b="1" lang="en-GB"/>
              <a:t>mental health</a:t>
            </a:r>
            <a:r>
              <a:rPr lang="en-GB"/>
              <a:t> has never been more apparent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Happy Hub introduces a way for people to reflect and think about how they feel mentally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602700" y="4817100"/>
            <a:ext cx="45411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latin typeface="Source Code Pro"/>
                <a:ea typeface="Source Code Pro"/>
                <a:cs typeface="Source Code Pro"/>
                <a:sym typeface="Source Code Pro"/>
              </a:rPr>
              <a:t>Source : https://www.straitstimes.com/singapore/476-suicides-reported-in-singapore-in-2022-98-more-than-in-2021</a:t>
            </a:r>
            <a:endParaRPr sz="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Objectives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4075"/>
            <a:ext cx="8520600" cy="3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Main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Gathering </a:t>
            </a:r>
            <a:r>
              <a:rPr lang="en-GB"/>
              <a:t>Datasets [ Kaggle etc. 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Relational Database [ SQL 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Non-relational Database [ NoSQL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Project Specific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Introduces a survey for anyone to fill in, comprises of common measures of happiness/</a:t>
            </a:r>
            <a:r>
              <a:rPr lang="en-GB"/>
              <a:t>fulfillment</a:t>
            </a:r>
            <a:r>
              <a:rPr lang="en-GB"/>
              <a:t> in life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Goal is to track and improve a user’s happiness.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Gathering</a:t>
            </a:r>
            <a:r>
              <a:rPr lang="en-GB"/>
              <a:t> Datasets Process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Why Kaggle ?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Vast and diverse</a:t>
            </a:r>
            <a:r>
              <a:rPr lang="en-GB"/>
              <a:t> collection of datasets from global contributors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Time and resource-efficient</a:t>
            </a:r>
            <a:r>
              <a:rPr lang="en-GB"/>
              <a:t> with pre-processed and cleaned datasets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Up to date</a:t>
            </a:r>
            <a:r>
              <a:rPr lang="en-GB"/>
              <a:t> data, important for us as we are dealing with real-time happiness data from multiple countries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7350" y="358350"/>
            <a:ext cx="1631400" cy="6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(Relational Database)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Why MySQL ?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Open Source and Cost-Efficient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Widely-used and Familiarity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Easy to integrate with other technologies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Basic CRUD Functions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Allows user to register for a account (create)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Allow registered user to see their history (read)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Allow users to customise their user accounts (update)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Give them a happiness index score based on their survey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625" y="157070"/>
            <a:ext cx="1728100" cy="10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NoSQL (Non-Relational Database)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32002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Why MongoDB ?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allow anonymous users to submit their responses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Retrieve their history of submitted surveys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Give them a happiness index based on their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 tips and tricks on how they can improve their happiness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aggregations on Kaggle datasets to come manipulate the data into multiple charts to give users a visualisation of the world happiness index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894" y="307188"/>
            <a:ext cx="2031475" cy="5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features - Dashboard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34075"/>
            <a:ext cx="8520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Happy Hub comes with a dashboard on the overall happiness of the world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Keep track of happiest countries, and other happiness metrics!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437" y="2494975"/>
            <a:ext cx="3735127" cy="21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features - Happiness Advice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78600"/>
            <a:ext cx="8561700" cy="3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Different advice will be shown to user when the user views his survey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the user has a low rating on any happiness indicator, a random advice will be shown.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example, if the user does not wake up feeling well rested, advice on how to wake up feeling more well rested will be shown.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goal is for the user to be more aware of what they are unhappy about, and make changes to them.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