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71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0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56B63-5D36-42EB-85C1-22F1A4FD4C97}" type="datetimeFigureOut">
              <a:rPr lang="tr-TR" smtClean="0"/>
              <a:t>13.05.2024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E6965E-8533-4015-BD7D-9848049A548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4279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6965E-8533-4015-BD7D-9848049A548E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19274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29927FF-0CCC-77E2-5F83-3918F24800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D6CCAB9-4656-1A8D-C64B-7A22B2E198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88122C1-C3D4-3A34-7B7D-988400DA9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2F303-FDEC-4DB7-AB71-05B402056F27}" type="datetimeFigureOut">
              <a:rPr lang="tr-TR" smtClean="0"/>
              <a:t>13.05.2024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47578C3-4813-52EE-98F6-2D77BF251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93DF62E-AD4A-D8A8-3804-55590FB99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B992-5289-4895-98FA-7A720735DCE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34232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1DD61F4-0D09-3E00-22A7-0A6A52893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00B3087D-29C5-588F-F40D-2852CCA7F1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92F03D0-4916-CCD2-3E3D-DA28716B6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2F303-FDEC-4DB7-AB71-05B402056F27}" type="datetimeFigureOut">
              <a:rPr lang="tr-TR" smtClean="0"/>
              <a:t>13.05.2024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D862F79-9006-DFBF-6C8C-675E58B71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6AA1EC0-616A-21D7-3DC2-AAF6D1753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B992-5289-4895-98FA-7A720735DCE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39925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2D4F94C7-314B-7AE8-642D-9DDBD49C99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205BA9CB-542D-4AFF-CEDF-A461026A9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7C262CB-CD63-CDAB-7D83-9D5233DD9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2F303-FDEC-4DB7-AB71-05B402056F27}" type="datetimeFigureOut">
              <a:rPr lang="tr-TR" smtClean="0"/>
              <a:t>13.05.2024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689F4EA-DFE1-9526-68DF-4917F259C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8BE8739-57E4-D2B3-0DD8-E4F3DCB9D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B992-5289-4895-98FA-7A720735DCE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492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D7E7D15-A155-BBE9-4BFB-580799C0B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8906AB0-0E11-1091-93F7-EDF464108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6ADEA08-A792-5222-759B-9700C2FBF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2F303-FDEC-4DB7-AB71-05B402056F27}" type="datetimeFigureOut">
              <a:rPr lang="tr-TR" smtClean="0"/>
              <a:t>13.05.2024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C12A940-D6B1-5040-31C0-B42D5BD82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705113D-D74B-1F67-7F0D-AEB70DF16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B992-5289-4895-98FA-7A720735DCE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18584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4F5CFD8-3F0D-038B-350A-70C17B79E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CB27CA5-1CDF-1419-DDD3-7170E70FD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04973C5-C31A-0B26-99ED-F8D1C4FB3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2F303-FDEC-4DB7-AB71-05B402056F27}" type="datetimeFigureOut">
              <a:rPr lang="tr-TR" smtClean="0"/>
              <a:t>13.05.2024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55DF8C4-695D-E385-A267-14303313D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09F06AE-772C-5F48-8763-61F665689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B992-5289-4895-98FA-7A720735DCE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17210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20DDB95-7B45-CACE-4A49-A26A115D3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7305A8E-E66E-59FF-6FE5-9F41313BAE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8AA728E-FDEE-80FA-BBC5-439F7F6884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5C05637-5974-BA71-80C4-B624F3942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2F303-FDEC-4DB7-AB71-05B402056F27}" type="datetimeFigureOut">
              <a:rPr lang="tr-TR" smtClean="0"/>
              <a:t>13.05.2024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34B2EBB-8CD4-A10E-B821-DF274C505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D8A7D7C-C3F4-EC9C-E4A4-695B3F052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B992-5289-4895-98FA-7A720735DCE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3352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B919A86-ED21-FBA1-3DB4-C6DC054BD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1DAED85-0C89-0585-CCDA-29E3A099B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CC46D3A-ADF9-51D6-4FCE-679C7B168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47289E4F-53A3-0892-5BCF-1854CDFDD0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9508B78-26F6-24A4-2F15-62BA3314D2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62DD56B2-AB81-3CD2-980C-5DB8B99FC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2F303-FDEC-4DB7-AB71-05B402056F27}" type="datetimeFigureOut">
              <a:rPr lang="tr-TR" smtClean="0"/>
              <a:t>13.05.2024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B92B48DA-86CC-C996-2635-18386DFA7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401FE524-B730-3B32-50C3-EAE1A1AAA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B992-5289-4895-98FA-7A720735DCE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0127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55210B6-C117-C9FC-DAC4-869C78E5D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468B74C7-9A64-7460-B9BE-F8FAF8375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2F303-FDEC-4DB7-AB71-05B402056F27}" type="datetimeFigureOut">
              <a:rPr lang="tr-TR" smtClean="0"/>
              <a:t>13.05.2024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6CBBECB2-271A-F4AE-819F-821B0BC5C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83F44709-9FB2-DD8D-5848-4A5466F76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B992-5289-4895-98FA-7A720735DCE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8631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B794D8FC-9617-D3E3-2C64-4B181021E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2F303-FDEC-4DB7-AB71-05B402056F27}" type="datetimeFigureOut">
              <a:rPr lang="tr-TR" smtClean="0"/>
              <a:t>13.05.2024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4261EC16-83F2-AE07-0DE7-7051CFBE3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B630363F-D6BD-FFE6-6F19-8C03739A0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B992-5289-4895-98FA-7A720735DCE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7248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DAF1849-0789-EB36-26FF-7B40EEC9D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1C201EF-691D-56E8-A407-3ADD69AB0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C79EA09-E1BF-A500-091E-AF9D259C2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4A04A3F-B250-C2E7-352B-A88D7DCC2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2F303-FDEC-4DB7-AB71-05B402056F27}" type="datetimeFigureOut">
              <a:rPr lang="tr-TR" smtClean="0"/>
              <a:t>13.05.2024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63668FE-40F9-089F-C5FE-DF4CBDB40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A2107C5-9676-AC42-DEBA-5E6027A10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B992-5289-4895-98FA-7A720735DCE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48009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DC1EB00-979C-05E2-F508-51B4476B4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A065136D-910D-58A7-D694-ADE04A3DE4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9F65126-7055-C310-F39F-66CE10E36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A09675E-652F-68C7-3F56-BDDFF9B7F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2F303-FDEC-4DB7-AB71-05B402056F27}" type="datetimeFigureOut">
              <a:rPr lang="tr-TR" smtClean="0"/>
              <a:t>13.05.2024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DAD4CEF-02C1-5CA1-0A69-A9DEA9727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E8AEA03-7F16-AF6C-DD9C-CCA8CEC1F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B992-5289-4895-98FA-7A720735DCE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7417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851C137B-2937-3A3C-EE4C-834D58E63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B554F4E-3900-315C-5C1D-325E0672F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34BC175-9014-AB62-475F-9004806A2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2F303-FDEC-4DB7-AB71-05B402056F27}" type="datetimeFigureOut">
              <a:rPr lang="tr-TR" smtClean="0"/>
              <a:t>13.05.2024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BB840D6-CD24-252A-5C2E-4B09190D5E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95CD2C7-1B50-1C06-D21C-698FF47748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BB992-5289-4895-98FA-7A720735DCE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3647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3D812733-460C-55E5-2E17-371A7EB490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475"/>
          <a:stretch/>
        </p:blipFill>
        <p:spPr>
          <a:xfrm>
            <a:off x="0" y="0"/>
            <a:ext cx="7670308" cy="685800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123C7A7B-7F2D-72CE-4AC6-DC3780E58C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833" y="574829"/>
            <a:ext cx="5180148" cy="570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933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57584332-500E-F656-D7E7-CC9ECEEEB7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035732" cy="4312118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25C224DC-10E2-43F0-37E2-68DAB4C56F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782" y="493294"/>
            <a:ext cx="5328129" cy="587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616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8FC8E0B8-6049-FD59-D5FC-268AC61060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57018" cy="6858000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726D93AE-E9CF-1654-0C78-DF2FCA69CF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525" y="517358"/>
            <a:ext cx="5452597" cy="600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007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AA20234F-3E6E-10F8-E032-0F6818DF3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8547253" cy="4398746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A59912AC-04FB-4F3B-AA1C-23A3757C01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674" y="529390"/>
            <a:ext cx="4856459" cy="535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38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0C0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F6852885-A2CD-0A2F-702A-F69E9612B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3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388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0C0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563B4B1D-1278-934E-54AC-8381C9BF0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1932921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197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0C0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B760031B-CA7A-EB32-373C-62F3C20EE6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89566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564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0C0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3BD4EDD6-7707-DA97-9551-B3FF721C5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8123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348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C74A3CC6-4073-4C23-AD59-0F4154FEFDAF}"/>
              </a:ext>
            </a:extLst>
          </p:cNvPr>
          <p:cNvSpPr txBox="1"/>
          <p:nvPr/>
        </p:nvSpPr>
        <p:spPr>
          <a:xfrm>
            <a:off x="3473115" y="1280160"/>
            <a:ext cx="52457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800" b="1" dirty="0" err="1"/>
              <a:t>Thanks</a:t>
            </a:r>
            <a:r>
              <a:rPr lang="tr-TR" sz="4800" b="1" dirty="0"/>
              <a:t> </a:t>
            </a:r>
            <a:r>
              <a:rPr lang="tr-TR" sz="4800" b="1" dirty="0" err="1"/>
              <a:t>for</a:t>
            </a:r>
            <a:r>
              <a:rPr lang="tr-TR" sz="4800" b="1" dirty="0"/>
              <a:t> </a:t>
            </a:r>
            <a:r>
              <a:rPr lang="tr-TR" sz="4800" b="1" dirty="0" err="1"/>
              <a:t>listening</a:t>
            </a:r>
            <a:endParaRPr lang="tr-TR" sz="4800" b="1" dirty="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20A25DEA-31A7-3345-6EF8-CC12A6642714}"/>
              </a:ext>
            </a:extLst>
          </p:cNvPr>
          <p:cNvSpPr txBox="1"/>
          <p:nvPr/>
        </p:nvSpPr>
        <p:spPr>
          <a:xfrm>
            <a:off x="3473114" y="2318870"/>
            <a:ext cx="5245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600" dirty="0" err="1"/>
              <a:t>Prepared</a:t>
            </a:r>
            <a:r>
              <a:rPr lang="tr-TR" sz="3600" dirty="0"/>
              <a:t> </a:t>
            </a:r>
            <a:r>
              <a:rPr lang="tr-TR" sz="3600" dirty="0" err="1"/>
              <a:t>by</a:t>
            </a:r>
            <a:r>
              <a:rPr lang="tr-TR" sz="3600" dirty="0"/>
              <a:t>: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AA16DA12-267C-E59E-BF1A-26F06B2D5479}"/>
              </a:ext>
            </a:extLst>
          </p:cNvPr>
          <p:cNvSpPr txBox="1"/>
          <p:nvPr/>
        </p:nvSpPr>
        <p:spPr>
          <a:xfrm>
            <a:off x="2008471" y="3177184"/>
            <a:ext cx="32469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800" b="1" dirty="0"/>
              <a:t>Mesuthan </a:t>
            </a:r>
          </a:p>
          <a:p>
            <a:r>
              <a:rPr lang="tr-TR" sz="4800" b="1" dirty="0"/>
              <a:t>Avşar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8B4F0CD0-87E2-47D3-8B7D-1F308D9FEE31}"/>
              </a:ext>
            </a:extLst>
          </p:cNvPr>
          <p:cNvSpPr txBox="1"/>
          <p:nvPr/>
        </p:nvSpPr>
        <p:spPr>
          <a:xfrm>
            <a:off x="6936607" y="3177184"/>
            <a:ext cx="26469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r-TR" sz="4800" b="1" dirty="0"/>
              <a:t>Geylani </a:t>
            </a:r>
          </a:p>
          <a:p>
            <a:pPr algn="r"/>
            <a:r>
              <a:rPr lang="tr-TR" sz="4800" b="1" dirty="0"/>
              <a:t>İçli</a:t>
            </a:r>
          </a:p>
        </p:txBody>
      </p:sp>
    </p:spTree>
    <p:extLst>
      <p:ext uri="{BB962C8B-B14F-4D97-AF65-F5344CB8AC3E}">
        <p14:creationId xmlns:p14="http://schemas.microsoft.com/office/powerpoint/2010/main" val="793760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0C0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A7415EFB-C7A2-6FFF-D4E9-01D2D2D2D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6551" cy="428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851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0C0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85CC9D30-D64F-3E46-D10E-EE3DCC60C3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1622" cy="589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45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8352D776-C6C7-5AAE-DE45-E9520A1F51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732"/>
          <a:stretch/>
        </p:blipFill>
        <p:spPr>
          <a:xfrm>
            <a:off x="-1" y="0"/>
            <a:ext cx="7834965" cy="6035040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D0DF77B1-B587-BD73-952F-9EDA69E97D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778" y="493294"/>
            <a:ext cx="5328129" cy="587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174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0C0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FF01CC11-10F6-72E0-BDAC-6E9EF4C05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565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508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B54F6A14-C152-1EF5-3B77-CD03D16891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078931" cy="6858000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1415EAB5-5CF9-C2EA-7E5E-B5FCE0EB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753" y="499369"/>
            <a:ext cx="5317104" cy="585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971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2F792518-575A-41A0-C641-20C9314F28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078679" cy="4101483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2461AC1F-0B7B-A3F9-16C7-FCCCCDDE30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782" y="493294"/>
            <a:ext cx="5328129" cy="587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132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B65DDC1B-D591-FCD9-8DA9-7A5752DAC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885873" cy="4090737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34785B03-6859-0099-4F6B-C3ECBF002F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782" y="493294"/>
            <a:ext cx="5328129" cy="587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120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B09B94A4-FE80-AEF0-D67C-5C9E95F99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878850" cy="3638349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ADD16D81-C6CD-2905-8919-866F77288C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782" y="493294"/>
            <a:ext cx="5328129" cy="587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113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11</Words>
  <Application>Microsoft Office PowerPoint</Application>
  <PresentationFormat>Geniş ekran</PresentationFormat>
  <Paragraphs>7</Paragraphs>
  <Slides>17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Mesuthan Avşar</dc:creator>
  <cp:lastModifiedBy>Mesuthan Avşar</cp:lastModifiedBy>
  <cp:revision>3</cp:revision>
  <dcterms:created xsi:type="dcterms:W3CDTF">2024-05-11T16:01:39Z</dcterms:created>
  <dcterms:modified xsi:type="dcterms:W3CDTF">2024-05-13T10:49:28Z</dcterms:modified>
</cp:coreProperties>
</file>