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7" r:id="rId9"/>
    <p:sldId id="261" r:id="rId10"/>
  </p:sldIdLst>
  <p:sldSz cx="18288000" cy="10287000"/>
  <p:notesSz cx="6858000" cy="9144000"/>
  <p:embeddedFontLst>
    <p:embeddedFont>
      <p:font typeface="Mak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4274809" cy="10287000"/>
          </a:xfrm>
          <a:custGeom>
            <a:avLst/>
            <a:gdLst/>
            <a:ahLst/>
            <a:cxnLst/>
            <a:rect l="l" t="t" r="r" b="b"/>
            <a:pathLst>
              <a:path w="14274809" h="10287000">
                <a:moveTo>
                  <a:pt x="0" y="0"/>
                </a:moveTo>
                <a:lnTo>
                  <a:pt x="14274809" y="0"/>
                </a:lnTo>
                <a:lnTo>
                  <a:pt x="14274809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203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274809" y="0"/>
            <a:ext cx="4013191" cy="10287000"/>
          </a:xfrm>
          <a:custGeom>
            <a:avLst/>
            <a:gdLst/>
            <a:ahLst/>
            <a:cxnLst/>
            <a:rect l="l" t="t" r="r" b="b"/>
            <a:pathLst>
              <a:path w="4013191" h="10287000">
                <a:moveTo>
                  <a:pt x="0" y="0"/>
                </a:moveTo>
                <a:lnTo>
                  <a:pt x="4013191" y="0"/>
                </a:lnTo>
                <a:lnTo>
                  <a:pt x="401319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3649" t="-3050" r="-29332" b="-3050"/>
            </a:stretch>
          </a:blipFill>
          <a:ln w="9525" cap="sq">
            <a:solidFill>
              <a:srgbClr val="FFFFFF"/>
            </a:solidFill>
            <a:prstDash val="solid"/>
            <a:miter/>
          </a:ln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B0A6D5-C5F8-E6AA-A86A-7C5DEB4E52A9}"/>
              </a:ext>
            </a:extLst>
          </p:cNvPr>
          <p:cNvSpPr txBox="1"/>
          <p:nvPr/>
        </p:nvSpPr>
        <p:spPr>
          <a:xfrm>
            <a:off x="7391400" y="781050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Client name &amp; DT code</a:t>
            </a:r>
            <a:r>
              <a:rPr lang="en-US" sz="2000" b="1" u="sng" dirty="0"/>
              <a:t>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5C8887-0112-FFB9-EF0E-E4E3A27B12F9}"/>
              </a:ext>
            </a:extLst>
          </p:cNvPr>
          <p:cNvSpPr txBox="1"/>
          <p:nvPr/>
        </p:nvSpPr>
        <p:spPr>
          <a:xfrm>
            <a:off x="6553200" y="8877300"/>
            <a:ext cx="9144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+mj-lt"/>
              </a:rPr>
              <a:t>Designer name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292998"/>
            <a:ext cx="14497329" cy="10872997"/>
          </a:xfrm>
          <a:custGeom>
            <a:avLst/>
            <a:gdLst/>
            <a:ahLst/>
            <a:cxnLst/>
            <a:rect l="l" t="t" r="r" b="b"/>
            <a:pathLst>
              <a:path w="14497329" h="10872997">
                <a:moveTo>
                  <a:pt x="0" y="0"/>
                </a:moveTo>
                <a:lnTo>
                  <a:pt x="14497329" y="0"/>
                </a:lnTo>
                <a:lnTo>
                  <a:pt x="14497329" y="10872996"/>
                </a:lnTo>
                <a:lnTo>
                  <a:pt x="0" y="108729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962579" y="-352089"/>
            <a:ext cx="10325421" cy="10932087"/>
          </a:xfrm>
          <a:custGeom>
            <a:avLst/>
            <a:gdLst/>
            <a:ahLst/>
            <a:cxnLst/>
            <a:rect l="l" t="t" r="r" b="b"/>
            <a:pathLst>
              <a:path w="10325421" h="10639088">
                <a:moveTo>
                  <a:pt x="0" y="0"/>
                </a:moveTo>
                <a:lnTo>
                  <a:pt x="10325421" y="0"/>
                </a:lnTo>
                <a:lnTo>
                  <a:pt x="10325421" y="10639088"/>
                </a:lnTo>
                <a:lnTo>
                  <a:pt x="0" y="106390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6970" r="-2714" b="-366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587275" y="8414886"/>
            <a:ext cx="2551739" cy="2551739"/>
          </a:xfrm>
          <a:custGeom>
            <a:avLst/>
            <a:gdLst/>
            <a:ahLst/>
            <a:cxnLst/>
            <a:rect l="l" t="t" r="r" b="b"/>
            <a:pathLst>
              <a:path w="2551739" h="2551739">
                <a:moveTo>
                  <a:pt x="0" y="0"/>
                </a:moveTo>
                <a:lnTo>
                  <a:pt x="2551739" y="0"/>
                </a:lnTo>
                <a:lnTo>
                  <a:pt x="2551739" y="2551739"/>
                </a:lnTo>
                <a:lnTo>
                  <a:pt x="0" y="255173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496800" y="3228514"/>
            <a:ext cx="3829971" cy="3829971"/>
          </a:xfrm>
          <a:custGeom>
            <a:avLst/>
            <a:gdLst/>
            <a:ahLst/>
            <a:cxnLst/>
            <a:rect l="l" t="t" r="r" b="b"/>
            <a:pathLst>
              <a:path w="3829971" h="3829971">
                <a:moveTo>
                  <a:pt x="0" y="0"/>
                </a:moveTo>
                <a:lnTo>
                  <a:pt x="3829972" y="0"/>
                </a:lnTo>
                <a:lnTo>
                  <a:pt x="3829972" y="3829971"/>
                </a:lnTo>
                <a:lnTo>
                  <a:pt x="0" y="3829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/>
            </a:stretch>
          </a:blip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030F39-5D01-A889-B3BA-A7F60AAC1D5A}"/>
              </a:ext>
            </a:extLst>
          </p:cNvPr>
          <p:cNvSpPr/>
          <p:nvPr/>
        </p:nvSpPr>
        <p:spPr>
          <a:xfrm>
            <a:off x="381000" y="419100"/>
            <a:ext cx="10515600" cy="952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3323BF-12C9-8A96-C690-BF34FEDBA0D3}"/>
              </a:ext>
            </a:extLst>
          </p:cNvPr>
          <p:cNvSpPr/>
          <p:nvPr/>
        </p:nvSpPr>
        <p:spPr>
          <a:xfrm>
            <a:off x="11201400" y="419100"/>
            <a:ext cx="6705600" cy="952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FEA51-56EE-C243-2697-6D132B78729A}"/>
              </a:ext>
            </a:extLst>
          </p:cNvPr>
          <p:cNvSpPr txBox="1"/>
          <p:nvPr/>
        </p:nvSpPr>
        <p:spPr>
          <a:xfrm>
            <a:off x="11430000" y="723900"/>
            <a:ext cx="6248400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MATERIAL DETAILING – ROOM NAME (Option 1)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Colour</a:t>
            </a:r>
            <a:r>
              <a:rPr lang="en-US" dirty="0"/>
              <a:t> concept : </a:t>
            </a:r>
            <a:r>
              <a:rPr lang="en-US" dirty="0" err="1"/>
              <a:t>Eg</a:t>
            </a:r>
            <a:r>
              <a:rPr lang="en-US" dirty="0"/>
              <a:t> - </a:t>
            </a:r>
            <a:r>
              <a:rPr lang="en-US" dirty="0" err="1"/>
              <a:t>minimlistic</a:t>
            </a:r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Colour</a:t>
            </a:r>
            <a:r>
              <a:rPr lang="en-US" dirty="0"/>
              <a:t> pallet 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Laminate suggestion : (Code with Photo)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1026" name="Picture 2" descr="Minimalist library color palettes &amp; color schemes.">
            <a:extLst>
              <a:ext uri="{FF2B5EF4-FFF2-40B4-BE49-F238E27FC236}">
                <a16:creationId xmlns:a16="http://schemas.microsoft.com/office/drawing/2014/main" id="{D7313621-CDBE-79EE-2566-4D0915017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131" y="1747607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B9E80B-225D-EF95-2FE7-4E8BE03F7FEF}"/>
              </a:ext>
            </a:extLst>
          </p:cNvPr>
          <p:cNvSpPr txBox="1"/>
          <p:nvPr/>
        </p:nvSpPr>
        <p:spPr>
          <a:xfrm>
            <a:off x="705771" y="72390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Plan 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38FC9C-9E07-054B-C4C1-F604CD74B4F7}"/>
              </a:ext>
            </a:extLst>
          </p:cNvPr>
          <p:cNvSpPr txBox="1"/>
          <p:nvPr/>
        </p:nvSpPr>
        <p:spPr>
          <a:xfrm>
            <a:off x="4267200" y="4486148"/>
            <a:ext cx="2743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bg1">
                    <a:lumMod val="95000"/>
                  </a:schemeClr>
                </a:solidFill>
              </a:rPr>
              <a:t>RENDERS</a:t>
            </a:r>
            <a:endParaRPr lang="en-US" sz="5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21FAE-9AE0-7652-5DFD-7C8C7E308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D01C74-5F14-3C37-9F46-136765830A28}"/>
              </a:ext>
            </a:extLst>
          </p:cNvPr>
          <p:cNvSpPr/>
          <p:nvPr/>
        </p:nvSpPr>
        <p:spPr>
          <a:xfrm>
            <a:off x="381000" y="419100"/>
            <a:ext cx="17526000" cy="952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8CD8BC-CFF6-34C0-F363-D397B902D5E3}"/>
              </a:ext>
            </a:extLst>
          </p:cNvPr>
          <p:cNvSpPr txBox="1"/>
          <p:nvPr/>
        </p:nvSpPr>
        <p:spPr>
          <a:xfrm>
            <a:off x="7772400" y="4324944"/>
            <a:ext cx="71628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bg1">
                    <a:lumMod val="95000"/>
                  </a:schemeClr>
                </a:solidFill>
              </a:rPr>
              <a:t>RENDERS</a:t>
            </a:r>
            <a:endParaRPr lang="en-US" sz="5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09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84193-4B5A-4F1E-7646-7053C42F0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5C81615-E96A-8C7D-2E74-A63F624AF77A}"/>
              </a:ext>
            </a:extLst>
          </p:cNvPr>
          <p:cNvSpPr/>
          <p:nvPr/>
        </p:nvSpPr>
        <p:spPr>
          <a:xfrm>
            <a:off x="381000" y="419100"/>
            <a:ext cx="17526000" cy="952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1F62B2-40C5-38A9-02AF-382CDC7C6740}"/>
              </a:ext>
            </a:extLst>
          </p:cNvPr>
          <p:cNvSpPr txBox="1"/>
          <p:nvPr/>
        </p:nvSpPr>
        <p:spPr>
          <a:xfrm>
            <a:off x="7772400" y="4324944"/>
            <a:ext cx="71628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bg1">
                    <a:lumMod val="95000"/>
                  </a:schemeClr>
                </a:solidFill>
              </a:rPr>
              <a:t>RENDERS</a:t>
            </a:r>
            <a:endParaRPr lang="en-US" sz="5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53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8B122-2882-6EA1-8D70-4C6243277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EE14B230-2AB2-1FC9-5638-2FCF7A259C81}"/>
              </a:ext>
            </a:extLst>
          </p:cNvPr>
          <p:cNvSpPr/>
          <p:nvPr/>
        </p:nvSpPr>
        <p:spPr>
          <a:xfrm>
            <a:off x="12496800" y="3228514"/>
            <a:ext cx="3829971" cy="3829971"/>
          </a:xfrm>
          <a:custGeom>
            <a:avLst/>
            <a:gdLst/>
            <a:ahLst/>
            <a:cxnLst/>
            <a:rect l="l" t="t" r="r" b="b"/>
            <a:pathLst>
              <a:path w="3829971" h="3829971">
                <a:moveTo>
                  <a:pt x="0" y="0"/>
                </a:moveTo>
                <a:lnTo>
                  <a:pt x="3829972" y="0"/>
                </a:lnTo>
                <a:lnTo>
                  <a:pt x="3829972" y="3829971"/>
                </a:lnTo>
                <a:lnTo>
                  <a:pt x="0" y="38299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</a:blip>
            <a:stretch>
              <a:fillRect/>
            </a:stretch>
          </a:blipFill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6DC8BB-A5F9-8B0E-180D-5BC4877C7EF7}"/>
              </a:ext>
            </a:extLst>
          </p:cNvPr>
          <p:cNvSpPr/>
          <p:nvPr/>
        </p:nvSpPr>
        <p:spPr>
          <a:xfrm>
            <a:off x="381000" y="419100"/>
            <a:ext cx="10515600" cy="952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9CAAE4-8DFE-F602-44F1-3A74113C9B9B}"/>
              </a:ext>
            </a:extLst>
          </p:cNvPr>
          <p:cNvSpPr/>
          <p:nvPr/>
        </p:nvSpPr>
        <p:spPr>
          <a:xfrm>
            <a:off x="11201400" y="419100"/>
            <a:ext cx="6705600" cy="952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FADEF3-6E5C-299E-5CD5-97838C156B02}"/>
              </a:ext>
            </a:extLst>
          </p:cNvPr>
          <p:cNvSpPr txBox="1"/>
          <p:nvPr/>
        </p:nvSpPr>
        <p:spPr>
          <a:xfrm>
            <a:off x="11430000" y="723900"/>
            <a:ext cx="6248400" cy="4200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/>
              <a:t>MATERIAL DETAILING – ROOM NAME (Option 2)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Colour</a:t>
            </a:r>
            <a:r>
              <a:rPr lang="en-US" dirty="0"/>
              <a:t> concept : </a:t>
            </a:r>
            <a:r>
              <a:rPr lang="en-US" dirty="0" err="1"/>
              <a:t>Eg</a:t>
            </a:r>
            <a:r>
              <a:rPr lang="en-US" dirty="0"/>
              <a:t> - </a:t>
            </a:r>
            <a:r>
              <a:rPr lang="en-US" dirty="0" err="1"/>
              <a:t>minimlistic</a:t>
            </a:r>
            <a:endParaRPr lang="en-US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 err="1"/>
              <a:t>Colour</a:t>
            </a:r>
            <a:r>
              <a:rPr lang="en-US" dirty="0"/>
              <a:t> pallet 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Laminate suggestion : (Code with Photo)</a:t>
            </a:r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1026" name="Picture 2" descr="Minimalist library color palettes &amp; color schemes.">
            <a:extLst>
              <a:ext uri="{FF2B5EF4-FFF2-40B4-BE49-F238E27FC236}">
                <a16:creationId xmlns:a16="http://schemas.microsoft.com/office/drawing/2014/main" id="{39068BCB-BB43-B218-14A5-B70EB22EA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0131" y="1747607"/>
            <a:ext cx="44958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FE82453-8ED1-9560-A3FC-758B8F1EE346}"/>
              </a:ext>
            </a:extLst>
          </p:cNvPr>
          <p:cNvSpPr txBox="1"/>
          <p:nvPr/>
        </p:nvSpPr>
        <p:spPr>
          <a:xfrm>
            <a:off x="705771" y="723900"/>
            <a:ext cx="9144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u="sng" dirty="0"/>
              <a:t>Plan :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3E0FFC-3512-F35D-6B50-F9C85C528398}"/>
              </a:ext>
            </a:extLst>
          </p:cNvPr>
          <p:cNvSpPr txBox="1"/>
          <p:nvPr/>
        </p:nvSpPr>
        <p:spPr>
          <a:xfrm>
            <a:off x="4267200" y="4486148"/>
            <a:ext cx="27432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bg1">
                    <a:lumMod val="95000"/>
                  </a:schemeClr>
                </a:solidFill>
              </a:rPr>
              <a:t>RENDERS</a:t>
            </a:r>
            <a:endParaRPr lang="en-US" sz="5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44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80ED4-216C-B4C2-1E36-CD663877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90BA4EB-FB77-848C-D741-291C50962B95}"/>
              </a:ext>
            </a:extLst>
          </p:cNvPr>
          <p:cNvSpPr/>
          <p:nvPr/>
        </p:nvSpPr>
        <p:spPr>
          <a:xfrm>
            <a:off x="381000" y="419100"/>
            <a:ext cx="17526000" cy="952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C8DDEA-9F5C-EB81-77E8-F22ED92DEF73}"/>
              </a:ext>
            </a:extLst>
          </p:cNvPr>
          <p:cNvSpPr txBox="1"/>
          <p:nvPr/>
        </p:nvSpPr>
        <p:spPr>
          <a:xfrm>
            <a:off x="7772400" y="4324944"/>
            <a:ext cx="71628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bg1">
                    <a:lumMod val="95000"/>
                  </a:schemeClr>
                </a:solidFill>
              </a:rPr>
              <a:t>RENDERS</a:t>
            </a:r>
            <a:endParaRPr lang="en-US" sz="5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48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C35F6-4DCE-4C8A-E31F-B05465A5E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907A2BE-6343-DFF1-BB53-2590A0F6CD80}"/>
              </a:ext>
            </a:extLst>
          </p:cNvPr>
          <p:cNvSpPr/>
          <p:nvPr/>
        </p:nvSpPr>
        <p:spPr>
          <a:xfrm>
            <a:off x="381000" y="419100"/>
            <a:ext cx="17526000" cy="9525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CC4D50-35C0-EC90-89C2-CD1555B69A31}"/>
              </a:ext>
            </a:extLst>
          </p:cNvPr>
          <p:cNvSpPr txBox="1"/>
          <p:nvPr/>
        </p:nvSpPr>
        <p:spPr>
          <a:xfrm>
            <a:off x="7772400" y="4324944"/>
            <a:ext cx="71628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5000" b="1" dirty="0">
                <a:solidFill>
                  <a:schemeClr val="bg1">
                    <a:lumMod val="95000"/>
                  </a:schemeClr>
                </a:solidFill>
              </a:rPr>
              <a:t>RENDERS</a:t>
            </a:r>
            <a:endParaRPr lang="en-US" sz="50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7991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473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988393" y="0"/>
            <a:ext cx="5299607" cy="10287000"/>
            <a:chOff x="0" y="0"/>
            <a:chExt cx="1395781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95781" cy="2709333"/>
            </a:xfrm>
            <a:custGeom>
              <a:avLst/>
              <a:gdLst/>
              <a:ahLst/>
              <a:cxnLst/>
              <a:rect l="l" t="t" r="r" b="b"/>
              <a:pathLst>
                <a:path w="1395781" h="2709333">
                  <a:moveTo>
                    <a:pt x="0" y="0"/>
                  </a:moveTo>
                  <a:lnTo>
                    <a:pt x="1395781" y="0"/>
                  </a:lnTo>
                  <a:lnTo>
                    <a:pt x="139578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EDF1C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395781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451270" y="1028700"/>
            <a:ext cx="808030" cy="840604"/>
          </a:xfrm>
          <a:custGeom>
            <a:avLst/>
            <a:gdLst/>
            <a:ahLst/>
            <a:cxnLst/>
            <a:rect l="l" t="t" r="r" b="b"/>
            <a:pathLst>
              <a:path w="808030" h="840604">
                <a:moveTo>
                  <a:pt x="0" y="0"/>
                </a:moveTo>
                <a:lnTo>
                  <a:pt x="808030" y="0"/>
                </a:lnTo>
                <a:lnTo>
                  <a:pt x="808030" y="840604"/>
                </a:lnTo>
                <a:lnTo>
                  <a:pt x="0" y="840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8469497" y="624604"/>
            <a:ext cx="9037792" cy="9037792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EDF1CD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991761" y="1115667"/>
            <a:ext cx="8055666" cy="8055666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5000" r="-25000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625719" y="4685339"/>
            <a:ext cx="4572157" cy="19458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48"/>
              </a:lnSpc>
            </a:pPr>
            <a:r>
              <a:rPr lang="en-US" sz="10391">
                <a:solidFill>
                  <a:srgbClr val="FFFFFF"/>
                </a:solidFill>
                <a:latin typeface="Mak"/>
                <a:ea typeface="Mak"/>
                <a:cs typeface="Mak"/>
                <a:sym typeface="Mak"/>
              </a:rPr>
              <a:t>YOU</a:t>
            </a:r>
          </a:p>
        </p:txBody>
      </p:sp>
      <p:sp>
        <p:nvSpPr>
          <p:cNvPr id="12" name="Freeform 12"/>
          <p:cNvSpPr/>
          <p:nvPr/>
        </p:nvSpPr>
        <p:spPr>
          <a:xfrm>
            <a:off x="4992510" y="5481938"/>
            <a:ext cx="470752" cy="489729"/>
          </a:xfrm>
          <a:custGeom>
            <a:avLst/>
            <a:gdLst/>
            <a:ahLst/>
            <a:cxnLst/>
            <a:rect l="l" t="t" r="r" b="b"/>
            <a:pathLst>
              <a:path w="470752" h="489729">
                <a:moveTo>
                  <a:pt x="0" y="0"/>
                </a:moveTo>
                <a:lnTo>
                  <a:pt x="470752" y="0"/>
                </a:lnTo>
                <a:lnTo>
                  <a:pt x="470752" y="489729"/>
                </a:lnTo>
                <a:lnTo>
                  <a:pt x="0" y="4897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5558512" y="5481938"/>
            <a:ext cx="470752" cy="489729"/>
          </a:xfrm>
          <a:custGeom>
            <a:avLst/>
            <a:gdLst/>
            <a:ahLst/>
            <a:cxnLst/>
            <a:rect l="l" t="t" r="r" b="b"/>
            <a:pathLst>
              <a:path w="470752" h="489729">
                <a:moveTo>
                  <a:pt x="0" y="0"/>
                </a:moveTo>
                <a:lnTo>
                  <a:pt x="470753" y="0"/>
                </a:lnTo>
                <a:lnTo>
                  <a:pt x="470753" y="489729"/>
                </a:lnTo>
                <a:lnTo>
                  <a:pt x="0" y="4897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6128053" y="5481938"/>
            <a:ext cx="470752" cy="489729"/>
          </a:xfrm>
          <a:custGeom>
            <a:avLst/>
            <a:gdLst/>
            <a:ahLst/>
            <a:cxnLst/>
            <a:rect l="l" t="t" r="r" b="b"/>
            <a:pathLst>
              <a:path w="470752" h="489729">
                <a:moveTo>
                  <a:pt x="0" y="0"/>
                </a:moveTo>
                <a:lnTo>
                  <a:pt x="470752" y="0"/>
                </a:lnTo>
                <a:lnTo>
                  <a:pt x="470752" y="489729"/>
                </a:lnTo>
                <a:lnTo>
                  <a:pt x="0" y="4897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5175400" y="8316808"/>
            <a:ext cx="2551739" cy="2551739"/>
          </a:xfrm>
          <a:custGeom>
            <a:avLst/>
            <a:gdLst/>
            <a:ahLst/>
            <a:cxnLst/>
            <a:rect l="l" t="t" r="r" b="b"/>
            <a:pathLst>
              <a:path w="2551739" h="2551739">
                <a:moveTo>
                  <a:pt x="0" y="0"/>
                </a:moveTo>
                <a:lnTo>
                  <a:pt x="2551739" y="0"/>
                </a:lnTo>
                <a:lnTo>
                  <a:pt x="2551739" y="2551740"/>
                </a:lnTo>
                <a:lnTo>
                  <a:pt x="0" y="25517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625719" y="3284339"/>
            <a:ext cx="5454928" cy="1953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548"/>
              </a:lnSpc>
            </a:pPr>
            <a:r>
              <a:rPr lang="en-US" sz="10391">
                <a:solidFill>
                  <a:srgbClr val="FFFFFF"/>
                </a:solidFill>
                <a:latin typeface="Mak"/>
                <a:ea typeface="Mak"/>
                <a:cs typeface="Mak"/>
                <a:sym typeface="Mak"/>
              </a:rPr>
              <a:t>THANK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77</Words>
  <Application>Microsoft Office PowerPoint</Application>
  <PresentationFormat>Custom</PresentationFormat>
  <Paragraphs>24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Mak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and Beige Minimalist Interior Design Presentation</dc:title>
  <dc:creator>user</dc:creator>
  <cp:lastModifiedBy>user</cp:lastModifiedBy>
  <cp:revision>4</cp:revision>
  <dcterms:created xsi:type="dcterms:W3CDTF">2006-08-16T00:00:00Z</dcterms:created>
  <dcterms:modified xsi:type="dcterms:W3CDTF">2025-07-09T10:11:54Z</dcterms:modified>
  <dc:identifier>DAGsk7XKGao</dc:identifier>
</cp:coreProperties>
</file>