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79cbf68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79cbf68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79cbf68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79cbf68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79cbf68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79cbf68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79cbf68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79cbf68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79cbf68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79cbf68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79cbf68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79cbf68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79cbf68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79cbf68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9cbf687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9cbf687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79cbf687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79cbf687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9cbf6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79cbf6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9cbf68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79cbf68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79cbf68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79cbf68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79cbf68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79cbf68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79cbf68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79cbf68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79cbf68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79cbf68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79cbf687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79cbf68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79cbf68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79cbf68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"/>
              <a:t>Vit Takip Programi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"/>
              <a:t>Modul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4- Gorusme sonrasi ilgili mentor katilimci ile ilgili bilgileri dolduruyor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Mentinin adi soyadi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Mentorün adı-soyadı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Görüşme tarihi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Katılımcı IT sektörü hakkında bilgi sahibi mi?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Katılımcı ile ilgili bilgi yeterliydi.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Katılımcı hakkında ne düşünüyorsunuz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Katılımcının yoğunluk durumu için bir puan verebilir misiniz.?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Katılımcının VIT projesine katılım için motivasyonuna puan verir misiniz?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Katılımcı hakkında eklemek is ediğiniz bilgiler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Görüşme Durumu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-2396"/>
          <a:stretch/>
        </p:blipFill>
        <p:spPr>
          <a:xfrm>
            <a:off x="0" y="-122175"/>
            <a:ext cx="9144001" cy="5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4- Gorusme sonrasi ilgili mentor katilimci ile ilgili bilgileri dolduruyor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Bu aşamada görüşmenin gerçekleşip gerçekleşmemesi durumu olabiliyor.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Bu formda doldurulan bilgiler mentörlerin değerlendirmesi oluyor ve katılımcının bilgileri içine ekleniyor.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Görüşmeye katılımcı katılmaz ise ve herhangi bir mazaret ile beyanda bulunmamış ise tekrar görüşme ayarlanmıyor. aksi durumda yeniden randevu planlanıyor.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5- Mentorlerin doldurdugu bilgilere gore katilimcilar siniflandiriliyor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kişilerin başvuru formundaki ve mentör görüşmesindeki bilgilere göre proje yöneticisi katılımcı ile ilgili izlenecek prosesi belirliyor ve bu durum katılımcıya mail olarak bildiriliyor. Şu anda standart 5 farklı duruma göre mail atılıyor.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000">
                <a:solidFill>
                  <a:schemeClr val="dk1"/>
                </a:solidFill>
              </a:rPr>
              <a:t>1- Evine yerleşmiş - Dil durumu yetersiz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tr" sz="1000">
                <a:solidFill>
                  <a:schemeClr val="dk1"/>
                </a:solidFill>
              </a:rPr>
              <a:t>2- VIT programına uygun aday- Odev maili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tr" sz="1000">
                <a:solidFill>
                  <a:schemeClr val="dk1"/>
                </a:solidFill>
              </a:rPr>
              <a:t>3- Oturum almamis veya Evine yerlesmemis - dil durumu iyi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tr" sz="1000">
                <a:solidFill>
                  <a:schemeClr val="dk1"/>
                </a:solidFill>
              </a:rPr>
              <a:t>4- Oturum almamis veya Evine yerlesmemis- dil durumu yetersiz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tr" sz="1000">
                <a:solidFill>
                  <a:schemeClr val="dk1"/>
                </a:solidFill>
              </a:rPr>
              <a:t>5- Uitkering almayan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6- Test asamasina gecen katilimcilara proje maili gonderiliyor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000">
                <a:solidFill>
                  <a:schemeClr val="dk1"/>
                </a:solidFill>
              </a:rPr>
              <a:t>2- VIT programına uygun aday- Odev maili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000">
                <a:solidFill>
                  <a:schemeClr val="dk1"/>
                </a:solidFill>
              </a:rPr>
              <a:t>2 numaralı mail olarak belirlenen adaylara ödev maili gönderilitor ve 15 gun deadline veriliyor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7- Projeler Teslim aliniyor.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projeyi yapıp mail gönderen adayların proje dosyaları sisteme kaydediliyor.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bu adaylara proje dosyalararının teslim alındığı mail atılabilir.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138450"/>
            <a:ext cx="85206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8- Proje teslim eden adaylara google takvim uzerinden teknik mulakat randevusu ayarlaniyor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teknik mulakat yapacak arkadaslar google takvime proje sayısınca randevu ekliyor.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organizatör arkadaş. ilgili kişileri ve proje dosyalarını bu randevuya ekliyor.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aynı şekilde otomatil google tarafından gönderilen maili onaylamayanlara whatsapp mesajı gönderiliyor.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9- Teknik mulakat degerlendirilmesi yapilip kesin kayita hak kazanan adaylar belirleniyor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teknik mulakatı olumlu gecen adaylara projeye dahil oldukları ile ilgili mail atılıyor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teknik mulakatı olumlu gecmeyen adaylara projeye dahil edilmedikleri ile ilgili mail atılıyor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bu asamada bazen teknik mulakatı gecemeyen adaylara tekrar mulakat yapılabiliyor. talep ederlerse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94325"/>
            <a:ext cx="85206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Modul 1 - ilk katilimci kayiti ile kesin ogrenci kayit arasindaki islemler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22925"/>
            <a:ext cx="85206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1- Katilimci Google formu dolduruyor.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2- google takvim uzerinden icerisinde gorusme linki ve aday bilgilerinin oldugu randevu ayarlaniyor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3- Gorusme gerceklesiyor.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4- Gorusme sonrasi ilgili mentor katilimci ile ilgili bilgileri dolduruyor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5- Mentorlerin doldurdugu bilgilere gore katilimcilar siniflandiriliyor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6- Test asamasina gecen katilimcilara proje maili gonderiliyor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7- Projeler Teslim aliniyor.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8- Proje teslim eden adaylara google takvim uzerinden teknik mulakat randevusu ayarlaniyor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9- Teknik mulakat degerlendirilmesi yapilip kesin kayita hak kazanan adaylar belirleniyor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1- Katilimci Google formu dolduruyor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FORM ALANLARIı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Adınız Soyadınız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Mail adresiniz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Telefon Numaranız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Posta Kodunuz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Yaşadığınız Eyalet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Şu anki durumunuz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Ekonomik Durumunuz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Şu anda bir dil kursuna devam ediyor musunuz?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Yabancı dil Seviyeniz [İngilizce]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Yabancı dil Seviyeniz [Hollandaca]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Belediyenizden çalışma ile ilgili baskı görüyor musunuz?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Başka bir IT kursu (Bootcamp) bitirdiniz mi?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İnternetten herhangi bir IT kursu takip ettiniz mi (Coursera, Udemy gibi)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Daha önce herhangi bir IT iş tecrübeniz var mı?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Şu anda herhangi bir projeye dahil misiniz? (Öğretmenlik projesi veya Leerwerktraject v.s)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IT sektöründe hangi bölüm veya bölümlerde çalışmak istiyorsunuz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(bir den fazla seçenek seçebilirsiniz)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Neden VIT projesine katılmak istiyorsunuz?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(birden fazla seçenek işaretleyebilirsiniz)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rgbClr val="000000"/>
                </a:solidFill>
              </a:rPr>
              <a:t>Aşağıya bu projeye katılmak veya IT sektöründe kariyer yapmak için sizi harekete geçiren motivasyondan bahseder misiniz?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349" l="27794" r="30458" t="17151"/>
          <a:stretch/>
        </p:blipFill>
        <p:spPr>
          <a:xfrm>
            <a:off x="2242375" y="0"/>
            <a:ext cx="49924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tr"/>
              <a:t>1- Katilimci Google formu dolduruyor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Bu aşamada form katılımcı tarafından doldurulup gonderildikten sonra , katılımcıya bir onay maili gönderilmesi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Bu asamadan sonra mentor görüşmeleri kısmına geçiliyor.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9782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2- google takvim uzerinden icerisinde gorusme linki ve aday bilgilerinin oldugu randevu ayarlaniyor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tr"/>
              <a:t>bir gonullu arkadas tum randevu sistemini takip ediyor.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tr"/>
              <a:t>yaklaşık 10 mentor, ortak google takvimde  ilk önce kendi musait oldukları zamanlara 30 dk lık gorusmeler olusturuyorlar.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tr"/>
              <a:t>Bu randevu sistemine katılımcı basvuru formunu pdf olarak randevuya ekliyor. bu sekilde mentor görüşeceği kişi hakkında bilgi sahibi oluyor.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tr"/>
              <a:t>organizator arkadas, sıradan baslayarak kayıt olan katılımcıları mentorlerin randevularına ekliyor. google takvim sisteminden katılımcılara otomatik mail gidiyor.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tr"/>
              <a:t>bir iki gün içinde giden maili onaylamayanlara whatsapp mesajı atılıyor. bazen spam mailden dolayı göremedileri için. Görüşme mailine red cevabı verenlere başka bir zamana ayarlama yapılıyor.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3- Gorusme gerceklesiyor.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Bu aşamada katılımcı ve mentor google meet ile online görüşme yapıyor.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