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c5ccaae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c5ccaae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c5ccaae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c5ccaae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c5ccaaeb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c5ccaaeb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c5ccaae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c5ccaae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c5ccaaeb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c5ccaaeb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c5ccaaeb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c5ccaaeb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c5ccaae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c5ccaae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6929bb2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6929bb2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2fb918f2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2fb918f2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c2fb918f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c2fb918f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c2fb918f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c2fb918f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c2fb918f2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c2fb918f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939bb7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a939bb7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c2fb918f2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c2fb918f2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c2fb918f2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c2fb918f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c2fb918f2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c2fb918f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effheaton/t81_558_deep_learning/blob/master/t81_558_class_10_4_captioning.ipynb" TargetMode="External"/><Relationship Id="rId4" Type="http://schemas.openxmlformats.org/officeDocument/2006/relationships/hyperlink" Target="http://www.jair.org/papers/paper3994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30025" y="1318025"/>
            <a:ext cx="50175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600">
                <a:solidFill>
                  <a:srgbClr val="FFFFFF"/>
                </a:solidFill>
              </a:rPr>
              <a:t>Image Captioning and Generating Text by GPT-2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73300" y="3152225"/>
            <a:ext cx="34707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FFFF"/>
                </a:solidFill>
              </a:rPr>
              <a:t>Hashim Hashimov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FFFF"/>
                </a:solidFill>
              </a:rPr>
              <a:t>Kayahan Kaya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FFFF"/>
                </a:solidFill>
              </a:rPr>
              <a:t>Huseyn Garayev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Evaluation Metric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used Bleu Score to evaluate our model.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Bleu score ranges between 0-1.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Easy to calculate.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comparison is made regardless of word order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50" y="3193675"/>
            <a:ext cx="73325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GPT-2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Transformer -based model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a big  language model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model that we used trained on 124 m words.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Created by Open AI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025" y="393750"/>
            <a:ext cx="3561149" cy="438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Dataset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596850" y="196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gathered 3 books together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“Miguel de Cervantes - Don Quixote”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“Mark Twain - Tom Sawyer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“Mark Twain - huckleberry finn”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Result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925" y="789200"/>
            <a:ext cx="5088726" cy="43085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8175"/>
            <a:ext cx="3704126" cy="39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48625" y="1976825"/>
            <a:ext cx="76005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Although image captioning is a challenging task,  our model produces quite good results.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Bleu Score has some problem.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GP2 result is good but would be better.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Need much more GPU power  computing for future work.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Future 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tr" sz="1500">
                <a:solidFill>
                  <a:srgbClr val="FFFFFF"/>
                </a:solidFill>
              </a:rPr>
              <a:t>Aim to apply attention mechanism to increase accuracy of the caption.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tr" sz="1500">
                <a:solidFill>
                  <a:srgbClr val="FFFFFF"/>
                </a:solidFill>
              </a:rPr>
              <a:t>We are planning to use a bigger GPT model to generate more accurate continuation sentences.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tr" sz="1500">
                <a:solidFill>
                  <a:srgbClr val="FFFFFF"/>
                </a:solidFill>
              </a:rPr>
              <a:t>Aim to help blind people.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References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Vision and Language: from Visual Perception to Content Creation - TAO MEI,WEI ZHANG,TING YAO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Automatic Image Captioning Based on ResNet50 and LSTM withSoft Attention - Yan Chu, Xiao Yue,Lei Yu,Mikhailov Sergei,and Zhengkui Wang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Captioning and Visual Question Answering Based on Attributes and External Knowledge - Qi Wu, Chunhua Shen, Anton van den Hengel, Peng Wang, Anthony Dick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Integration of textual cues for fine-grained image captioning using deep CNN and LSTM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tr" sz="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https://github.com/jeffheaton/t81_558_deep_learning/blob/master/t81_558_class_10_4_captioning.ipynb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M. Hodosh, P. Young and J. Hockenmaier (2013) "Framing Image Description as a Ranking Task: Data, Models and Evaluation Metrics", Journal of Artificial Intelligence Research, Volume 47, pages 853-899 </a:t>
            </a:r>
            <a:r>
              <a:rPr lang="t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http://www.jair.org/papers/paper3994.html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https://towardsdatascience.com/image-captioning-with-keras-teaching-computers-to-describe-pictures-c88a46a311b8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                                                        </a:t>
            </a:r>
            <a:r>
              <a:rPr lang="tr">
                <a:solidFill>
                  <a:srgbClr val="FFFFFF"/>
                </a:solidFill>
              </a:rPr>
              <a:t>         </a:t>
            </a:r>
            <a:r>
              <a:rPr lang="tr" sz="3000">
                <a:solidFill>
                  <a:srgbClr val="FFFFFF"/>
                </a:solidFill>
              </a:rPr>
              <a:t>THANK YOU...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Agenda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648200" y="1696600"/>
            <a:ext cx="36768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tr" sz="1700">
                <a:solidFill>
                  <a:srgbClr val="FFFFFF"/>
                </a:solidFill>
              </a:rPr>
              <a:t>Introduction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tr" sz="1700">
                <a:solidFill>
                  <a:srgbClr val="FFFFFF"/>
                </a:solidFill>
              </a:rPr>
              <a:t>Objective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tr" sz="1700">
                <a:solidFill>
                  <a:srgbClr val="FFFFFF"/>
                </a:solidFill>
              </a:rPr>
              <a:t>Dataset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tr" sz="1700">
                <a:solidFill>
                  <a:srgbClr val="FFFFFF"/>
                </a:solidFill>
              </a:rPr>
              <a:t>Adopted Approaches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tr" sz="1700">
                <a:solidFill>
                  <a:srgbClr val="FFFFFF"/>
                </a:solidFill>
              </a:rPr>
              <a:t>Result 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tr" sz="1700">
                <a:solidFill>
                  <a:srgbClr val="FFFFFF"/>
                </a:solidFill>
              </a:rPr>
              <a:t>Conclusion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tr" sz="1700">
                <a:solidFill>
                  <a:srgbClr val="FFFFFF"/>
                </a:solidFill>
              </a:rPr>
              <a:t>Future work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tr" sz="1700">
                <a:solidFill>
                  <a:srgbClr val="FFFFFF"/>
                </a:solidFill>
              </a:rPr>
              <a:t>References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667200" y="1567550"/>
            <a:ext cx="403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tr" sz="2000">
                <a:solidFill>
                  <a:srgbClr val="FFFFFF"/>
                </a:solidFill>
              </a:rPr>
              <a:t>Image Captioning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21100" y="1567550"/>
            <a:ext cx="38739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tr" sz="2000">
                <a:solidFill>
                  <a:srgbClr val="FFFFFF"/>
                </a:solidFill>
              </a:rPr>
              <a:t>G</a:t>
            </a:r>
            <a:r>
              <a:rPr lang="tr" sz="2000">
                <a:solidFill>
                  <a:srgbClr val="FFFFFF"/>
                </a:solidFill>
              </a:rPr>
              <a:t>PT-2 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00" y="2148513"/>
            <a:ext cx="39624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100" y="2515075"/>
            <a:ext cx="3496250" cy="1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Objective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tr" sz="1900">
                <a:solidFill>
                  <a:srgbClr val="FFFFFF"/>
                </a:solidFill>
              </a:rPr>
              <a:t>Creating description to the given image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tr" sz="1900">
                <a:solidFill>
                  <a:srgbClr val="FFFFFF"/>
                </a:solidFill>
              </a:rPr>
              <a:t>Generating sentences based on obtained description.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Dataset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tr" sz="1500">
                <a:solidFill>
                  <a:srgbClr val="FFFFFF"/>
                </a:solidFill>
              </a:rPr>
              <a:t>We used Flickr8k dataset which contains 8000 images associated with 5 captions.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tr" sz="1500">
                <a:solidFill>
                  <a:srgbClr val="FFFFFF"/>
                </a:solidFill>
              </a:rPr>
              <a:t>6000 train images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tr" sz="1500">
                <a:solidFill>
                  <a:srgbClr val="FFFFFF"/>
                </a:solidFill>
              </a:rPr>
              <a:t>1000 validation images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tr" sz="1500">
                <a:solidFill>
                  <a:srgbClr val="FFFFFF"/>
                </a:solidFill>
              </a:rPr>
              <a:t>1000 test images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tr" sz="1500">
                <a:solidFill>
                  <a:srgbClr val="FFFFFF"/>
                </a:solidFill>
              </a:rPr>
              <a:t>Flickr30k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tr" sz="1500">
                <a:solidFill>
                  <a:srgbClr val="FFFFFF"/>
                </a:solidFill>
              </a:rPr>
              <a:t>MS  Coco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75" y="3597950"/>
            <a:ext cx="8227976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Image Captioning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325" y="1345275"/>
            <a:ext cx="4667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Image Captioning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00" y="1536775"/>
            <a:ext cx="7714500" cy="2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89775" y="409225"/>
            <a:ext cx="62424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360">
                <a:solidFill>
                  <a:srgbClr val="FFFFFF"/>
                </a:solidFill>
              </a:rPr>
              <a:t>Image Captioning</a:t>
            </a:r>
            <a:r>
              <a:rPr lang="tr" sz="2360"/>
              <a:t> </a:t>
            </a:r>
            <a:endParaRPr sz="236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250" y="1757825"/>
            <a:ext cx="6816876" cy="27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1483650" y="982475"/>
            <a:ext cx="54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440500" y="1307400"/>
            <a:ext cx="48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t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is very hard task for the computer!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424375" y="4727275"/>
            <a:ext cx="66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https://cs.stanford.edu/people/karpathy/sfmltalk.pdf</a:t>
            </a:r>
            <a:endParaRPr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Encoder-Decoder Architecture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00" y="1482900"/>
            <a:ext cx="8141524" cy="346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000000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