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6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9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25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7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6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4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43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8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5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81F905-361F-4D55-8EDD-AADD1D3B427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3EFC-04FD-4138-B141-A6D25569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7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0D8-415D-1D7A-605A-C6A017CC4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Github_Data_Hive_Analysis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B5F84-08FC-208F-A871-EC4660A6D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Kayalvizhi S</a:t>
            </a:r>
          </a:p>
        </p:txBody>
      </p:sp>
    </p:spTree>
    <p:extLst>
      <p:ext uri="{BB962C8B-B14F-4D97-AF65-F5344CB8AC3E}">
        <p14:creationId xmlns:p14="http://schemas.microsoft.com/office/powerpoint/2010/main" val="29814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498-AF42-D20F-5873-B21C6FF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2898-3941-C502-768A-61EE8FFD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IN" sz="1500" dirty="0">
                <a:latin typeface="Arial" panose="020B0604020202020204" pitchFamily="34" charset="0"/>
                <a:ea typeface="Arial" panose="020B0604020202020204" pitchFamily="34" charset="0"/>
              </a:rPr>
              <a:t>This project aims to extract and </a:t>
            </a:r>
            <a:r>
              <a:rPr lang="en-IN" sz="1500" dirty="0" err="1"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500" dirty="0">
                <a:latin typeface="Arial" panose="020B0604020202020204" pitchFamily="34" charset="0"/>
                <a:ea typeface="Arial" panose="020B0604020202020204" pitchFamily="34" charset="0"/>
              </a:rPr>
              <a:t> data from GitHub repositories focused on specific </a:t>
            </a:r>
            <a:r>
              <a:rPr lang="en-IN" sz="1500" dirty="0" err="1">
                <a:latin typeface="Arial" panose="020B0604020202020204" pitchFamily="34" charset="0"/>
                <a:ea typeface="Arial" panose="020B0604020202020204" pitchFamily="34" charset="0"/>
              </a:rPr>
              <a:t>topics,to</a:t>
            </a:r>
            <a:r>
              <a:rPr lang="en-IN" sz="1500" dirty="0">
                <a:latin typeface="Arial" panose="020B0604020202020204" pitchFamily="34" charset="0"/>
                <a:ea typeface="Arial" panose="020B0604020202020204" pitchFamily="34" charset="0"/>
              </a:rPr>
              <a:t> uncover patterns and trends in repository characteristics, popularity, and technology usage. By leveraging the GitHub API, the project seeks to provide a comprehensive overview of repository dynamics, including metrics like stars, forks, programming languages, and creation dates.</a:t>
            </a: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IN" sz="1500" dirty="0">
                <a:latin typeface="Arial" panose="020B0604020202020204" pitchFamily="34" charset="0"/>
                <a:ea typeface="Arial" panose="020B0604020202020204" pitchFamily="34" charset="0"/>
              </a:rPr>
              <a:t>The ultimate goal is to create a user-friendly </a:t>
            </a:r>
            <a:r>
              <a:rPr lang="en-IN" sz="1500" dirty="0" err="1">
                <a:latin typeface="Arial" panose="020B0604020202020204" pitchFamily="34" charset="0"/>
                <a:ea typeface="Arial" panose="020B0604020202020204" pitchFamily="34" charset="0"/>
              </a:rPr>
              <a:t>Streamlit</a:t>
            </a:r>
            <a:r>
              <a:rPr lang="en-IN" sz="1500" dirty="0">
                <a:latin typeface="Arial" panose="020B0604020202020204" pitchFamily="34" charset="0"/>
                <a:ea typeface="Arial" panose="020B0604020202020204" pitchFamily="34" charset="0"/>
              </a:rPr>
              <a:t> application that visualizes these insights, enabling users to make informed decisions regarding project collaboration, technology adoption, and educational resource identification in the open-source ecosystem.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DDD2-E3F8-F065-ADE3-0A4EBA9B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CFAC-1073-7C8D-8D17-C9AE9C5A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</a:t>
            </a:r>
          </a:p>
          <a:p>
            <a:r>
              <a:rPr lang="en-IN" dirty="0" err="1"/>
              <a:t>Github</a:t>
            </a:r>
            <a:r>
              <a:rPr lang="en-IN" dirty="0"/>
              <a:t> Api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/>
              <a:t>SQL</a:t>
            </a:r>
          </a:p>
          <a:p>
            <a:r>
              <a:rPr lang="en-IN" dirty="0" err="1"/>
              <a:t>WordCloud</a:t>
            </a:r>
            <a:r>
              <a:rPr lang="en-IN" dirty="0"/>
              <a:t> &amp;NLP Libraries </a:t>
            </a:r>
          </a:p>
          <a:p>
            <a:r>
              <a:rPr lang="en-IN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49F6-4B88-39B1-46A2-E82C0FA2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861D-BADF-4875-97A8-95A981CE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Trending Topics Covered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 topics, including Machine Learning, Data Science, Blockchain, Web Development, Game Design, Data Analysis, Neural Networks,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Graphics, Data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vizualization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Captured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Stars per Repository: 2,300 stars.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Forks per Repository: 550 forks.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Open Issues per Repository: 40 open issues.</a:t>
            </a: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Starred and Forked Repositories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Starred Repository: "TensorFlow" (Python), with 180,000 stars.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Forked Repository: "TensorFlow" (Python), with 87,000 forks.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74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8D3DC-D56D-965A-244D-EEC79FF66D7F}"/>
              </a:ext>
            </a:extLst>
          </p:cNvPr>
          <p:cNvSpPr txBox="1"/>
          <p:nvPr/>
        </p:nvSpPr>
        <p:spPr>
          <a:xfrm>
            <a:off x="250724" y="1019483"/>
            <a:ext cx="6400800" cy="10529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5 Repositories by Stars: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TensorFlow: 180,000 stars, 87,000 forks (Machine Learning).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React: 170,000 stars, 45,000 forks (JavaScript, Web Development).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Vue.js: 150,000 stars, 30,000 forks (JavaScript, Web Development).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140,000 stars, 38,000 forks (Python, Machine Learning).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PyTorch</a:t>
            </a: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135,000 stars, 50,000 forks (Python, Machine Learning).</a:t>
            </a:r>
          </a:p>
          <a:p>
            <a:pPr marL="171450">
              <a:spcAft>
                <a:spcPts val="600"/>
              </a:spcAft>
            </a:pPr>
            <a:r>
              <a:rPr lang="en-IN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libraries like TensorFlow and </a:t>
            </a:r>
            <a:r>
              <a:rPr lang="en-IN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PyTorch</a:t>
            </a:r>
            <a:r>
              <a:rPr lang="en-IN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dominate in terms of both stars and forks, with JavaScript frameworks (React and Vue.js) being the most popular in 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development.</a:t>
            </a: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Common Licenses: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 License: 60% of repositories.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Apache License 2.0: 20% of repositories.</a:t>
            </a:r>
          </a:p>
          <a:p>
            <a:pPr marL="171450">
              <a:spcAft>
                <a:spcPts val="600"/>
              </a:spcAft>
            </a:pPr>
            <a:r>
              <a:rPr lang="en-IN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GNU General Public License (GPL): 10% of repositories.</a:t>
            </a:r>
          </a:p>
          <a:p>
            <a:pPr marL="171450">
              <a:spcAft>
                <a:spcPts val="600"/>
              </a:spcAft>
            </a:pPr>
            <a:r>
              <a:rPr lang="en-IN" sz="135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Licensed Repositories</a:t>
            </a: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">
              <a:spcAft>
                <a:spcPts val="600"/>
              </a:spcAft>
            </a:pPr>
            <a:r>
              <a:rPr lang="en-IN" sz="10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Stars: 3,000 stars.</a:t>
            </a:r>
          </a:p>
          <a:p>
            <a:pPr marL="171450">
              <a:spcAft>
                <a:spcPts val="600"/>
              </a:spcAft>
            </a:pPr>
            <a:r>
              <a:rPr lang="en-IN" sz="10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Forks: 750 fork</a:t>
            </a:r>
          </a:p>
          <a:p>
            <a:pPr marL="171450">
              <a:spcAft>
                <a:spcPts val="600"/>
              </a:spcAft>
            </a:pPr>
            <a:r>
              <a:rPr lang="en-IN" sz="10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GPL Licensed Repositories</a:t>
            </a:r>
            <a:r>
              <a:rPr lang="en-IN" sz="10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71450">
              <a:spcAft>
                <a:spcPts val="600"/>
              </a:spcAft>
            </a:pPr>
            <a:r>
              <a:rPr lang="en-IN" sz="10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Stars: 1,500 stars.</a:t>
            </a:r>
          </a:p>
          <a:p>
            <a:pPr marL="171450">
              <a:spcAft>
                <a:spcPts val="600"/>
              </a:spcAft>
            </a:pPr>
            <a:r>
              <a:rPr lang="en-IN" sz="10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Forks: 450 forks</a:t>
            </a: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2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0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35553-EC24-7760-07DF-DCA5C6A2C31D}"/>
              </a:ext>
            </a:extLst>
          </p:cNvPr>
          <p:cNvSpPr txBox="1"/>
          <p:nvPr/>
        </p:nvSpPr>
        <p:spPr>
          <a:xfrm>
            <a:off x="432619" y="737419"/>
            <a:ext cx="8829368" cy="10202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35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35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35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lnSpc>
                <a:spcPct val="107000"/>
              </a:lnSpc>
              <a:spcAft>
                <a:spcPts val="600"/>
              </a:spcAft>
            </a:pPr>
            <a:endParaRPr lang="en-IN" sz="135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5 Languages by Repository Count</a:t>
            </a: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143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Python: 600 repositories (40% of total).</a:t>
            </a:r>
          </a:p>
          <a:p>
            <a:pPr marL="5143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JavaScript: 350 repositories (23.3% of total).</a:t>
            </a:r>
          </a:p>
          <a:p>
            <a:pPr marL="5143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Java: 150 repositories (10% of total).</a:t>
            </a:r>
          </a:p>
          <a:p>
            <a:pPr marL="5143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C++: 100 repositories (6.7% of total).</a:t>
            </a:r>
          </a:p>
          <a:p>
            <a:pPr marL="5143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TypeScript: 80 repositories (5.3% of total).</a:t>
            </a:r>
          </a:p>
          <a:p>
            <a:pPr marL="514350">
              <a:spcAft>
                <a:spcPts val="600"/>
              </a:spcAft>
            </a:pPr>
            <a:endParaRPr lang="en-IN" sz="135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Stars and Forks per Language</a:t>
            </a: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143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Stars: 1,380,000 stars.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Forks: 340,000 forks.</a:t>
            </a:r>
          </a:p>
          <a:p>
            <a:pPr marL="5143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Stars: 790,000 stars.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Forks: 210,000 forks.</a:t>
            </a:r>
          </a:p>
          <a:p>
            <a:pPr marL="514350">
              <a:spcAft>
                <a:spcPts val="600"/>
              </a:spcAft>
            </a:pPr>
            <a:r>
              <a:rPr lang="en-IN" sz="135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Stars: 350,000 stars.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Forks: 85,000 forks</a:t>
            </a: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57250"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difference between the creation date and last updated difference: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:969 days</a:t>
            </a:r>
          </a:p>
          <a:p>
            <a:pPr marL="857250">
              <a:spcAft>
                <a:spcPts val="600"/>
              </a:spcAft>
            </a:pPr>
            <a: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Maximum:5761 days</a:t>
            </a:r>
          </a:p>
          <a:p>
            <a:pPr marL="857250"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600"/>
              </a:spcAft>
            </a:pPr>
            <a:endParaRPr lang="en-IN" sz="13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0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7740-5C47-A654-FF9B-F25B0CE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 of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67A064-F88E-5390-CB2E-E5CA544549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9" r="3583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0501F-CD6B-DBA6-F79A-5F51F6AF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This show the mostly occurred words and least occurred words</a:t>
            </a:r>
          </a:p>
        </p:txBody>
      </p:sp>
    </p:spTree>
    <p:extLst>
      <p:ext uri="{BB962C8B-B14F-4D97-AF65-F5344CB8AC3E}">
        <p14:creationId xmlns:p14="http://schemas.microsoft.com/office/powerpoint/2010/main" val="113210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531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Github_Data_Hive_Analysis</vt:lpstr>
      <vt:lpstr>Problem Statement </vt:lpstr>
      <vt:lpstr>Tools Used</vt:lpstr>
      <vt:lpstr>Key Findings</vt:lpstr>
      <vt:lpstr>PowerPoint Presentation</vt:lpstr>
      <vt:lpstr>PowerPoint Presentation</vt:lpstr>
      <vt:lpstr>Word Cloud of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KAYAL VIZHI</dc:creator>
  <cp:lastModifiedBy>KAYAL VIZHI</cp:lastModifiedBy>
  <cp:revision>3</cp:revision>
  <dcterms:created xsi:type="dcterms:W3CDTF">2024-10-15T22:30:50Z</dcterms:created>
  <dcterms:modified xsi:type="dcterms:W3CDTF">2024-10-15T22:58:59Z</dcterms:modified>
</cp:coreProperties>
</file>