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5007-3C32-0AA4-F3E2-ED5CA548E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 Pharma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1E9AF-FB6E-4445-F660-EB1ECFF55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Arial Black" panose="020B0A04020102020204" pitchFamily="34" charset="0"/>
              </a:rPr>
              <a:t>                                KAYALVIZHI S</a:t>
            </a:r>
          </a:p>
        </p:txBody>
      </p:sp>
    </p:spTree>
    <p:extLst>
      <p:ext uri="{BB962C8B-B14F-4D97-AF65-F5344CB8AC3E}">
        <p14:creationId xmlns:p14="http://schemas.microsoft.com/office/powerpoint/2010/main" val="2577940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9562CB-89F6-8C31-BF0A-98B9534EA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32" y="769389"/>
            <a:ext cx="9419136" cy="53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1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13603-FB89-9526-D237-DB7FE6661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90" y="837975"/>
            <a:ext cx="9228620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71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10FCB0-8206-C43B-606F-21D12B2C5832}"/>
              </a:ext>
            </a:extLst>
          </p:cNvPr>
          <p:cNvSpPr txBox="1"/>
          <p:nvPr/>
        </p:nvSpPr>
        <p:spPr>
          <a:xfrm>
            <a:off x="1073019" y="197346"/>
            <a:ext cx="936793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📊 Power BI Analysis Highlights: Pharma Sector</a:t>
            </a:r>
          </a:p>
          <a:p>
            <a:endParaRPr lang="en-IN" dirty="0"/>
          </a:p>
          <a:p>
            <a:r>
              <a:rPr lang="en-IN" dirty="0"/>
              <a:t>🚀 Total Sales: $11.8bn</a:t>
            </a:r>
          </a:p>
          <a:p>
            <a:r>
              <a:rPr lang="en-IN" dirty="0"/>
              <a:t>🌐 Total Quantity: $28.68M</a:t>
            </a:r>
          </a:p>
          <a:p>
            <a:r>
              <a:rPr lang="en-IN" dirty="0"/>
              <a:t>💹 Total Price: $104.73M</a:t>
            </a:r>
          </a:p>
          <a:p>
            <a:endParaRPr lang="en-IN" dirty="0"/>
          </a:p>
          <a:p>
            <a:r>
              <a:rPr lang="en-IN" dirty="0"/>
              <a:t>🌟 Top Insights:</a:t>
            </a:r>
          </a:p>
          <a:p>
            <a:endParaRPr lang="en-IN" dirty="0"/>
          </a:p>
          <a:p>
            <a:r>
              <a:rPr lang="en-IN" dirty="0"/>
              <a:t>Top 5 Products: Ionclotide, Tetratanyl, Sumanazole, Betanem, Docstryl Rivacin</a:t>
            </a:r>
          </a:p>
          <a:p>
            <a:r>
              <a:rPr lang="en-IN" dirty="0"/>
              <a:t>Top Sales Rep: Abigail Thompson with $0.99bn</a:t>
            </a:r>
          </a:p>
          <a:p>
            <a:r>
              <a:rPr lang="en-IN" dirty="0"/>
              <a:t>🌍 Geographical Breakdown:</a:t>
            </a:r>
          </a:p>
          <a:p>
            <a:endParaRPr lang="en-IN" dirty="0"/>
          </a:p>
          <a:p>
            <a:r>
              <a:rPr lang="en-IN" dirty="0"/>
              <a:t>Top Country: Germany - $11.1bn</a:t>
            </a:r>
          </a:p>
          <a:p>
            <a:r>
              <a:rPr lang="en-IN" dirty="0"/>
              <a:t>Total Cities: 749</a:t>
            </a:r>
          </a:p>
          <a:p>
            <a:r>
              <a:rPr lang="en-IN" dirty="0"/>
              <a:t>Sales by City: Butzbach, Baesweiler, Cuxhaven, and more</a:t>
            </a:r>
          </a:p>
          <a:p>
            <a:r>
              <a:rPr lang="en-IN" dirty="0"/>
              <a:t>👩‍💼 Sales Team Performance:</a:t>
            </a:r>
          </a:p>
          <a:p>
            <a:endParaRPr lang="en-IN" dirty="0"/>
          </a:p>
          <a:p>
            <a:r>
              <a:rPr lang="en-IN" dirty="0"/>
              <a:t>Top Manager: Britanny Bold - $3.6bn</a:t>
            </a:r>
          </a:p>
          <a:p>
            <a:r>
              <a:rPr lang="en-IN" dirty="0"/>
              <a:t>Sales Team Contribution: Delta - $3.64bn (30.81%)</a:t>
            </a:r>
          </a:p>
          <a:p>
            <a:r>
              <a:rPr lang="en-IN" dirty="0"/>
              <a:t>📈 Monthly Trends:</a:t>
            </a:r>
          </a:p>
          <a:p>
            <a:endParaRPr lang="en-IN" dirty="0"/>
          </a:p>
          <a:p>
            <a:r>
              <a:rPr lang="en-IN" dirty="0"/>
              <a:t>Best Month: August</a:t>
            </a:r>
          </a:p>
          <a:p>
            <a:r>
              <a:rPr lang="en-IN" dirty="0"/>
              <a:t>Monthly Sales Growth: 43.90% managed by Alisha Cordwell</a:t>
            </a:r>
          </a:p>
        </p:txBody>
      </p:sp>
    </p:spTree>
    <p:extLst>
      <p:ext uri="{BB962C8B-B14F-4D97-AF65-F5344CB8AC3E}">
        <p14:creationId xmlns:p14="http://schemas.microsoft.com/office/powerpoint/2010/main" val="1446101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ADAB1E-9B92-5A9D-B896-ED4D2EDCB5E0}"/>
              </a:ext>
            </a:extLst>
          </p:cNvPr>
          <p:cNvSpPr txBox="1"/>
          <p:nvPr/>
        </p:nvSpPr>
        <p:spPr>
          <a:xfrm>
            <a:off x="998377" y="503854"/>
            <a:ext cx="106835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🔍 Detailed Analysis:</a:t>
            </a:r>
          </a:p>
          <a:p>
            <a:endParaRPr lang="en-IN" dirty="0"/>
          </a:p>
          <a:p>
            <a:r>
              <a:rPr lang="en-IN" dirty="0"/>
              <a:t>Product Classes: Antiseptics, Mood Stabilizers, Analgesics, Antibiotics, and more</a:t>
            </a:r>
          </a:p>
          <a:p>
            <a:r>
              <a:rPr lang="en-IN" dirty="0"/>
              <a:t>Sales Channels: Pharmacy, Hospital</a:t>
            </a:r>
          </a:p>
          <a:p>
            <a:r>
              <a:rPr lang="en-IN" dirty="0"/>
              <a:t>Distributor Impact: Gerlach LLC, Koss, Erdman, and others</a:t>
            </a:r>
          </a:p>
          <a:p>
            <a:endParaRPr lang="en-IN" dirty="0"/>
          </a:p>
          <a:p>
            <a:r>
              <a:rPr lang="en-IN" dirty="0"/>
              <a:t>📅 Yearly Overview:</a:t>
            </a:r>
          </a:p>
          <a:p>
            <a:endParaRPr lang="en-IN" dirty="0"/>
          </a:p>
          <a:p>
            <a:r>
              <a:rPr lang="en-IN" dirty="0"/>
              <a:t>2017 - 2020 Sales: Varied trends, peaking at $0.48bn in 2019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🌐 Conclusion:</a:t>
            </a:r>
          </a:p>
          <a:p>
            <a:r>
              <a:rPr lang="en-IN" dirty="0"/>
              <a:t>Empowering Pharma insights through comprehensive Power BI analysis. Leveraging data for strategic decisions and growth. Exciting developments in product performance and regional impact.</a:t>
            </a:r>
          </a:p>
        </p:txBody>
      </p:sp>
    </p:spTree>
    <p:extLst>
      <p:ext uri="{BB962C8B-B14F-4D97-AF65-F5344CB8AC3E}">
        <p14:creationId xmlns:p14="http://schemas.microsoft.com/office/powerpoint/2010/main" val="1959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14F6EA-697E-FD3A-B2CE-6D2570417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35" y="754148"/>
            <a:ext cx="9563929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2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815761-2B81-41C4-C504-E4B2A1AEB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87" y="563631"/>
            <a:ext cx="9746825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73AD2-6C45-3F84-21FF-5843469C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98" y="700803"/>
            <a:ext cx="9739204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1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483002-6A55-7E1A-41AD-E086BD0BE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87" y="620786"/>
            <a:ext cx="9746825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5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67339D-8634-E789-0B01-00C25DFCE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069" y="681752"/>
            <a:ext cx="9243861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3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2FA1E9-C5FC-4FC3-296A-E94ECE161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25" y="586493"/>
            <a:ext cx="9792549" cy="56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2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2CB7DE-E807-E303-18FB-144D5C2C6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94" y="632217"/>
            <a:ext cx="9815411" cy="55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6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2C464-1AF9-D577-186D-070A91F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98" y="773200"/>
            <a:ext cx="9739204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6984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24</TotalTime>
  <Words>211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Tw Cen MT</vt:lpstr>
      <vt:lpstr>Droplet</vt:lpstr>
      <vt:lpstr> Pharma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Pharma Analysis</dc:title>
  <dc:creator>KAYAL VIZHI</dc:creator>
  <cp:lastModifiedBy>KAYAL VIZHI</cp:lastModifiedBy>
  <cp:revision>1</cp:revision>
  <dcterms:created xsi:type="dcterms:W3CDTF">2023-12-11T05:11:24Z</dcterms:created>
  <dcterms:modified xsi:type="dcterms:W3CDTF">2023-12-11T05:35:55Z</dcterms:modified>
</cp:coreProperties>
</file>