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128EF6-4957-47BE-B7E9-28F06C0A0FB7}" v="2634" dt="2019-11-28T10:27:07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5033" autoAdjust="0"/>
  </p:normalViewPr>
  <p:slideViewPr>
    <p:cSldViewPr snapToGrid="0" snapToObjects="1">
      <p:cViewPr varScale="1">
        <p:scale>
          <a:sx n="85" d="100"/>
          <a:sy n="85" d="100"/>
        </p:scale>
        <p:origin x="7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66" d="100"/>
          <a:sy n="66" d="100"/>
        </p:scale>
        <p:origin x="3330" y="1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7B97B-9619-4AC8-82FF-73C4D5713A4E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F27E8-CC73-4BD4-BE7E-584FE3DD7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1B5C6-863E-4100-B40A-8ADE734BFBC6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5B5E6-9E00-4F32-96FF-298B8A177D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4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37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438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2" y="2554817"/>
            <a:ext cx="10475763" cy="2421464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Bike rental management system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ITW project of semester 3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8D0F5E-1B09-4FA2-ACDB-1E402DFF3CCD}"/>
              </a:ext>
            </a:extLst>
          </p:cNvPr>
          <p:cNvSpPr txBox="1"/>
          <p:nvPr/>
        </p:nvSpPr>
        <p:spPr>
          <a:xfrm>
            <a:off x="4034287" y="1130060"/>
            <a:ext cx="3404558" cy="969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00" dirty="0">
                <a:cs typeface="Calibri"/>
              </a:rPr>
              <a:t>Logout page :-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A9D94-6136-4FD0-816C-A4473782CEC6}"/>
              </a:ext>
            </a:extLst>
          </p:cNvPr>
          <p:cNvSpPr txBox="1"/>
          <p:nvPr/>
        </p:nvSpPr>
        <p:spPr>
          <a:xfrm>
            <a:off x="1042897" y="2495010"/>
            <a:ext cx="6840747" cy="14311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900" dirty="0">
                <a:cs typeface="Calibri"/>
              </a:rPr>
              <a:t>After log out the current user it automatically redirects to the homepage</a:t>
            </a:r>
            <a:endParaRPr lang="en-US" sz="2900">
              <a:cs typeface="Calibri"/>
            </a:endParaRPr>
          </a:p>
          <a:p>
            <a:endParaRPr lang="en-US" sz="2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827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18075028 – KAYALA NITHIN SAI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18075037 – MADHULIKA DAMOR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18075043- PENUBADI REDDY SUNIL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0166"/>
            <a:ext cx="6143423" cy="1715059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About  the project :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 </a:t>
            </a:r>
            <a:br>
              <a:rPr lang="en-US" dirty="0">
                <a:cs typeface="Calibri Light"/>
              </a:rPr>
            </a:br>
            <a:endParaRPr lang="en-US" dirty="0">
              <a:cs typeface="Calibri Light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F86D14-184A-4AD4-9360-F6829C2E24B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95F089-181E-458E-B73A-D32DC7AB175D}"/>
              </a:ext>
            </a:extLst>
          </p:cNvPr>
          <p:cNvSpPr txBox="1"/>
          <p:nvPr/>
        </p:nvSpPr>
        <p:spPr>
          <a:xfrm>
            <a:off x="439948" y="1374476"/>
            <a:ext cx="720018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000" dirty="0">
                <a:latin typeface="Cambria"/>
                <a:ea typeface="Cambria"/>
                <a:cs typeface="Calibri"/>
              </a:rPr>
              <a:t>The project is about the process of renting the bike on modern basis    Which is managed  with the help of Django  as backend.</a:t>
            </a:r>
          </a:p>
          <a:p>
            <a:pPr marL="457200" indent="-457200">
              <a:buFont typeface="Arial"/>
              <a:buChar char="•"/>
            </a:pPr>
            <a:endParaRPr lang="en-US" sz="2000" dirty="0">
              <a:latin typeface="Cambria"/>
              <a:ea typeface="Cambria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000" dirty="0">
              <a:latin typeface="Cambria"/>
              <a:ea typeface="Cambria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000" dirty="0">
              <a:latin typeface="Cambria"/>
              <a:ea typeface="Cambria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000" dirty="0">
              <a:latin typeface="Cambria"/>
              <a:ea typeface="Cambria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latin typeface="Cambria"/>
                <a:ea typeface="Cambria"/>
                <a:cs typeface="Calibri"/>
              </a:rPr>
              <a:t>Bike rental had become one of the most environmentally friendly business that attract many tourists and local people so that they can easily able to do their work .</a:t>
            </a:r>
          </a:p>
          <a:p>
            <a:pPr marL="457200" indent="-457200">
              <a:buFont typeface="Arial"/>
              <a:buChar char="•"/>
            </a:pPr>
            <a:endParaRPr lang="en-US" sz="2000" dirty="0">
              <a:latin typeface="Cambria"/>
              <a:ea typeface="Cambr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526" y="-3355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Home page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9E3379-C480-43B7-9DD4-7C5AB19437E2}"/>
              </a:ext>
            </a:extLst>
          </p:cNvPr>
          <p:cNvSpPr txBox="1"/>
          <p:nvPr/>
        </p:nvSpPr>
        <p:spPr>
          <a:xfrm>
            <a:off x="785004" y="1460740"/>
            <a:ext cx="9730596" cy="50013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900" dirty="0">
                <a:cs typeface="Calibri"/>
              </a:rPr>
              <a:t>The home page contains search bar for bike model and city</a:t>
            </a:r>
          </a:p>
          <a:p>
            <a:endParaRPr lang="en-US" sz="29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900" dirty="0">
                <a:cs typeface="Calibri"/>
              </a:rPr>
              <a:t>The contents of the search bar are dynamically loaded from the database with the help of Django </a:t>
            </a:r>
          </a:p>
          <a:p>
            <a:endParaRPr lang="en-US" sz="29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900" dirty="0">
                <a:cs typeface="Calibri"/>
              </a:rPr>
              <a:t>The  navigation on the top of the home page includes the home button ,about , bikes page button , login , Register .</a:t>
            </a:r>
          </a:p>
          <a:p>
            <a:endParaRPr lang="en-US" sz="29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900" dirty="0">
                <a:cs typeface="Calibri"/>
              </a:rPr>
              <a:t>It shows all available different bike models and the listing of the available cities and branches </a:t>
            </a:r>
          </a:p>
          <a:p>
            <a:pPr marL="285750" indent="-285750">
              <a:buFont typeface="Arial"/>
              <a:buChar char="•"/>
            </a:pPr>
            <a:endParaRPr lang="en-US" sz="2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BEA9AF1-EF35-4EC4-862B-93C14919B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FB946D-2326-449B-B771-9EDB01C8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24A0EC-9334-468D-849F-BF1FF8C6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EFFC263-7EB0-4842-BE9B-3176A41A7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motorcycle, man, parked, air&#10;&#10;Description generated with very high confidence">
            <a:extLst>
              <a:ext uri="{FF2B5EF4-FFF2-40B4-BE49-F238E27FC236}">
                <a16:creationId xmlns:a16="http://schemas.microsoft.com/office/drawing/2014/main" id="{E468FBF5-8B9D-4BB5-BA7C-E0BB4A615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5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03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0">
            <a:extLst>
              <a:ext uri="{FF2B5EF4-FFF2-40B4-BE49-F238E27FC236}">
                <a16:creationId xmlns:a16="http://schemas.microsoft.com/office/drawing/2014/main" id="{54E66219-DD19-4776-A661-5538EE74F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6" name="Picture 6" descr="A picture containing monitor, sitting, black, bus&#10;&#10;Description generated with very high confidence">
            <a:extLst>
              <a:ext uri="{FF2B5EF4-FFF2-40B4-BE49-F238E27FC236}">
                <a16:creationId xmlns:a16="http://schemas.microsoft.com/office/drawing/2014/main" id="{9EEED6F0-B65A-44EA-822B-D5E08B87D6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56" b="-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45A26059-7554-422B-A308-DC8C2F9EA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201707-56DC-433C-BF4B-4A318737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35" y="-1026223"/>
            <a:ext cx="3858839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Register page </a:t>
            </a:r>
            <a:r>
              <a:rPr lang="en-US" sz="4800" dirty="0"/>
              <a:t>:-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65F616F-3FA8-4966-BE05-4F20CF345FA1}"/>
              </a:ext>
            </a:extLst>
          </p:cNvPr>
          <p:cNvSpPr txBox="1"/>
          <p:nvPr/>
        </p:nvSpPr>
        <p:spPr>
          <a:xfrm>
            <a:off x="7899999" y="1660225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For registering any new user we have to give valid email address and password for future login purposes of that user 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451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4E66219-DD19-4776-A661-5538EE74F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3" name="Picture 3" descr="A picture containing black, riding, city, street&#10;&#10;Description generated with very high confidence">
            <a:extLst>
              <a:ext uri="{FF2B5EF4-FFF2-40B4-BE49-F238E27FC236}">
                <a16:creationId xmlns:a16="http://schemas.microsoft.com/office/drawing/2014/main" id="{499C9A2C-0D02-4B79-89E1-8AEF5E133E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2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3A8DFF-4409-4F4E-9D95-A5C01CCD2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74702C-00C6-45DD-8350-D2CB8ECB3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27"/>
          <a:stretch/>
        </p:blipFill>
        <p:spPr>
          <a:xfrm>
            <a:off x="5147732" y="93132"/>
            <a:ext cx="7044267" cy="6764867"/>
          </a:xfrm>
          <a:prstGeom prst="rect">
            <a:avLst/>
          </a:prstGeom>
        </p:spPr>
      </p:pic>
      <p:sp>
        <p:nvSpPr>
          <p:cNvPr id="23" name="Freeform 5">
            <a:extLst>
              <a:ext uri="{FF2B5EF4-FFF2-40B4-BE49-F238E27FC236}">
                <a16:creationId xmlns:a16="http://schemas.microsoft.com/office/drawing/2014/main" id="{0608689E-F5B5-454E-A1A5-B256614C8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2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963433-EAB0-4B3B-BE39-4052BBEE79E7}"/>
              </a:ext>
            </a:extLst>
          </p:cNvPr>
          <p:cNvSpPr txBox="1"/>
          <p:nvPr/>
        </p:nvSpPr>
        <p:spPr>
          <a:xfrm>
            <a:off x="6646333" y="2032000"/>
            <a:ext cx="4513792" cy="28193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Login page :-</a:t>
            </a:r>
          </a:p>
        </p:txBody>
      </p:sp>
    </p:spTree>
    <p:extLst>
      <p:ext uri="{BB962C8B-B14F-4D97-AF65-F5344CB8AC3E}">
        <p14:creationId xmlns:p14="http://schemas.microsoft.com/office/powerpoint/2010/main" val="92127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68BBC-3515-4ADF-8CB5-024B4453CE28}"/>
              </a:ext>
            </a:extLst>
          </p:cNvPr>
          <p:cNvSpPr txBox="1"/>
          <p:nvPr/>
        </p:nvSpPr>
        <p:spPr>
          <a:xfrm>
            <a:off x="1115683" y="1762664"/>
            <a:ext cx="9888747" cy="32162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900" dirty="0"/>
              <a:t>This page is about the availability of bikes in our view along with price , details of the particular bike .</a:t>
            </a:r>
            <a:endParaRPr lang="en-US" sz="2900" dirty="0">
              <a:cs typeface="Calibri"/>
            </a:endParaRPr>
          </a:p>
          <a:p>
            <a:endParaRPr lang="en-US" sz="29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900" dirty="0">
                <a:cs typeface="Calibri"/>
              </a:rPr>
              <a:t>It also contains search bar so that we can directly book the bike from this page  .</a:t>
            </a:r>
          </a:p>
          <a:p>
            <a:endParaRPr lang="en-US" sz="29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900" dirty="0">
                <a:cs typeface="Calibri"/>
              </a:rPr>
              <a:t>This page directly linked with search bar of home page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89514-B1F7-4664-A739-E08313F758A6}"/>
              </a:ext>
            </a:extLst>
          </p:cNvPr>
          <p:cNvSpPr txBox="1"/>
          <p:nvPr/>
        </p:nvSpPr>
        <p:spPr>
          <a:xfrm>
            <a:off x="3558935" y="352785"/>
            <a:ext cx="41378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Bikes listing page:-</a:t>
            </a:r>
          </a:p>
        </p:txBody>
      </p:sp>
    </p:spTree>
    <p:extLst>
      <p:ext uri="{BB962C8B-B14F-4D97-AF65-F5344CB8AC3E}">
        <p14:creationId xmlns:p14="http://schemas.microsoft.com/office/powerpoint/2010/main" val="47045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motorcycle, man, bicycle, riding&#10;&#10;Description generated with very high confidence">
            <a:extLst>
              <a:ext uri="{FF2B5EF4-FFF2-40B4-BE49-F238E27FC236}">
                <a16:creationId xmlns:a16="http://schemas.microsoft.com/office/drawing/2014/main" id="{B77E0391-C4F2-435C-8F37-B62A0D93C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249" y="1365456"/>
            <a:ext cx="5690558" cy="4127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DF2FE-A7CD-45D2-94F5-8BFAAB11F6A9}"/>
              </a:ext>
            </a:extLst>
          </p:cNvPr>
          <p:cNvSpPr txBox="1"/>
          <p:nvPr/>
        </p:nvSpPr>
        <p:spPr>
          <a:xfrm>
            <a:off x="1316967" y="713117"/>
            <a:ext cx="3548332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00" dirty="0">
                <a:cs typeface="Calibri"/>
              </a:rPr>
              <a:t>Booking Page 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66D68-6143-46B6-88D1-3EF25A5E1766}"/>
              </a:ext>
            </a:extLst>
          </p:cNvPr>
          <p:cNvSpPr txBox="1"/>
          <p:nvPr/>
        </p:nvSpPr>
        <p:spPr>
          <a:xfrm>
            <a:off x="395916" y="1790520"/>
            <a:ext cx="5230483" cy="50013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en-US" sz="2900" dirty="0">
                <a:cs typeface="Calibri"/>
              </a:rPr>
              <a:t>Contains the details of branch city and features of the particular bike and book now button so that  it directly the bike.</a:t>
            </a:r>
            <a:endParaRPr lang="en-US"/>
          </a:p>
          <a:p>
            <a:pPr marL="457200" indent="-457200">
              <a:buFont typeface="Wingdings"/>
              <a:buChar char="v"/>
            </a:pPr>
            <a:endParaRPr lang="en-US" sz="2900" dirty="0">
              <a:cs typeface="Calibri"/>
            </a:endParaRPr>
          </a:p>
          <a:p>
            <a:pPr marL="457200" indent="-457200">
              <a:buFont typeface="Wingdings"/>
              <a:buChar char="v"/>
            </a:pPr>
            <a:r>
              <a:rPr lang="en-US" sz="2900" dirty="0">
                <a:cs typeface="Calibri"/>
              </a:rPr>
              <a:t>It also contains the "return now "Option so that after that it shows the amount we have to pay based on the time </a:t>
            </a:r>
          </a:p>
          <a:p>
            <a:pPr marL="457200" indent="-457200">
              <a:buFont typeface="Wingdings"/>
              <a:buChar char="v"/>
            </a:pPr>
            <a:endParaRPr lang="en-US" sz="2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380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F6EE-C282-4B5B-9CC4-B9D3FB38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Cart page:-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26B09-F7EC-4C03-A82F-B6EA5F169479}"/>
              </a:ext>
            </a:extLst>
          </p:cNvPr>
          <p:cNvSpPr txBox="1"/>
          <p:nvPr/>
        </p:nvSpPr>
        <p:spPr>
          <a:xfrm>
            <a:off x="583721" y="2481532"/>
            <a:ext cx="1007565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It contains the details of the booked bikes of the current user .</a:t>
            </a:r>
          </a:p>
          <a:p>
            <a:endParaRPr lang="en-US" sz="3600" dirty="0">
              <a:cs typeface="Calibri"/>
            </a:endParaRPr>
          </a:p>
          <a:p>
            <a:endParaRPr lang="en-US" sz="36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7013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78DDC-36E9-4EC8-A11F-9A81F92C0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C47A85-C19E-4256-8429-038D0FDE2D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</Words>
  <Application>Microsoft Office PowerPoint</Application>
  <PresentationFormat>Widescreen</PresentationFormat>
  <Paragraphs>17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Bike rental management system</vt:lpstr>
      <vt:lpstr>About  the project :   </vt:lpstr>
      <vt:lpstr>Home page </vt:lpstr>
      <vt:lpstr>PowerPoint Presentation</vt:lpstr>
      <vt:lpstr>Register page :-</vt:lpstr>
      <vt:lpstr>PowerPoint Presentation</vt:lpstr>
      <vt:lpstr>PowerPoint Presentation</vt:lpstr>
      <vt:lpstr>PowerPoint Presentation</vt:lpstr>
      <vt:lpstr>Cart page:-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Celestial Design</dc:title>
  <dc:creator/>
  <cp:lastModifiedBy/>
  <cp:revision>506</cp:revision>
  <dcterms:created xsi:type="dcterms:W3CDTF">2019-11-28T09:18:22Z</dcterms:created>
  <dcterms:modified xsi:type="dcterms:W3CDTF">2019-11-28T10:27:11Z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2019-04-01T22:39:43.0089704Z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c08b12af-717c-4ae9-a989-12bcb17fb5af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0x01010079F111ED35F8CC479449609E8A0923A6</vt:lpwstr>
  </property>
</Properties>
</file>