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4/29/2024</a:t>
            </a:fld>
            <a:endParaRPr lang="en-US" dirty="0"/>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4/29/2024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mtClean="0"/>
              <a:t>="https://encrypted-tbn0.gstatic.com/images?q=tbn:ANd9GcQOW8cNHIh3_ZAKe41WRwFH-ISnZZQQcv3BOg&amp;s" </a:t>
            </a:r>
            <a:endParaRPr lang="en-US"/>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Kayalvizhi</a:t>
            </a:r>
            <a:r>
              <a:rPr lang="en-US" sz="1100" b="0" i="0" u="none" strike="noStrike" cap="none" dirty="0" smtClean="0">
                <a:solidFill>
                  <a:schemeClr val="tx1"/>
                </a:solidFill>
                <a:latin typeface="Arial"/>
                <a:ea typeface="Arial"/>
                <a:cs typeface="Arial"/>
                <a:sym typeface="Arial"/>
              </a:rPr>
              <a:t> G	</a:t>
            </a:r>
            <a:endParaRPr lang="en-US" sz="1100" dirty="0" smtClean="0">
              <a:solidFill>
                <a:schemeClr val="tx1"/>
              </a:solidFil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 </a:t>
            </a:r>
            <a:r>
              <a:rPr lang="en-US" sz="1100" b="0" i="0" u="none" strike="noStrike" cap="none" dirty="0" smtClean="0">
                <a:solidFill>
                  <a:schemeClr val="tx1"/>
                </a:solidFill>
                <a:latin typeface="Arial"/>
                <a:ea typeface="Arial"/>
                <a:cs typeface="Arial"/>
                <a:sym typeface="Arial"/>
              </a:rPr>
              <a:t>au422721104018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lgn="just">
              <a:buFont typeface="Arial" pitchFamily="34" charset="0"/>
              <a:buChar char="•"/>
            </a:pPr>
            <a:r>
              <a:rPr lang="en-US" b="1" dirty="0" smtClean="0">
                <a:latin typeface="Times New Roman" pitchFamily="18" charset="0"/>
                <a:cs typeface="Times New Roman" pitchFamily="18" charset="0"/>
              </a:rPr>
              <a:t>Car Model</a:t>
            </a:r>
          </a:p>
          <a:p>
            <a:pPr algn="just"/>
            <a:r>
              <a:rPr lang="en-GB" dirty="0" smtClean="0">
                <a:latin typeface="Times New Roman" pitchFamily="18" charset="0"/>
                <a:cs typeface="Times New Roman" pitchFamily="18" charset="0"/>
              </a:rPr>
              <a:t>Fields: make, model, year</a:t>
            </a:r>
          </a:p>
          <a:p>
            <a:pPr algn="just"/>
            <a:r>
              <a:rPr lang="en-GB" dirty="0" smtClean="0">
                <a:latin typeface="Times New Roman" pitchFamily="18" charset="0"/>
                <a:cs typeface="Times New Roman" pitchFamily="18" charset="0"/>
              </a:rPr>
              <a:t>Description: Represents a car available for rental.</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Customer Model</a:t>
            </a:r>
          </a:p>
          <a:p>
            <a:pPr algn="just"/>
            <a:r>
              <a:rPr lang="en-GB" dirty="0" smtClean="0">
                <a:latin typeface="Times New Roman" pitchFamily="18" charset="0"/>
                <a:cs typeface="Times New Roman" pitchFamily="18" charset="0"/>
              </a:rPr>
              <a:t>Fields: name, email</a:t>
            </a:r>
          </a:p>
          <a:p>
            <a:pPr algn="just"/>
            <a:r>
              <a:rPr lang="en-GB" dirty="0" smtClean="0">
                <a:latin typeface="Times New Roman" pitchFamily="18" charset="0"/>
                <a:cs typeface="Times New Roman" pitchFamily="18" charset="0"/>
              </a:rPr>
              <a:t>Description: Stores information about customers who make rental bookings.</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Rental Model</a:t>
            </a:r>
          </a:p>
          <a:p>
            <a:pPr algn="just"/>
            <a:r>
              <a:rPr lang="en-GB" dirty="0" smtClean="0">
                <a:latin typeface="Times New Roman" pitchFamily="18" charset="0"/>
                <a:cs typeface="Times New Roman" pitchFamily="18" charset="0"/>
              </a:rPr>
              <a:t>Fields: car (foreign key to Car model), customer (foreign key to Customer model), rental_date , return_date.</a:t>
            </a:r>
          </a:p>
          <a:p>
            <a:pPr algn="just">
              <a:buFont typeface="Arial" pitchFamily="34" charset="0"/>
              <a:buChar char="•"/>
            </a:pPr>
            <a:r>
              <a:rPr lang="en-US" b="1" dirty="0" smtClean="0">
                <a:latin typeface="Times New Roman" pitchFamily="18" charset="0"/>
                <a:cs typeface="Times New Roman" pitchFamily="18" charset="0"/>
              </a:rPr>
              <a:t>Data Population</a:t>
            </a:r>
          </a:p>
          <a:p>
            <a:pPr algn="just">
              <a:buFont typeface="Arial" pitchFamily="34" charset="0"/>
              <a:buChar char="•"/>
            </a:pPr>
            <a:r>
              <a:rPr lang="en-US" b="1" dirty="0" smtClean="0">
                <a:latin typeface="Times New Roman" pitchFamily="18" charset="0"/>
                <a:cs typeface="Times New Roman" pitchFamily="18" charset="0"/>
              </a:rPr>
              <a:t>Queries and Operations</a:t>
            </a:r>
          </a:p>
          <a:p>
            <a:pPr algn="just">
              <a:buFont typeface="Arial" pitchFamily="34" charset="0"/>
              <a:buChar char="•"/>
            </a:pPr>
            <a:r>
              <a:rPr lang="en-US" b="1" dirty="0" smtClean="0">
                <a:latin typeface="Times New Roman" pitchFamily="18" charset="0"/>
                <a:cs typeface="Times New Roman" pitchFamily="18" charset="0"/>
              </a:rPr>
              <a:t>Testing and Validation</a:t>
            </a:r>
          </a:p>
          <a:p>
            <a:pPr algn="just">
              <a:buFont typeface="Arial" pitchFamily="34" charset="0"/>
              <a:buChar char="•"/>
            </a:pPr>
            <a:r>
              <a:rPr lang="en-US" b="1" dirty="0" smtClean="0">
                <a:latin typeface="Times New Roman" pitchFamily="18" charset="0"/>
                <a:cs typeface="Times New Roman" pitchFamily="18" charset="0"/>
              </a:rPr>
              <a:t>Insights and Analysis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161826"/>
            <a:ext cx="8696833" cy="3407174"/>
          </a:xfrm>
        </p:spPr>
        <p:txBody>
          <a:bodyPr/>
          <a:lstStyle/>
          <a:p>
            <a:pPr algn="just"/>
            <a:r>
              <a:rPr lang="en-GB" sz="1400" b="1" dirty="0" smtClean="0">
                <a:latin typeface="Times New Roman" pitchFamily="18" charset="0"/>
                <a:cs typeface="Times New Roman" pitchFamily="18" charset="0"/>
              </a:rPr>
              <a:t>Engaging headline</a:t>
            </a:r>
            <a:r>
              <a:rPr lang="en-GB" sz="1400" dirty="0" smtClean="0">
                <a:latin typeface="Times New Roman" pitchFamily="18" charset="0"/>
                <a:cs typeface="Times New Roman" pitchFamily="18" charset="0"/>
              </a:rPr>
              <a:t>: "Explore the World with Our Premium Car Rentals Service!"</a:t>
            </a:r>
          </a:p>
          <a:p>
            <a:pPr algn="just"/>
            <a:r>
              <a:rPr lang="en-GB" sz="1400" b="1" dirty="0" smtClean="0">
                <a:latin typeface="Times New Roman" pitchFamily="18" charset="0"/>
                <a:cs typeface="Times New Roman" pitchFamily="18" charset="0"/>
              </a:rPr>
              <a:t>Search bar placeholder text: </a:t>
            </a:r>
            <a:r>
              <a:rPr lang="en-GB" sz="1400" dirty="0" smtClean="0">
                <a:latin typeface="Times New Roman" pitchFamily="18" charset="0"/>
                <a:cs typeface="Times New Roman" pitchFamily="18" charset="0"/>
              </a:rPr>
              <a:t>"Find Your Perfect Ride..."</a:t>
            </a:r>
          </a:p>
          <a:p>
            <a:pPr algn="just"/>
            <a:r>
              <a:rPr lang="en-GB" sz="1400" b="1" dirty="0" smtClean="0">
                <a:latin typeface="Times New Roman" pitchFamily="18" charset="0"/>
                <a:cs typeface="Times New Roman" pitchFamily="18" charset="0"/>
              </a:rPr>
              <a:t>How It Works steps</a:t>
            </a:r>
            <a:r>
              <a:rPr lang="en-GB" sz="1400" dirty="0" smtClean="0">
                <a:latin typeface="Times New Roman" pitchFamily="18" charset="0"/>
                <a:cs typeface="Times New Roman" pitchFamily="18" charset="0"/>
              </a:rPr>
              <a:t>: "Search for Cars", "Make a Reservation", "Pick Up and Go!"</a:t>
            </a:r>
          </a:p>
          <a:p>
            <a:pPr algn="just"/>
            <a:r>
              <a:rPr lang="en-GB" sz="1400" b="1" dirty="0" smtClean="0">
                <a:latin typeface="Times New Roman" pitchFamily="18" charset="0"/>
                <a:cs typeface="Times New Roman" pitchFamily="18" charset="0"/>
              </a:rPr>
              <a:t>Benefits: </a:t>
            </a:r>
            <a:r>
              <a:rPr lang="en-GB" sz="1400" dirty="0" smtClean="0">
                <a:latin typeface="Times New Roman" pitchFamily="18" charset="0"/>
                <a:cs typeface="Times New Roman" pitchFamily="18" charset="0"/>
              </a:rPr>
              <a:t>"Competitive Rates", "24/7 Customer Support", "Wide Selection of Vehicles", "Flexible Booking Options"</a:t>
            </a:r>
          </a:p>
          <a:p>
            <a:pPr algn="just"/>
            <a:r>
              <a:rPr lang="en-GB" sz="1400" b="1" dirty="0" smtClean="0">
                <a:latin typeface="Times New Roman" pitchFamily="18" charset="0"/>
                <a:cs typeface="Times New Roman" pitchFamily="18" charset="0"/>
              </a:rPr>
              <a:t>Example testimonial: </a:t>
            </a:r>
            <a:r>
              <a:rPr lang="en-GB" sz="1400" dirty="0" smtClean="0">
                <a:latin typeface="Times New Roman" pitchFamily="18" charset="0"/>
                <a:cs typeface="Times New Roman" pitchFamily="18" charset="0"/>
              </a:rPr>
              <a:t>"Great experience! The booking process was smooth, and the car was in excellent condition. Highly recommend!"</a:t>
            </a:r>
          </a:p>
          <a:p>
            <a:pPr algn="just"/>
            <a:r>
              <a:rPr lang="en-GB" sz="1400" b="1" dirty="0" smtClean="0">
                <a:latin typeface="Times New Roman" pitchFamily="18" charset="0"/>
                <a:cs typeface="Times New Roman" pitchFamily="18" charset="0"/>
              </a:rPr>
              <a:t>About Us overview: </a:t>
            </a:r>
            <a:r>
              <a:rPr lang="en-GB" sz="1400" dirty="0" smtClean="0">
                <a:latin typeface="Times New Roman" pitchFamily="18" charset="0"/>
                <a:cs typeface="Times New Roman"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pPr algn="just"/>
            <a:r>
              <a:rPr lang="en-GB" sz="1400" b="1" dirty="0" smtClean="0">
                <a:latin typeface="Times New Roman" pitchFamily="18" charset="0"/>
                <a:cs typeface="Times New Roman" pitchFamily="18" charset="0"/>
              </a:rPr>
              <a:t>Contact information</a:t>
            </a:r>
            <a:r>
              <a:rPr lang="en-GB" sz="1400" dirty="0" smtClean="0">
                <a:latin typeface="Times New Roman" pitchFamily="18" charset="0"/>
                <a:cs typeface="Times New Roman" pitchFamily="18" charset="0"/>
              </a:rPr>
              <a:t>: "Need assistance? Contact us at [phone number] or [email address]. We're here to help!"</a:t>
            </a:r>
          </a:p>
          <a:p>
            <a:pPr algn="just"/>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539430"/>
          </a:xfrm>
          <a:prstGeom prst="rect">
            <a:avLst/>
          </a:prstGeom>
        </p:spPr>
        <p:txBody>
          <a:bodyPr wrap="square">
            <a:spAutoFit/>
          </a:bodyPr>
          <a:lstStyle/>
          <a:p>
            <a:pPr algn="just"/>
            <a:r>
              <a:rPr lang="en-GB" dirty="0" smtClean="0">
                <a:latin typeface="Times New Roman" pitchFamily="18" charset="0"/>
                <a:cs typeface="Times New Roman" pitchFamily="18" charset="0"/>
              </a:rPr>
              <a:t>The "About Us" page is an essential component of your car rentals application</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 Headline: </a:t>
            </a:r>
            <a:r>
              <a:rPr lang="en-GB" dirty="0" smtClean="0">
                <a:latin typeface="Times New Roman" pitchFamily="18" charset="0"/>
                <a:cs typeface="Times New Roman" pitchFamily="18" charset="0"/>
              </a:rPr>
              <a:t>"Who We Are: Your Trusted Partner in Car Rentals"</a:t>
            </a:r>
          </a:p>
          <a:p>
            <a:pPr algn="just"/>
            <a:r>
              <a:rPr lang="en-GB" b="1" dirty="0" smtClean="0">
                <a:latin typeface="Times New Roman" pitchFamily="18" charset="0"/>
                <a:cs typeface="Times New Roman" pitchFamily="18" charset="0"/>
              </a:rPr>
              <a:t>Company Overview</a:t>
            </a:r>
            <a:r>
              <a:rPr lang="en-GB" dirty="0" smtClean="0">
                <a:latin typeface="Times New Roman" pitchFamily="18" charset="0"/>
                <a:cs typeface="Times New Roman" pitchFamily="18" charset="0"/>
              </a:rPr>
              <a:t>: "Founded in [year], [Company Name] has been dedicated to providing top-quality car rental services to customers worldwide.</a:t>
            </a:r>
          </a:p>
          <a:p>
            <a:pPr algn="just"/>
            <a:r>
              <a:rPr lang="en-GB" b="1" dirty="0" smtClean="0">
                <a:latin typeface="Times New Roman" pitchFamily="18" charset="0"/>
                <a:cs typeface="Times New Roman" pitchFamily="18" charset="0"/>
              </a:rPr>
              <a:t>Our Team: </a:t>
            </a:r>
            <a:r>
              <a:rPr lang="en-GB" dirty="0" smtClean="0">
                <a:latin typeface="Times New Roman" pitchFamily="18" charset="0"/>
                <a:cs typeface="Times New Roman" pitchFamily="18" charset="0"/>
              </a:rPr>
              <a:t>"Meet the [Company Name] Team! Our passionate and experienced team members are committed to delivering exceptional service and ensuring your rental experience exceeds expectations."</a:t>
            </a:r>
          </a:p>
          <a:p>
            <a:pPr algn="just"/>
            <a:r>
              <a:rPr lang="en-GB" b="1" dirty="0" smtClean="0">
                <a:latin typeface="Times New Roman" pitchFamily="18" charset="0"/>
                <a:cs typeface="Times New Roman" pitchFamily="18" charset="0"/>
              </a:rPr>
              <a:t>Core Values</a:t>
            </a:r>
            <a:r>
              <a:rPr lang="en-GB" dirty="0" smtClean="0">
                <a:latin typeface="Times New Roman" pitchFamily="18" charset="0"/>
                <a:cs typeface="Times New Roman" pitchFamily="18" charset="0"/>
              </a:rPr>
              <a:t>: "At [Company Name], we are guided by integrity, innovation, and a commitment to excellence. We strive to build lasting relationships with our customers based on trust, transparency, and reliability."</a:t>
            </a:r>
          </a:p>
          <a:p>
            <a:pPr algn="just"/>
            <a:r>
              <a:rPr lang="en-GB" b="1" dirty="0" smtClean="0">
                <a:latin typeface="Times New Roman" pitchFamily="18" charset="0"/>
                <a:cs typeface="Times New Roman" pitchFamily="18" charset="0"/>
              </a:rPr>
              <a:t>Customer Commitment</a:t>
            </a:r>
            <a:r>
              <a:rPr lang="en-GB" dirty="0" smtClean="0">
                <a:latin typeface="Times New Roman" pitchFamily="18" charset="0"/>
                <a:cs typeface="Times New Roman" pitchFamily="18" charset="0"/>
              </a:rPr>
              <a:t>: "We are committed to providing you with the best possible rental experience, from easy booking and flexible options to friendly customer support available 24/7. </a:t>
            </a:r>
          </a:p>
          <a:p>
            <a:pPr algn="just"/>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"Have questions or feedback? Contact us at [phone number] or [email address]. We'd love to hear from you!"</a:t>
            </a:r>
          </a:p>
          <a:p>
            <a:pPr algn="just"/>
            <a:r>
              <a:rPr lang="en-GB" b="1" dirty="0" smtClean="0">
                <a:latin typeface="Times New Roman" pitchFamily="18" charset="0"/>
                <a:cs typeface="Times New Roman" pitchFamily="18" charset="0"/>
              </a:rPr>
              <a:t>Testimonials: </a:t>
            </a:r>
            <a:r>
              <a:rPr lang="en-GB" dirty="0" smtClean="0">
                <a:latin typeface="Times New Roman" pitchFamily="18" charset="0"/>
                <a:cs typeface="Times New Roman" pitchFamily="18" charset="0"/>
              </a:rPr>
              <a:t>"Don't just take our word for it! See what our customers have to say about their experiences with [Company Name]."</a:t>
            </a:r>
          </a:p>
          <a:p>
            <a:pPr algn="just"/>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"Our Services: Your Key to Hassle-Free Car Rentals“.</a:t>
            </a:r>
          </a:p>
          <a:p>
            <a:pPr lvl="1"/>
            <a:r>
              <a:rPr lang="en-GB" b="1" dirty="0" smtClean="0">
                <a:latin typeface="Times New Roman" pitchFamily="18" charset="0"/>
                <a:cs typeface="Times New Roman" pitchFamily="18" charset="0"/>
              </a:rPr>
              <a:t>Car Rentals:</a:t>
            </a:r>
            <a:r>
              <a:rPr lang="en-GB" dirty="0" smtClean="0">
                <a:latin typeface="Times New Roman" pitchFamily="18" charset="0"/>
                <a:cs typeface="Times New Roman" pitchFamily="18" charset="0"/>
              </a:rPr>
              <a:t> "Explore our diverse fleet of vehicles, ranging from economy cars to luxury sedans and spacious SUVs. Whether you're traveling solo or with family, we have the perfect ride for every occasion."</a:t>
            </a:r>
          </a:p>
          <a:p>
            <a:pPr lvl="1"/>
            <a:r>
              <a:rPr lang="en-GB" b="1" dirty="0" smtClean="0">
                <a:latin typeface="Times New Roman" pitchFamily="18" charset="0"/>
                <a:cs typeface="Times New Roman" pitchFamily="18" charset="0"/>
              </a:rPr>
              <a:t>Additional Services:</a:t>
            </a:r>
            <a:r>
              <a:rPr lang="en-GB" dirty="0" smtClean="0">
                <a:latin typeface="Times New Roman" pitchFamily="18" charset="0"/>
                <a:cs typeface="Times New Roman" pitchFamily="18" charset="0"/>
              </a:rPr>
              <a:t> "Enhance your rental experience with our selection of add-on services. From insurance coverage and GPS navigation to child seats and roadside assistance, we've got you covered every step of the way."</a:t>
            </a:r>
          </a:p>
          <a:p>
            <a:r>
              <a:rPr lang="en-GB" b="1" dirty="0" smtClean="0">
                <a:latin typeface="Times New Roman" pitchFamily="18" charset="0"/>
                <a:cs typeface="Times New Roman" pitchFamily="18" charset="0"/>
              </a:rPr>
              <a:t>Booking Process: </a:t>
            </a:r>
            <a:r>
              <a:rPr lang="en-GB" dirty="0" smtClean="0">
                <a:latin typeface="Times New Roman" pitchFamily="18" charset="0"/>
                <a:cs typeface="Times New Roman"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smtClean="0">
                <a:latin typeface="Times New Roman" pitchFamily="18" charset="0"/>
                <a:cs typeface="Times New Roman" pitchFamily="18" charset="0"/>
              </a:rPr>
              <a:t>Competitive Rates: </a:t>
            </a:r>
            <a:r>
              <a:rPr lang="en-GB" dirty="0" smtClean="0">
                <a:latin typeface="Times New Roman" pitchFamily="18" charset="0"/>
                <a:cs typeface="Times New Roman" pitchFamily="18" charset="0"/>
              </a:rPr>
              <a:t>"Enjoy affordable rates and transparent pricing with no hidden fees or surprises."</a:t>
            </a:r>
          </a:p>
          <a:p>
            <a:pPr lvl="1"/>
            <a:r>
              <a:rPr lang="en-GB" dirty="0" smtClean="0">
                <a:latin typeface="Times New Roman" pitchFamily="18" charset="0"/>
                <a:cs typeface="Times New Roman" pitchFamily="18" charset="0"/>
              </a:rPr>
              <a:t>Flexible Booking Options: "Choose from a range of flexible booking options, including daily, weekly, and monthly rentals."</a:t>
            </a:r>
          </a:p>
          <a:p>
            <a:pPr lvl="1"/>
            <a:r>
              <a:rPr lang="en-GB" b="1" dirty="0" smtClean="0">
                <a:latin typeface="Times New Roman" pitchFamily="18" charset="0"/>
                <a:cs typeface="Times New Roman" pitchFamily="18" charset="0"/>
              </a:rPr>
              <a:t>Reliable Customer Support: </a:t>
            </a:r>
            <a:r>
              <a:rPr lang="en-GB" dirty="0" smtClean="0">
                <a:latin typeface="Times New Roman" pitchFamily="18" charset="0"/>
                <a:cs typeface="Times New Roman" pitchFamily="18" charset="0"/>
              </a:rPr>
              <a:t>"Our dedicated customer support team is available 24/7 to assist you with any questions or concerns you may have."</a:t>
            </a:r>
          </a:p>
          <a:p>
            <a:r>
              <a:rPr lang="en-GB" b="1" dirty="0" smtClean="0">
                <a:latin typeface="Times New Roman" pitchFamily="18" charset="0"/>
                <a:cs typeface="Times New Roman" pitchFamily="18" charset="0"/>
              </a:rPr>
              <a:t>FAQs: </a:t>
            </a:r>
            <a:r>
              <a:rPr lang="en-GB" dirty="0" smtClean="0">
                <a:latin typeface="Times New Roman" pitchFamily="18" charset="0"/>
                <a:cs typeface="Times New Roman" pitchFamily="18" charset="0"/>
              </a:rPr>
              <a:t>"Have questions? Check out our FAQs section for answers to commonly asked questions about our car rental services."</a:t>
            </a:r>
          </a:p>
          <a:p>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"Need assistance? Contact us at [phone number] or [email address]. We're here to help!"</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Departments-Page</a:t>
            </a:r>
          </a:p>
        </p:txBody>
      </p:sp>
      <p:sp>
        <p:nvSpPr>
          <p:cNvPr id="3" name="Rectangle 2"/>
          <p:cNvSpPr/>
          <p:nvPr/>
        </p:nvSpPr>
        <p:spPr>
          <a:xfrm>
            <a:off x="258184" y="1151068"/>
            <a:ext cx="8401721" cy="3754874"/>
          </a:xfrm>
          <a:prstGeom prst="rect">
            <a:avLst/>
          </a:prstGeom>
        </p:spPr>
        <p:txBody>
          <a:bodyPr wrap="square">
            <a:spAutoFit/>
          </a:bodyPr>
          <a:lstStyle/>
          <a:p>
            <a:pPr algn="just"/>
            <a:r>
              <a:rPr lang="en-GB" dirty="0" smtClean="0">
                <a:latin typeface="Times New Roman" pitchFamily="18" charset="0"/>
                <a:cs typeface="Times New Roman" pitchFamily="18" charset="0"/>
              </a:rPr>
              <a:t>Headline: "Our Departments: Driving Success “</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department is committed to providing friendly and efficient support to our customers, ensuring their rental experience is seamless from start to finish."</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department oversees the day-to-day management of our rental fleet, ensuring vehicles are well-maintained, available for rental, and meeting quality standards."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is responsible for promoting our brand, attracting new customers, and implementing marketing campaigns to drive business growth and customer engagement."</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budgeting, financial planning, and accounting processes to ensure the financial health and stability of our company.“</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team is available 24/7 to assist with booking inquiries, rental assistance, and resolving any issues or concerns customers may have. Contact us at [phone number] or [email address]."</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team oversees vehicle maintenance, inventory management, and logistics to ensure our rental fleet is ready and available for customers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develops strategic campaigns, manages digital channels, and engages with customers to promote our brand and drive business growth. </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financial planning, budgeting, and reporting processes to support our company's growth and sustainability. </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"Explore Our Blog for Insider Tips, Travel Guides, and Car Rental Insights"</a:t>
            </a:r>
          </a:p>
          <a:p>
            <a:pPr algn="just"/>
            <a:r>
              <a:rPr lang="en-GB" b="1" dirty="0" smtClean="0">
                <a:latin typeface="Times New Roman" pitchFamily="18" charset="0"/>
                <a:cs typeface="Times New Roman" pitchFamily="18" charset="0"/>
              </a:rPr>
              <a:t>Blog Posts Grid</a:t>
            </a:r>
            <a:r>
              <a:rPr lang="en-GB" dirty="0" smtClean="0">
                <a:latin typeface="Times New Roman" pitchFamily="18" charset="0"/>
                <a:cs typeface="Times New Roman" pitchFamily="18" charset="0"/>
              </a:rPr>
              <a:t>:</a:t>
            </a:r>
          </a:p>
          <a:p>
            <a:pPr lvl="1" algn="just"/>
            <a:r>
              <a:rPr lang="en-GB" dirty="0" smtClean="0">
                <a:latin typeface="Times New Roman" pitchFamily="18" charset="0"/>
                <a:cs typeface="Times New Roman" pitchFamily="18" charset="0"/>
              </a:rPr>
              <a:t>Display a grid of blog posts, with each post featuring a title, featured image, publication date, and brief summary.</a:t>
            </a:r>
          </a:p>
          <a:p>
            <a:pPr lvl="1" algn="just"/>
            <a:r>
              <a:rPr lang="en-GB" b="1" dirty="0" smtClean="0">
                <a:latin typeface="Times New Roman" pitchFamily="18" charset="0"/>
                <a:cs typeface="Times New Roman" pitchFamily="18" charset="0"/>
              </a:rPr>
              <a:t>Example post titles: </a:t>
            </a:r>
            <a:r>
              <a:rPr lang="en-GB" dirty="0" smtClean="0">
                <a:latin typeface="Times New Roman" pitchFamily="18" charset="0"/>
                <a:cs typeface="Times New Roman" pitchFamily="18" charset="0"/>
              </a:rPr>
              <a:t>"Top 10 Tips for Renting a Car Abroad", "Exploring [Destination]: A Complete Travel Guide", "How to Choose the Right Rental Car for Your Trip"</a:t>
            </a:r>
          </a:p>
          <a:p>
            <a:pPr algn="just"/>
            <a:r>
              <a:rPr lang="en-GB" dirty="0" smtClean="0">
                <a:latin typeface="Times New Roman" pitchFamily="18" charset="0"/>
                <a:cs typeface="Times New Roman" pitchFamily="18" charset="0"/>
              </a:rPr>
              <a:t>Filter or Categories Sidebar:</a:t>
            </a:r>
          </a:p>
          <a:p>
            <a:pPr lvl="1" algn="just"/>
            <a:r>
              <a:rPr lang="en-GB" b="1" dirty="0" smtClean="0">
                <a:latin typeface="Times New Roman" pitchFamily="18" charset="0"/>
                <a:cs typeface="Times New Roman" pitchFamily="18" charset="0"/>
              </a:rPr>
              <a:t>Categories: </a:t>
            </a:r>
            <a:r>
              <a:rPr lang="en-GB" dirty="0" smtClean="0">
                <a:latin typeface="Times New Roman" pitchFamily="18" charset="0"/>
                <a:cs typeface="Times New Roman" pitchFamily="18" charset="0"/>
              </a:rPr>
              <a:t>"Travel Tips", "Destination Guides", "Car Maintenance", "Industry Insights"</a:t>
            </a:r>
          </a:p>
          <a:p>
            <a:pPr algn="just"/>
            <a:r>
              <a:rPr lang="en-GB" b="1" dirty="0" smtClean="0">
                <a:latin typeface="Times New Roman" pitchFamily="18" charset="0"/>
                <a:cs typeface="Times New Roman" pitchFamily="18" charset="0"/>
              </a:rPr>
              <a:t>Featured Posts Section:</a:t>
            </a:r>
          </a:p>
          <a:p>
            <a:pPr lvl="1" algn="just"/>
            <a:r>
              <a:rPr lang="en-GB" dirty="0" smtClean="0">
                <a:latin typeface="Times New Roman" pitchFamily="18" charset="0"/>
                <a:cs typeface="Times New Roman" pitchFamily="18" charset="0"/>
              </a:rPr>
              <a:t>Showcase a selection of featured blog posts with larger images and more prominent placement.</a:t>
            </a:r>
          </a:p>
          <a:p>
            <a:pPr algn="just"/>
            <a:r>
              <a:rPr lang="en-GB" b="1" dirty="0" smtClean="0">
                <a:latin typeface="Times New Roman" pitchFamily="18" charset="0"/>
                <a:cs typeface="Times New Roman" pitchFamily="18" charset="0"/>
              </a:rPr>
              <a:t>Author Information:</a:t>
            </a:r>
          </a:p>
          <a:p>
            <a:pPr lvl="1" algn="just"/>
            <a:r>
              <a:rPr lang="en-GB" dirty="0" smtClean="0">
                <a:latin typeface="Times New Roman" pitchFamily="18" charset="0"/>
                <a:cs typeface="Times New Roman" pitchFamily="18" charset="0"/>
              </a:rPr>
              <a:t>"Written by [Author Name] - [Author Bio]. Connect with [Author Name] on [Social Media Platforms]."</a:t>
            </a:r>
          </a:p>
          <a:p>
            <a:pPr algn="just"/>
            <a:r>
              <a:rPr lang="en-GB" b="1" dirty="0" smtClean="0">
                <a:latin typeface="Times New Roman" pitchFamily="18" charset="0"/>
                <a:cs typeface="Times New Roman" pitchFamily="18" charset="0"/>
              </a:rPr>
              <a:t>Social Sharing Buttons:</a:t>
            </a:r>
          </a:p>
          <a:p>
            <a:pPr lvl="1" algn="just"/>
            <a:r>
              <a:rPr lang="en-GB" dirty="0" smtClean="0">
                <a:latin typeface="Times New Roman" pitchFamily="18" charset="0"/>
                <a:cs typeface="Times New Roman" pitchFamily="18" charset="0"/>
              </a:rPr>
              <a:t>Include buttons or links for users to share blog posts on popular social media platforms such as Facebook, Twitter, and LinkedIn.</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623944" y="1011219"/>
            <a:ext cx="7616414" cy="3323987"/>
          </a:xfrm>
          <a:prstGeom prst="rect">
            <a:avLst/>
          </a:prstGeom>
        </p:spPr>
        <p:txBody>
          <a:bodyPr wrap="square">
            <a:spAutoFit/>
          </a:bodyPr>
          <a:lstStyle/>
          <a:p>
            <a:pPr algn="just"/>
            <a:r>
              <a:rPr lang="en-GB" dirty="0" smtClean="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Mobile App Development</a:t>
            </a:r>
          </a:p>
          <a:p>
            <a:pPr marL="342900" indent="-342900" algn="just">
              <a:buFont typeface="+mj-lt"/>
              <a:buAutoNum type="arabicPeriod"/>
            </a:pPr>
            <a:r>
              <a:rPr lang="en-US" b="1" dirty="0" smtClean="0">
                <a:latin typeface="Times New Roman" pitchFamily="18" charset="0"/>
                <a:cs typeface="Times New Roman" pitchFamily="18" charset="0"/>
              </a:rPr>
              <a:t>Advanced Search Filters</a:t>
            </a:r>
          </a:p>
          <a:p>
            <a:pPr marL="342900" indent="-342900" algn="just">
              <a:buFont typeface="+mj-lt"/>
              <a:buAutoNum type="arabicPeriod"/>
            </a:pPr>
            <a:r>
              <a:rPr lang="en-US" b="1" dirty="0" smtClean="0">
                <a:latin typeface="Times New Roman" pitchFamily="18" charset="0"/>
                <a:cs typeface="Times New Roman" pitchFamily="18" charset="0"/>
              </a:rPr>
              <a:t>Dynamic Pricing</a:t>
            </a:r>
          </a:p>
          <a:p>
            <a:pPr marL="342900" indent="-342900" algn="just">
              <a:buFont typeface="+mj-lt"/>
              <a:buAutoNum type="arabicPeriod"/>
            </a:pPr>
            <a:r>
              <a:rPr lang="en-US" b="1" dirty="0" smtClean="0">
                <a:latin typeface="Times New Roman" pitchFamily="18" charset="0"/>
                <a:cs typeface="Times New Roman" pitchFamily="18" charset="0"/>
              </a:rPr>
              <a:t>Integration with Mapping Services</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Customer Loyalty Program</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Vehicle Tracking</a:t>
            </a:r>
          </a:p>
          <a:p>
            <a:pPr marL="342900" indent="-342900" algn="just">
              <a:buFont typeface="+mj-lt"/>
              <a:buAutoNum type="arabicPeriod"/>
            </a:pPr>
            <a:r>
              <a:rPr lang="en-US" b="1" dirty="0" smtClean="0">
                <a:latin typeface="Times New Roman" pitchFamily="18" charset="0"/>
                <a:cs typeface="Times New Roman" pitchFamily="18" charset="0"/>
              </a:rPr>
              <a:t>Feedback and Review System</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Multilingual Support</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Integration with Travel Services</a:t>
            </a:r>
          </a:p>
          <a:p>
            <a:pPr marL="342900" indent="-342900" algn="just">
              <a:buFont typeface="+mj-lt"/>
              <a:buAutoNum type="arabicPeriod"/>
            </a:pPr>
            <a:r>
              <a:rPr lang="en-US" b="1" dirty="0" smtClean="0">
                <a:latin typeface="Times New Roman" pitchFamily="18" charset="0"/>
                <a:cs typeface="Times New Roman" pitchFamily="18" charset="0"/>
              </a:rPr>
              <a:t>Predictive Analytics</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Expanded Payment Options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r>
              <a:rPr lang="en-GB" sz="1600" b="1" dirty="0" smtClean="0">
                <a:solidFill>
                  <a:srgbClr val="213163"/>
                </a:solidFill>
              </a:rPr>
              <a:t> </a:t>
            </a:r>
            <a:br>
              <a:rPr lang="en-GB" sz="1600" b="1" dirty="0" smtClean="0">
                <a:solidFill>
                  <a:srgbClr val="213163"/>
                </a:solidFill>
              </a:rPr>
            </a:br>
            <a:r>
              <a:rPr lang="en-GB" sz="1600" b="1" dirty="0" smtClean="0">
                <a:solidFill>
                  <a:srgbClr val="213163"/>
                </a:solidFill>
              </a:rPr>
              <a:t/>
            </a:r>
            <a:br>
              <a:rPr lang="en-GB"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smtClean="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smtClean="0"/>
              <a:t/>
            </a:r>
            <a:br>
              <a:rPr lang="en-GB" dirty="0" smtClean="0"/>
            </a:b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366220"/>
            <a:ext cx="7874598" cy="2893100"/>
          </a:xfrm>
          <a:prstGeom prst="rect">
            <a:avLst/>
          </a:prstGeom>
        </p:spPr>
        <p:txBody>
          <a:bodyPr wrap="square">
            <a:spAutoFit/>
          </a:bodyPr>
          <a:lstStyle/>
          <a:p>
            <a:r>
              <a:rPr lang="en-GB" dirty="0" smtClean="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smtClean="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333487" y="1065007"/>
            <a:ext cx="8520057" cy="4616648"/>
          </a:xfrm>
          <a:prstGeom prst="rect">
            <a:avLst/>
          </a:prstGeom>
        </p:spPr>
        <p:txBody>
          <a:bodyPr wrap="square">
            <a:spAutoFit/>
          </a:bodyPr>
          <a:lstStyle/>
          <a:p>
            <a:pPr algn="just"/>
            <a:endParaRPr lang="en-GB" dirty="0" smtClean="0">
              <a:latin typeface="Times New Roman" pitchFamily="18" charset="0"/>
              <a:cs typeface="Times New Roman" pitchFamily="18" charset="0"/>
            </a:endParaRPr>
          </a:p>
          <a:p>
            <a:pPr marL="228600" indent="-228600" algn="just">
              <a:buAutoNum type="arabicPeriod"/>
            </a:pPr>
            <a:r>
              <a:rPr lang="en-GB" b="1" dirty="0" smtClean="0">
                <a:latin typeface="Times New Roman" pitchFamily="18" charset="0"/>
                <a:cs typeface="Times New Roman" pitchFamily="18" charset="0"/>
              </a:rPr>
              <a:t>User-Friendly Interface :</a:t>
            </a:r>
            <a:r>
              <a:rPr lang="en-GB" dirty="0" smtClean="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2. Comprehensive Booking System: </a:t>
            </a:r>
            <a:r>
              <a:rPr lang="en-GB" dirty="0" smtClean="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3. Inventory Management :</a:t>
            </a:r>
            <a:r>
              <a:rPr lang="en-GB" dirty="0" smtClean="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4. Customer ManagementThe </a:t>
            </a:r>
            <a:r>
              <a:rPr lang="en-GB" dirty="0" smtClean="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5. Admin Dashboard </a:t>
            </a:r>
            <a:r>
              <a:rPr lang="en-GB" dirty="0" smtClean="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endParaRPr lang="en-GB" b="1"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6. Authentication and Security </a:t>
            </a:r>
            <a:r>
              <a:rPr lang="en-GB" dirty="0" smtClean="0">
                <a:latin typeface="Times New Roman" pitchFamily="18" charset="0"/>
                <a:cs typeface="Times New Roman" pitchFamily="18" charset="0"/>
              </a:rPr>
              <a:t>User authentication will be implemented to ensure secure access to the system, protecting sensitive customer information and transaction data.</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r>
              <a:rPr lang="en-GB" sz="1200" dirty="0" smtClean="0">
                <a:latin typeface="Times New Roman" pitchFamily="18" charset="0"/>
                <a:cs typeface="Times New Roman" pitchFamily="18" charset="0"/>
              </a:rPr>
              <a:t/>
            </a:r>
            <a:br>
              <a:rPr lang="en-GB" sz="1200"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Real-Time Inventory Management</a:t>
            </a:r>
            <a:r>
              <a:rPr lang="en-GB" dirty="0" smtClean="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User-Friendly Interface</a:t>
            </a:r>
            <a:r>
              <a:rPr lang="en-GB" dirty="0" smtClean="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Comprehensive Booking System</a:t>
            </a:r>
            <a:r>
              <a:rPr lang="en-GB" dirty="0" smtClean="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Customer Relationship Management (CRM)</a:t>
            </a:r>
            <a:r>
              <a:rPr lang="en-GB" dirty="0" smtClean="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itchFamily="34" charset="0"/>
              <a:buChar char="•"/>
            </a:pPr>
            <a:endParaRPr lang="en-GB" sz="12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r>
              <a:rPr lang="en-GB" b="1" dirty="0" smtClean="0">
                <a:latin typeface="Times New Roman" pitchFamily="18" charset="0"/>
                <a:cs typeface="Times New Roman" pitchFamily="18" charset="0"/>
              </a:rPr>
              <a:t>Analytics and Reporting</a:t>
            </a:r>
            <a:r>
              <a:rPr lang="en-GB" dirty="0" smtClean="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Security Measures</a:t>
            </a:r>
            <a:r>
              <a:rPr lang="en-GB" dirty="0" smtClean="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Scalability and Performance Optimization</a:t>
            </a:r>
            <a:r>
              <a:rPr lang="en-GB" dirty="0" smtClean="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Mobile Compatibility</a:t>
            </a:r>
            <a:r>
              <a:rPr lang="en-GB" dirty="0" smtClean="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smtClean="0">
                <a:latin typeface="Times New Roman" pitchFamily="18" charset="0"/>
                <a:cs typeface="Times New Roman" pitchFamily="18" charset="0"/>
              </a:rPr>
              <a:t>Implement native mobile app solutions or progressive web app (PWA) features for enhanced mobile user experience.</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607410" y="1744965"/>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TotalTime>
  <Words>2151</Words>
  <Application>Microsoft Office PowerPoint</Application>
  <PresentationFormat>On-screen Show (16:9)</PresentationFormat>
  <Paragraphs>151</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32</cp:revision>
  <dcterms:modified xsi:type="dcterms:W3CDTF">2024-04-29T08:52:23Z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