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AE072D-5C74-4687-9E79-BBBF300B99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4A7945-43CB-4751-BD3B-360FDB6903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5/13/19 2:53:00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B64AD122-A605-4857-9CC5-CC19A2ED74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25" y="0"/>
            <a:ext cx="9743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F1A2A18C-1B38-47C8-86E1-A087FD6DEB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4538"/>
            <a:ext cx="12192000" cy="5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A2376B5-E9A8-49FF-A9B2-78054B4D6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39" y="0"/>
            <a:ext cx="966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163CEE8-EBFB-480D-9840-0D78A7576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39" y="0"/>
            <a:ext cx="966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965F0EB-AA58-4514-8086-55394A0CE1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25" y="0"/>
            <a:ext cx="9743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CC95AE4-96EF-4DAF-A5F4-4E70E1F84C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25" y="0"/>
            <a:ext cx="9743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565882A-A42E-4201-BE03-6DEC2B8C48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23" y="0"/>
            <a:ext cx="6483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2BBF4C4-A799-4A1B-903D-1D8CAD616A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0851"/>
            <a:ext cx="12192000" cy="14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A0CFF61-57F1-43A4-8C52-3FBFB73B0A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67" y="0"/>
            <a:ext cx="7411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F1A8823F-7454-4DE2-984A-181CAD5D69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25" y="0"/>
            <a:ext cx="9743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