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252E93-A917-4D5D-A706-9FAC02112D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861672-6DF5-41EA-9A1C-9B7CD0BD24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5/13/19 2:54:28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E86E9594-362F-4107-BF76-D4BB8D20A1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78" y="0"/>
            <a:ext cx="7450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C6959DD-BD68-4E66-B5D5-595061DEFF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0805"/>
            <a:ext cx="12192000" cy="5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39FCB79-8856-42DD-B137-995BA7760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5" y="0"/>
            <a:ext cx="7219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56A9C5C-7774-4180-9611-53B48FCA4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03" y="0"/>
            <a:ext cx="7372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61BBE38-18B2-451A-B581-F2ED07625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78" y="0"/>
            <a:ext cx="7450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5CE835E-F4FD-4E46-A17F-BA8A9445F2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78" y="0"/>
            <a:ext cx="7450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08F8C21-93D4-4B4F-9849-6817FE4262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64" y="0"/>
            <a:ext cx="6411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DDF08C2-121C-4C63-B48C-DA9DF7C0AC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1876"/>
            <a:ext cx="12192000" cy="14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2D1DF05-6AF3-4E9C-A504-4AF6CBAF0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34" y="0"/>
            <a:ext cx="7420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1073A9D-7D03-4401-B49D-066D9427EC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78" y="0"/>
            <a:ext cx="7450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