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81" d="100"/>
          <a:sy n="181" d="100"/>
        </p:scale>
        <p:origin x="144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212-7430-4F3A-4A1C-EF9DB32A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B64B7-AC37-BDF9-D6F0-A0F10794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3C47-ED59-E35E-0CAE-361E65E1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7345-247A-347D-7FDD-70184815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87FD1-3D65-3E90-2643-02363BB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FB9B-8713-DB49-39D2-A0557F2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35CA6-759C-F4E9-7E9D-4B69F92C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3253-86A7-790D-575A-0BF9510E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1492-3C64-23E2-1516-1C218D21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E980-810B-5AD7-E69C-7138FF87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65018-8515-D379-49C7-709C9D5F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EF696-E27F-FB87-5659-9357C4EB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5E0A-4941-5626-4324-49D7684D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1A21-1F44-4CD5-C31E-6096AAE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AC12-004B-7DCA-7593-408F1C1C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A732-E2D7-8B73-9B4D-80BDCFFF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E9E5-C8BF-36D0-96CB-FC3289BE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555F-8C07-B7B8-E2F7-568CBB03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FAF9-A244-709C-9A4E-B64D1C60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0358-AD70-BD8E-4554-1F2EF800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2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978F-863D-D5F8-97CB-4DAB5D8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95F5-FDD9-1D6A-F3F3-B0514EB2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AB85-D599-BB3B-239D-8EE32FEF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7A3D-0C40-1A75-84FD-70430DE3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173B-3487-8C6E-130B-AE65A96D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9AC-A889-1F35-85F9-BFBB20A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71D4-A042-2A09-23E1-F70056D28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03287-A593-BD0F-1577-84D1FE42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EA6D-2C1C-EF0A-7349-FFE12EB3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55D8-0B54-071D-B655-9E90EA97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4846-B9B9-6781-DA0A-A6D58BC2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D7B3-0086-A216-C2D5-5CE5A88E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5B4B-715D-586D-C65F-351716DD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7F080-5407-043B-8FB1-35ACF320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018E3-DC07-EA98-BB25-F874485F5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1205-D96F-EE8B-95EE-25A20808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DBCE0-BA65-34A8-E5B4-B5D1E09A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F9E5-5AFE-5F1A-2B93-C17E4437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E2EE2-52D4-D0FB-6BF4-BE769504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292-8F7E-1A19-8BED-52CD7596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4D981-EF2D-D48B-6628-4783469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17635-FA5C-D42F-64D2-AB2C6B1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1F50D-E42A-AACE-D9FD-A638D84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0695F-DBD3-4D08-93EF-71E7D4F2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D264-AED5-8665-9D70-0188DAC0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C8CB2-0944-2EAD-5A61-893D36A3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63FF-D8B1-3325-CA86-62518F36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30D5-6364-CFA7-B94C-C7E3D0BC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7346-F363-74E2-BFC4-C6444E2CA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5E442-B055-A21E-D89C-E9E25106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F07D-02A3-1F3B-ECF3-195AEF9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8096-7B14-0C76-BE71-E1B1E900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36C6-4BB0-7584-60B9-49C8A01D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E194E-3DB9-CAF7-27B5-9E0AA78D9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7F9F6-D74C-CCF7-BA99-C46A7FAA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59F1B-91A7-4FEB-459D-3C4FB053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6C8E3-AD70-98D2-36EB-18481CA2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CA98-6AB0-9391-616D-71F9AEE2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68B24-369B-2DAF-787B-93E051CD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A137-9A9C-64F1-BFB6-13732B09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6F1A-5D72-58B5-8DDE-8B2D0813A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BB5D-8FD6-9B45-A2D2-FA8A30435ACE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C82B-68F4-7C75-5276-C08DFC8F6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7931-30CB-4CAA-087F-3C71BB033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A30A-32BC-5E48-8331-659452EB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8BA53-D332-7A68-9AF9-762EE96A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352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421B4-07DF-2A58-4B9A-2A364245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2" y="352777"/>
            <a:ext cx="353544" cy="6505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0BCBC-11A0-164E-27E4-58D3411DC96A}"/>
              </a:ext>
            </a:extLst>
          </p:cNvPr>
          <p:cNvSpPr txBox="1"/>
          <p:nvPr/>
        </p:nvSpPr>
        <p:spPr>
          <a:xfrm>
            <a:off x="4628271" y="467047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there </a:t>
            </a:r>
          </a:p>
        </p:txBody>
      </p:sp>
    </p:spTree>
    <p:extLst>
      <p:ext uri="{BB962C8B-B14F-4D97-AF65-F5344CB8AC3E}">
        <p14:creationId xmlns:p14="http://schemas.microsoft.com/office/powerpoint/2010/main" val="424718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Kayan Intwala</dc:creator>
  <cp:lastModifiedBy>Kayan Intwala</cp:lastModifiedBy>
  <cp:revision>2</cp:revision>
  <dcterms:created xsi:type="dcterms:W3CDTF">2023-07-14T12:43:17Z</dcterms:created>
  <dcterms:modified xsi:type="dcterms:W3CDTF">2023-07-17T11:04:04Z</dcterms:modified>
</cp:coreProperties>
</file>