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9"/>
  </p:sldMasterIdLst>
  <p:notesMasterIdLst>
    <p:notesMasterId r:id="rId43"/>
  </p:notesMasterIdLst>
  <p:handoutMasterIdLst>
    <p:handoutMasterId r:id="rId44"/>
  </p:handoutMasterIdLst>
  <p:sldIdLst>
    <p:sldId id="372" r:id="rId10"/>
    <p:sldId id="484" r:id="rId11"/>
    <p:sldId id="485" r:id="rId12"/>
    <p:sldId id="486" r:id="rId13"/>
    <p:sldId id="487" r:id="rId14"/>
    <p:sldId id="488" r:id="rId15"/>
    <p:sldId id="489" r:id="rId16"/>
    <p:sldId id="490" r:id="rId17"/>
    <p:sldId id="491" r:id="rId18"/>
    <p:sldId id="492" r:id="rId19"/>
    <p:sldId id="493" r:id="rId20"/>
    <p:sldId id="494" r:id="rId21"/>
    <p:sldId id="495" r:id="rId22"/>
    <p:sldId id="496" r:id="rId23"/>
    <p:sldId id="497" r:id="rId24"/>
    <p:sldId id="498" r:id="rId25"/>
    <p:sldId id="499" r:id="rId26"/>
    <p:sldId id="500" r:id="rId27"/>
    <p:sldId id="501" r:id="rId28"/>
    <p:sldId id="502" r:id="rId29"/>
    <p:sldId id="503" r:id="rId30"/>
    <p:sldId id="504" r:id="rId31"/>
    <p:sldId id="505" r:id="rId32"/>
    <p:sldId id="506" r:id="rId33"/>
    <p:sldId id="507" r:id="rId34"/>
    <p:sldId id="508" r:id="rId35"/>
    <p:sldId id="509" r:id="rId36"/>
    <p:sldId id="510" r:id="rId37"/>
    <p:sldId id="511" r:id="rId38"/>
    <p:sldId id="514" r:id="rId39"/>
    <p:sldId id="442" r:id="rId40"/>
    <p:sldId id="410" r:id="rId41"/>
    <p:sldId id="363"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ales, Kayan" initials="HK"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4949"/>
    <a:srgbClr val="5F5F5F"/>
    <a:srgbClr val="333333"/>
    <a:srgbClr val="222018"/>
    <a:srgbClr val="A92581"/>
    <a:srgbClr val="00A6B6"/>
    <a:srgbClr val="383A35"/>
    <a:srgbClr val="000000"/>
    <a:srgbClr val="1A1A1A"/>
    <a:srgbClr val="0041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55" autoAdjust="0"/>
    <p:restoredTop sz="67906" autoAdjust="0"/>
  </p:normalViewPr>
  <p:slideViewPr>
    <p:cSldViewPr snapToGrid="0">
      <p:cViewPr varScale="1">
        <p:scale>
          <a:sx n="96" d="100"/>
          <a:sy n="96" d="100"/>
        </p:scale>
        <p:origin x="776" y="5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245" d="100"/>
        <a:sy n="245" d="100"/>
      </p:scale>
      <p:origin x="0" y="25568"/>
    </p:cViewPr>
  </p:sorterViewPr>
  <p:notesViewPr>
    <p:cSldViewPr snapToGrid="0">
      <p:cViewPr varScale="1">
        <p:scale>
          <a:sx n="92" d="100"/>
          <a:sy n="92" d="100"/>
        </p:scale>
        <p:origin x="3994" y="6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3" Type="http://schemas.openxmlformats.org/officeDocument/2006/relationships/customXml" Target="../customXml/item3.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viewProps" Target="viewProps.xml"/><Relationship Id="rId7" Type="http://schemas.openxmlformats.org/officeDocument/2006/relationships/customXml" Target="../customXml/item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slide" Target="slides/slide32.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commentAuthors" Target="commentAuthors.xml"/><Relationship Id="rId5" Type="http://schemas.openxmlformats.org/officeDocument/2006/relationships/customXml" Target="../customXml/item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tableStyles" Target="tableStyle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Master" Target="slideMasters/slideMaster1.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customXml" Target="../customXml/item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4C09924-7224-44E3-AC3A-54BB0A474D4D}" type="datetimeFigureOut">
              <a:rPr lang="en-US" smtClean="0"/>
              <a:t>2/21/2017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1E7BEB-DBD0-4FED-928D-32D3F6338701}" type="slidenum">
              <a:rPr lang="en-US" smtClean="0"/>
              <a:t>‹#›</a:t>
            </a:fld>
            <a:endParaRPr lang="en-US"/>
          </a:p>
        </p:txBody>
      </p:sp>
    </p:spTree>
    <p:extLst>
      <p:ext uri="{BB962C8B-B14F-4D97-AF65-F5344CB8AC3E}">
        <p14:creationId xmlns:p14="http://schemas.microsoft.com/office/powerpoint/2010/main" val="11398281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5C8287-B6C8-487C-996B-F8F08D812332}" type="datetimeFigureOut">
              <a:rPr lang="en-US" smtClean="0"/>
              <a:t>2/21/2017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3C620E-3856-4DBB-8B08-FBA09334E01C}" type="slidenum">
              <a:rPr lang="en-US" smtClean="0"/>
              <a:t>‹#›</a:t>
            </a:fld>
            <a:endParaRPr lang="en-US"/>
          </a:p>
        </p:txBody>
      </p:sp>
    </p:spTree>
    <p:extLst>
      <p:ext uri="{BB962C8B-B14F-4D97-AF65-F5344CB8AC3E}">
        <p14:creationId xmlns:p14="http://schemas.microsoft.com/office/powerpoint/2010/main" val="3161371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986B956-CD16-7142-AA34-CD99E17C6772}" type="slidenum">
              <a:rPr lang="en-US" smtClean="0"/>
              <a:pPr>
                <a:defRPr/>
              </a:pPr>
              <a:t>2</a:t>
            </a:fld>
            <a:endParaRPr lang="en-US"/>
          </a:p>
        </p:txBody>
      </p:sp>
    </p:spTree>
    <p:extLst>
      <p:ext uri="{BB962C8B-B14F-4D97-AF65-F5344CB8AC3E}">
        <p14:creationId xmlns:p14="http://schemas.microsoft.com/office/powerpoint/2010/main" val="34374541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Arial" pitchFamily="34" charset="0"/>
              <a:ea typeface="MS PGothic" panose="020B0600070205080204" pitchFamily="34" charset="-128"/>
              <a:cs typeface="Arial" pitchFamily="34" charset="0"/>
            </a:endParaRPr>
          </a:p>
        </p:txBody>
      </p:sp>
      <p:sp>
        <p:nvSpPr>
          <p:cNvPr id="4" name="Slide Number Placeholder 3"/>
          <p:cNvSpPr>
            <a:spLocks noGrp="1"/>
          </p:cNvSpPr>
          <p:nvPr>
            <p:ph type="sldNum" sz="quarter" idx="10"/>
          </p:nvPr>
        </p:nvSpPr>
        <p:spPr/>
        <p:txBody>
          <a:bodyPr/>
          <a:lstStyle/>
          <a:p>
            <a:pPr>
              <a:defRPr/>
            </a:pPr>
            <a:fld id="{7986B956-CD16-7142-AA34-CD99E17C6772}" type="slidenum">
              <a:rPr lang="en-US" smtClean="0"/>
              <a:pPr>
                <a:defRPr/>
              </a:pPr>
              <a:t>13</a:t>
            </a:fld>
            <a:endParaRPr lang="en-US"/>
          </a:p>
        </p:txBody>
      </p:sp>
    </p:spTree>
    <p:extLst>
      <p:ext uri="{BB962C8B-B14F-4D97-AF65-F5344CB8AC3E}">
        <p14:creationId xmlns:p14="http://schemas.microsoft.com/office/powerpoint/2010/main" val="12893208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Arial" pitchFamily="34" charset="0"/>
              <a:ea typeface="MS PGothic" panose="020B0600070205080204" pitchFamily="34" charset="-128"/>
              <a:cs typeface="Arial" pitchFamily="34" charset="0"/>
            </a:endParaRPr>
          </a:p>
        </p:txBody>
      </p:sp>
      <p:sp>
        <p:nvSpPr>
          <p:cNvPr id="4" name="Slide Number Placeholder 3"/>
          <p:cNvSpPr>
            <a:spLocks noGrp="1"/>
          </p:cNvSpPr>
          <p:nvPr>
            <p:ph type="sldNum" sz="quarter" idx="10"/>
          </p:nvPr>
        </p:nvSpPr>
        <p:spPr/>
        <p:txBody>
          <a:bodyPr/>
          <a:lstStyle/>
          <a:p>
            <a:pPr>
              <a:defRPr/>
            </a:pPr>
            <a:fld id="{7986B956-CD16-7142-AA34-CD99E17C6772}" type="slidenum">
              <a:rPr lang="en-US" smtClean="0"/>
              <a:pPr>
                <a:defRPr/>
              </a:pPr>
              <a:t>14</a:t>
            </a:fld>
            <a:endParaRPr lang="en-US"/>
          </a:p>
        </p:txBody>
      </p:sp>
    </p:spTree>
    <p:extLst>
      <p:ext uri="{BB962C8B-B14F-4D97-AF65-F5344CB8AC3E}">
        <p14:creationId xmlns:p14="http://schemas.microsoft.com/office/powerpoint/2010/main" val="2089372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Arial" pitchFamily="34" charset="0"/>
              <a:ea typeface="MS PGothic" panose="020B0600070205080204" pitchFamily="34" charset="-128"/>
              <a:cs typeface="Arial" pitchFamily="34" charset="0"/>
            </a:endParaRPr>
          </a:p>
        </p:txBody>
      </p:sp>
      <p:sp>
        <p:nvSpPr>
          <p:cNvPr id="4" name="Slide Number Placeholder 3"/>
          <p:cNvSpPr>
            <a:spLocks noGrp="1"/>
          </p:cNvSpPr>
          <p:nvPr>
            <p:ph type="sldNum" sz="quarter" idx="10"/>
          </p:nvPr>
        </p:nvSpPr>
        <p:spPr/>
        <p:txBody>
          <a:bodyPr/>
          <a:lstStyle/>
          <a:p>
            <a:pPr>
              <a:defRPr/>
            </a:pPr>
            <a:fld id="{7986B956-CD16-7142-AA34-CD99E17C6772}" type="slidenum">
              <a:rPr lang="en-US" smtClean="0"/>
              <a:pPr>
                <a:defRPr/>
              </a:pPr>
              <a:t>15</a:t>
            </a:fld>
            <a:endParaRPr lang="en-US"/>
          </a:p>
        </p:txBody>
      </p:sp>
    </p:spTree>
    <p:extLst>
      <p:ext uri="{BB962C8B-B14F-4D97-AF65-F5344CB8AC3E}">
        <p14:creationId xmlns:p14="http://schemas.microsoft.com/office/powerpoint/2010/main" val="13328880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a:t>
            </a:r>
            <a:r>
              <a:rPr lang="en-US" baseline="0" dirty="0"/>
              <a:t> a quick walkthrough of the exercise before asking others to do it</a:t>
            </a:r>
            <a:endParaRPr lang="en-US" dirty="0"/>
          </a:p>
        </p:txBody>
      </p:sp>
      <p:sp>
        <p:nvSpPr>
          <p:cNvPr id="4" name="Slide Number Placeholder 3"/>
          <p:cNvSpPr>
            <a:spLocks noGrp="1"/>
          </p:cNvSpPr>
          <p:nvPr>
            <p:ph type="sldNum" sz="quarter" idx="10"/>
          </p:nvPr>
        </p:nvSpPr>
        <p:spPr/>
        <p:txBody>
          <a:bodyPr/>
          <a:lstStyle/>
          <a:p>
            <a:pPr>
              <a:defRPr/>
            </a:pPr>
            <a:fld id="{7986B956-CD16-7142-AA34-CD99E17C6772}" type="slidenum">
              <a:rPr lang="en-US" smtClean="0"/>
              <a:pPr>
                <a:defRPr/>
              </a:pPr>
              <a:t>16</a:t>
            </a:fld>
            <a:endParaRPr lang="en-US"/>
          </a:p>
        </p:txBody>
      </p:sp>
    </p:spTree>
    <p:extLst>
      <p:ext uri="{BB962C8B-B14F-4D97-AF65-F5344CB8AC3E}">
        <p14:creationId xmlns:p14="http://schemas.microsoft.com/office/powerpoint/2010/main" val="1473330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Arial" pitchFamily="34" charset="0"/>
              <a:ea typeface="MS PGothic" panose="020B0600070205080204" pitchFamily="34" charset="-128"/>
              <a:cs typeface="Arial" pitchFamily="34" charset="0"/>
            </a:endParaRPr>
          </a:p>
        </p:txBody>
      </p:sp>
      <p:sp>
        <p:nvSpPr>
          <p:cNvPr id="4" name="Slide Number Placeholder 3"/>
          <p:cNvSpPr>
            <a:spLocks noGrp="1"/>
          </p:cNvSpPr>
          <p:nvPr>
            <p:ph type="sldNum" sz="quarter" idx="10"/>
          </p:nvPr>
        </p:nvSpPr>
        <p:spPr/>
        <p:txBody>
          <a:bodyPr/>
          <a:lstStyle/>
          <a:p>
            <a:pPr>
              <a:defRPr/>
            </a:pPr>
            <a:fld id="{7986B956-CD16-7142-AA34-CD99E17C6772}" type="slidenum">
              <a:rPr lang="en-US" smtClean="0"/>
              <a:pPr>
                <a:defRPr/>
              </a:pPr>
              <a:t>19</a:t>
            </a:fld>
            <a:endParaRPr lang="en-US"/>
          </a:p>
        </p:txBody>
      </p:sp>
    </p:spTree>
    <p:extLst>
      <p:ext uri="{BB962C8B-B14F-4D97-AF65-F5344CB8AC3E}">
        <p14:creationId xmlns:p14="http://schemas.microsoft.com/office/powerpoint/2010/main" val="23556768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Arial" pitchFamily="34" charset="0"/>
              <a:ea typeface="MS PGothic" panose="020B0600070205080204" pitchFamily="34" charset="-128"/>
              <a:cs typeface="Arial" pitchFamily="34" charset="0"/>
            </a:endParaRPr>
          </a:p>
        </p:txBody>
      </p:sp>
      <p:sp>
        <p:nvSpPr>
          <p:cNvPr id="4" name="Slide Number Placeholder 3"/>
          <p:cNvSpPr>
            <a:spLocks noGrp="1"/>
          </p:cNvSpPr>
          <p:nvPr>
            <p:ph type="sldNum" sz="quarter" idx="10"/>
          </p:nvPr>
        </p:nvSpPr>
        <p:spPr/>
        <p:txBody>
          <a:bodyPr/>
          <a:lstStyle/>
          <a:p>
            <a:pPr>
              <a:defRPr/>
            </a:pPr>
            <a:fld id="{7986B956-CD16-7142-AA34-CD99E17C6772}" type="slidenum">
              <a:rPr lang="en-US" smtClean="0"/>
              <a:pPr>
                <a:defRPr/>
              </a:pPr>
              <a:t>20</a:t>
            </a:fld>
            <a:endParaRPr lang="en-US"/>
          </a:p>
        </p:txBody>
      </p:sp>
    </p:spTree>
    <p:extLst>
      <p:ext uri="{BB962C8B-B14F-4D97-AF65-F5344CB8AC3E}">
        <p14:creationId xmlns:p14="http://schemas.microsoft.com/office/powerpoint/2010/main" val="32963252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Arial" pitchFamily="34" charset="0"/>
              <a:ea typeface="MS PGothic" panose="020B0600070205080204" pitchFamily="34" charset="-128"/>
              <a:cs typeface="Arial" pitchFamily="34" charset="0"/>
            </a:endParaRPr>
          </a:p>
        </p:txBody>
      </p:sp>
      <p:sp>
        <p:nvSpPr>
          <p:cNvPr id="4" name="Slide Number Placeholder 3"/>
          <p:cNvSpPr>
            <a:spLocks noGrp="1"/>
          </p:cNvSpPr>
          <p:nvPr>
            <p:ph type="sldNum" sz="quarter" idx="10"/>
          </p:nvPr>
        </p:nvSpPr>
        <p:spPr/>
        <p:txBody>
          <a:bodyPr/>
          <a:lstStyle/>
          <a:p>
            <a:pPr>
              <a:defRPr/>
            </a:pPr>
            <a:fld id="{7986B956-CD16-7142-AA34-CD99E17C6772}" type="slidenum">
              <a:rPr lang="en-US" smtClean="0"/>
              <a:pPr>
                <a:defRPr/>
              </a:pPr>
              <a:t>21</a:t>
            </a:fld>
            <a:endParaRPr lang="en-US"/>
          </a:p>
        </p:txBody>
      </p:sp>
    </p:spTree>
    <p:extLst>
      <p:ext uri="{BB962C8B-B14F-4D97-AF65-F5344CB8AC3E}">
        <p14:creationId xmlns:p14="http://schemas.microsoft.com/office/powerpoint/2010/main" val="20525746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Arial" pitchFamily="34" charset="0"/>
              <a:ea typeface="MS PGothic" panose="020B0600070205080204" pitchFamily="34" charset="-128"/>
              <a:cs typeface="Arial" pitchFamily="34" charset="0"/>
            </a:endParaRPr>
          </a:p>
        </p:txBody>
      </p:sp>
      <p:sp>
        <p:nvSpPr>
          <p:cNvPr id="4" name="Slide Number Placeholder 3"/>
          <p:cNvSpPr>
            <a:spLocks noGrp="1"/>
          </p:cNvSpPr>
          <p:nvPr>
            <p:ph type="sldNum" sz="quarter" idx="10"/>
          </p:nvPr>
        </p:nvSpPr>
        <p:spPr/>
        <p:txBody>
          <a:bodyPr/>
          <a:lstStyle/>
          <a:p>
            <a:pPr>
              <a:defRPr/>
            </a:pPr>
            <a:fld id="{7986B956-CD16-7142-AA34-CD99E17C6772}" type="slidenum">
              <a:rPr lang="en-US" smtClean="0"/>
              <a:pPr>
                <a:defRPr/>
              </a:pPr>
              <a:t>22</a:t>
            </a:fld>
            <a:endParaRPr lang="en-US"/>
          </a:p>
        </p:txBody>
      </p:sp>
    </p:spTree>
    <p:extLst>
      <p:ext uri="{BB962C8B-B14F-4D97-AF65-F5344CB8AC3E}">
        <p14:creationId xmlns:p14="http://schemas.microsoft.com/office/powerpoint/2010/main" val="24602668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a:t>
            </a:r>
            <a:r>
              <a:rPr lang="en-US" baseline="0" dirty="0"/>
              <a:t> a quick walkthrough of the exercise before asking others to do it</a:t>
            </a:r>
            <a:endParaRPr lang="en-US" dirty="0"/>
          </a:p>
        </p:txBody>
      </p:sp>
      <p:sp>
        <p:nvSpPr>
          <p:cNvPr id="4" name="Slide Number Placeholder 3"/>
          <p:cNvSpPr>
            <a:spLocks noGrp="1"/>
          </p:cNvSpPr>
          <p:nvPr>
            <p:ph type="sldNum" sz="quarter" idx="10"/>
          </p:nvPr>
        </p:nvSpPr>
        <p:spPr/>
        <p:txBody>
          <a:bodyPr/>
          <a:lstStyle/>
          <a:p>
            <a:pPr>
              <a:defRPr/>
            </a:pPr>
            <a:fld id="{7986B956-CD16-7142-AA34-CD99E17C6772}" type="slidenum">
              <a:rPr lang="en-US" smtClean="0"/>
              <a:pPr>
                <a:defRPr/>
              </a:pPr>
              <a:t>23</a:t>
            </a:fld>
            <a:endParaRPr lang="en-US"/>
          </a:p>
        </p:txBody>
      </p:sp>
    </p:spTree>
    <p:extLst>
      <p:ext uri="{BB962C8B-B14F-4D97-AF65-F5344CB8AC3E}">
        <p14:creationId xmlns:p14="http://schemas.microsoft.com/office/powerpoint/2010/main" val="15732163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34" charset="0"/>
                <a:ea typeface="MS PGothic" panose="020B0600070205080204" pitchFamily="34" charset="-128"/>
                <a:cs typeface="Arial" pitchFamily="34" charset="0"/>
              </a:rPr>
              <a:t>Top Left:</a:t>
            </a:r>
            <a:r>
              <a:rPr lang="en-US" sz="1200" kern="1200" baseline="0" dirty="0">
                <a:solidFill>
                  <a:schemeClr val="tx1"/>
                </a:solidFill>
                <a:effectLst/>
                <a:latin typeface="Arial" pitchFamily="34" charset="0"/>
                <a:ea typeface="MS PGothic" panose="020B0600070205080204" pitchFamily="34" charset="-128"/>
                <a:cs typeface="Arial" pitchFamily="34" charset="0"/>
              </a:rPr>
              <a:t> good for recent data</a:t>
            </a:r>
          </a:p>
          <a:p>
            <a:r>
              <a:rPr lang="en-US" sz="1200" kern="1200" baseline="0" dirty="0">
                <a:solidFill>
                  <a:schemeClr val="tx1"/>
                </a:solidFill>
                <a:effectLst/>
                <a:latin typeface="Arial" pitchFamily="34" charset="0"/>
                <a:ea typeface="MS PGothic" panose="020B0600070205080204" pitchFamily="34" charset="-128"/>
                <a:cs typeface="Arial" pitchFamily="34" charset="0"/>
              </a:rPr>
              <a:t>Bottom: click last 5 minutes to get to custom</a:t>
            </a:r>
          </a:p>
          <a:p>
            <a:r>
              <a:rPr lang="en-US" sz="1200" kern="1200" baseline="0" dirty="0">
                <a:solidFill>
                  <a:schemeClr val="tx1"/>
                </a:solidFill>
                <a:effectLst/>
                <a:latin typeface="Arial" pitchFamily="34" charset="0"/>
                <a:ea typeface="MS PGothic" panose="020B0600070205080204" pitchFamily="34" charset="-128"/>
                <a:cs typeface="Arial" pitchFamily="34" charset="0"/>
              </a:rPr>
              <a:t>Top Right: lots of time options with custom at bottom</a:t>
            </a:r>
          </a:p>
          <a:p>
            <a:endParaRPr lang="en-US" sz="1200" kern="1200" baseline="0" dirty="0">
              <a:solidFill>
                <a:schemeClr val="tx1"/>
              </a:solidFill>
              <a:effectLst/>
              <a:latin typeface="Arial" pitchFamily="34" charset="0"/>
              <a:ea typeface="MS PGothic" panose="020B0600070205080204" pitchFamily="34" charset="-128"/>
              <a:cs typeface="Arial" pitchFamily="34" charset="0"/>
            </a:endParaRPr>
          </a:p>
          <a:p>
            <a:r>
              <a:rPr lang="en-US" sz="1200" kern="1200" baseline="0" dirty="0" err="1">
                <a:solidFill>
                  <a:schemeClr val="tx1"/>
                </a:solidFill>
                <a:effectLst/>
                <a:latin typeface="Arial" pitchFamily="34" charset="0"/>
                <a:ea typeface="MS PGothic" panose="020B0600070205080204" pitchFamily="34" charset="-128"/>
                <a:cs typeface="Arial" pitchFamily="34" charset="0"/>
              </a:rPr>
              <a:t>Purepath</a:t>
            </a:r>
            <a:r>
              <a:rPr lang="en-US" sz="1200" kern="1200" baseline="0" dirty="0">
                <a:solidFill>
                  <a:schemeClr val="tx1"/>
                </a:solidFill>
                <a:effectLst/>
                <a:latin typeface="Arial" pitchFamily="34" charset="0"/>
                <a:ea typeface="MS PGothic" panose="020B0600070205080204" pitchFamily="34" charset="-128"/>
                <a:cs typeface="Arial" pitchFamily="34" charset="0"/>
              </a:rPr>
              <a:t> and transactional data lasts in DT for less than 2 weeks (can store and export)</a:t>
            </a:r>
          </a:p>
          <a:p>
            <a:r>
              <a:rPr lang="en-US" sz="1200" kern="1200" baseline="0" dirty="0">
                <a:solidFill>
                  <a:schemeClr val="tx1"/>
                </a:solidFill>
                <a:effectLst/>
                <a:latin typeface="Arial" pitchFamily="34" charset="0"/>
                <a:ea typeface="MS PGothic" panose="020B0600070205080204" pitchFamily="34" charset="-128"/>
                <a:cs typeface="Arial" pitchFamily="34" charset="0"/>
              </a:rPr>
              <a:t>Metrics and charts last indefinitely but aggregate over time</a:t>
            </a:r>
          </a:p>
        </p:txBody>
      </p:sp>
      <p:sp>
        <p:nvSpPr>
          <p:cNvPr id="4" name="Slide Number Placeholder 3"/>
          <p:cNvSpPr>
            <a:spLocks noGrp="1"/>
          </p:cNvSpPr>
          <p:nvPr>
            <p:ph type="sldNum" sz="quarter" idx="10"/>
          </p:nvPr>
        </p:nvSpPr>
        <p:spPr/>
        <p:txBody>
          <a:bodyPr/>
          <a:lstStyle/>
          <a:p>
            <a:pPr>
              <a:defRPr/>
            </a:pPr>
            <a:fld id="{7986B956-CD16-7142-AA34-CD99E17C6772}" type="slidenum">
              <a:rPr lang="en-US" smtClean="0"/>
              <a:pPr>
                <a:defRPr/>
              </a:pPr>
              <a:t>26</a:t>
            </a:fld>
            <a:endParaRPr lang="en-US"/>
          </a:p>
        </p:txBody>
      </p:sp>
    </p:spTree>
    <p:extLst>
      <p:ext uri="{BB962C8B-B14F-4D97-AF65-F5344CB8AC3E}">
        <p14:creationId xmlns:p14="http://schemas.microsoft.com/office/powerpoint/2010/main" val="3147663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986B956-CD16-7142-AA34-CD99E17C6772}" type="slidenum">
              <a:rPr lang="en-US" smtClean="0"/>
              <a:pPr>
                <a:defRPr/>
              </a:pPr>
              <a:t>4</a:t>
            </a:fld>
            <a:endParaRPr lang="en-US"/>
          </a:p>
        </p:txBody>
      </p:sp>
    </p:spTree>
    <p:extLst>
      <p:ext uri="{BB962C8B-B14F-4D97-AF65-F5344CB8AC3E}">
        <p14:creationId xmlns:p14="http://schemas.microsoft.com/office/powerpoint/2010/main" val="8566499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Arial" pitchFamily="34" charset="0"/>
              <a:ea typeface="MS PGothic" panose="020B0600070205080204" pitchFamily="34" charset="-128"/>
              <a:cs typeface="Arial" pitchFamily="34" charset="0"/>
            </a:endParaRPr>
          </a:p>
        </p:txBody>
      </p:sp>
      <p:sp>
        <p:nvSpPr>
          <p:cNvPr id="4" name="Slide Number Placeholder 3"/>
          <p:cNvSpPr>
            <a:spLocks noGrp="1"/>
          </p:cNvSpPr>
          <p:nvPr>
            <p:ph type="sldNum" sz="quarter" idx="10"/>
          </p:nvPr>
        </p:nvSpPr>
        <p:spPr/>
        <p:txBody>
          <a:bodyPr/>
          <a:lstStyle/>
          <a:p>
            <a:pPr>
              <a:defRPr/>
            </a:pPr>
            <a:fld id="{7986B956-CD16-7142-AA34-CD99E17C6772}" type="slidenum">
              <a:rPr lang="en-US" smtClean="0"/>
              <a:pPr>
                <a:defRPr/>
              </a:pPr>
              <a:t>27</a:t>
            </a:fld>
            <a:endParaRPr lang="en-US"/>
          </a:p>
        </p:txBody>
      </p:sp>
    </p:spTree>
    <p:extLst>
      <p:ext uri="{BB962C8B-B14F-4D97-AF65-F5344CB8AC3E}">
        <p14:creationId xmlns:p14="http://schemas.microsoft.com/office/powerpoint/2010/main" val="19922060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Arial" pitchFamily="34" charset="0"/>
              <a:ea typeface="MS PGothic" panose="020B0600070205080204" pitchFamily="34" charset="-128"/>
              <a:cs typeface="Arial" pitchFamily="34" charset="0"/>
            </a:endParaRPr>
          </a:p>
        </p:txBody>
      </p:sp>
      <p:sp>
        <p:nvSpPr>
          <p:cNvPr id="4" name="Slide Number Placeholder 3"/>
          <p:cNvSpPr>
            <a:spLocks noGrp="1"/>
          </p:cNvSpPr>
          <p:nvPr>
            <p:ph type="sldNum" sz="quarter" idx="10"/>
          </p:nvPr>
        </p:nvSpPr>
        <p:spPr/>
        <p:txBody>
          <a:bodyPr/>
          <a:lstStyle/>
          <a:p>
            <a:pPr>
              <a:defRPr/>
            </a:pPr>
            <a:fld id="{7986B956-CD16-7142-AA34-CD99E17C6772}" type="slidenum">
              <a:rPr lang="en-US" smtClean="0"/>
              <a:pPr>
                <a:defRPr/>
              </a:pPr>
              <a:t>28</a:t>
            </a:fld>
            <a:endParaRPr lang="en-US"/>
          </a:p>
        </p:txBody>
      </p:sp>
    </p:spTree>
    <p:extLst>
      <p:ext uri="{BB962C8B-B14F-4D97-AF65-F5344CB8AC3E}">
        <p14:creationId xmlns:p14="http://schemas.microsoft.com/office/powerpoint/2010/main" val="38000261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a:t>
            </a:r>
            <a:r>
              <a:rPr lang="en-US" baseline="0" dirty="0"/>
              <a:t> a quick walkthrough of the exercise before asking others to do it</a:t>
            </a:r>
            <a:endParaRPr lang="en-US" dirty="0"/>
          </a:p>
        </p:txBody>
      </p:sp>
      <p:sp>
        <p:nvSpPr>
          <p:cNvPr id="4" name="Slide Number Placeholder 3"/>
          <p:cNvSpPr>
            <a:spLocks noGrp="1"/>
          </p:cNvSpPr>
          <p:nvPr>
            <p:ph type="sldNum" sz="quarter" idx="10"/>
          </p:nvPr>
        </p:nvSpPr>
        <p:spPr/>
        <p:txBody>
          <a:bodyPr/>
          <a:lstStyle/>
          <a:p>
            <a:pPr>
              <a:defRPr/>
            </a:pPr>
            <a:fld id="{7986B956-CD16-7142-AA34-CD99E17C6772}" type="slidenum">
              <a:rPr lang="en-US" smtClean="0"/>
              <a:pPr>
                <a:defRPr/>
              </a:pPr>
              <a:t>29</a:t>
            </a:fld>
            <a:endParaRPr lang="en-US"/>
          </a:p>
        </p:txBody>
      </p:sp>
    </p:spTree>
    <p:extLst>
      <p:ext uri="{BB962C8B-B14F-4D97-AF65-F5344CB8AC3E}">
        <p14:creationId xmlns:p14="http://schemas.microsoft.com/office/powerpoint/2010/main" val="4144194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pitchFamily="34" charset="0"/>
                <a:ea typeface="MS PGothic" panose="020B0600070205080204" pitchFamily="34" charset="-128"/>
                <a:cs typeface="Arial" pitchFamily="34" charset="0"/>
              </a:rPr>
              <a:t>PurePaths are the end to end transactions, from the user, through the datacenter, which enable Dynatrace to provide transactional and method level detail into application performance.</a:t>
            </a:r>
          </a:p>
          <a:p>
            <a:endParaRPr lang="en-US" dirty="0"/>
          </a:p>
          <a:p>
            <a:r>
              <a:rPr lang="en-US" dirty="0"/>
              <a:t>Explain</a:t>
            </a:r>
            <a:r>
              <a:rPr lang="en-US" baseline="0" dirty="0"/>
              <a:t> columns and method stack</a:t>
            </a:r>
            <a:endParaRPr lang="en-US" dirty="0"/>
          </a:p>
          <a:p>
            <a:endParaRPr lang="en-US" dirty="0"/>
          </a:p>
          <a:p>
            <a:r>
              <a:rPr lang="en-US" dirty="0"/>
              <a:t>Some</a:t>
            </a:r>
            <a:r>
              <a:rPr lang="en-US" baseline="0" dirty="0"/>
              <a:t> things to note: hover over the column headers for details on the measures, sort by clicking column header, filter by typing</a:t>
            </a:r>
          </a:p>
          <a:p>
            <a:endParaRPr lang="en-US" baseline="0" dirty="0"/>
          </a:p>
          <a:p>
            <a:endParaRPr lang="en-US" baseline="0" dirty="0"/>
          </a:p>
          <a:p>
            <a:pPr lvl="1"/>
            <a:r>
              <a:rPr lang="en-US" baseline="0" dirty="0"/>
              <a:t>Green = </a:t>
            </a:r>
            <a:r>
              <a:rPr lang="en-US" baseline="0" dirty="0" err="1"/>
              <a:t>Purepath</a:t>
            </a:r>
            <a:r>
              <a:rPr lang="en-US" baseline="0" dirty="0"/>
              <a:t> completed successfully</a:t>
            </a:r>
          </a:p>
          <a:p>
            <a:pPr lvl="1"/>
            <a:r>
              <a:rPr lang="en-US" baseline="0" dirty="0"/>
              <a:t>Orange = PurePath contains an error</a:t>
            </a:r>
          </a:p>
          <a:p>
            <a:pPr lvl="1"/>
            <a:r>
              <a:rPr lang="en-US" baseline="0" dirty="0"/>
              <a:t>Red = Failed Transaction</a:t>
            </a:r>
          </a:p>
        </p:txBody>
      </p:sp>
      <p:sp>
        <p:nvSpPr>
          <p:cNvPr id="4" name="Slide Number Placeholder 3"/>
          <p:cNvSpPr>
            <a:spLocks noGrp="1"/>
          </p:cNvSpPr>
          <p:nvPr>
            <p:ph type="sldNum" sz="quarter" idx="10"/>
          </p:nvPr>
        </p:nvSpPr>
        <p:spPr/>
        <p:txBody>
          <a:bodyPr/>
          <a:lstStyle/>
          <a:p>
            <a:pPr>
              <a:defRPr/>
            </a:pPr>
            <a:fld id="{7986B956-CD16-7142-AA34-CD99E17C6772}" type="slidenum">
              <a:rPr lang="en-US" smtClean="0"/>
              <a:pPr>
                <a:defRPr/>
              </a:pPr>
              <a:t>5</a:t>
            </a:fld>
            <a:endParaRPr lang="en-US"/>
          </a:p>
        </p:txBody>
      </p:sp>
    </p:spTree>
    <p:extLst>
      <p:ext uri="{BB962C8B-B14F-4D97-AF65-F5344CB8AC3E}">
        <p14:creationId xmlns:p14="http://schemas.microsoft.com/office/powerpoint/2010/main" val="4287621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986B956-CD16-7142-AA34-CD99E17C6772}" type="slidenum">
              <a:rPr lang="en-US" smtClean="0"/>
              <a:pPr>
                <a:defRPr/>
              </a:pPr>
              <a:t>6</a:t>
            </a:fld>
            <a:endParaRPr lang="en-US"/>
          </a:p>
        </p:txBody>
      </p:sp>
    </p:spTree>
    <p:extLst>
      <p:ext uri="{BB962C8B-B14F-4D97-AF65-F5344CB8AC3E}">
        <p14:creationId xmlns:p14="http://schemas.microsoft.com/office/powerpoint/2010/main" val="12222603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986B956-CD16-7142-AA34-CD99E17C6772}" type="slidenum">
              <a:rPr lang="en-US" smtClean="0"/>
              <a:pPr>
                <a:defRPr/>
              </a:pPr>
              <a:t>7</a:t>
            </a:fld>
            <a:endParaRPr lang="en-US"/>
          </a:p>
        </p:txBody>
      </p:sp>
    </p:spTree>
    <p:extLst>
      <p:ext uri="{BB962C8B-B14F-4D97-AF65-F5344CB8AC3E}">
        <p14:creationId xmlns:p14="http://schemas.microsoft.com/office/powerpoint/2010/main" val="8248729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a:t>
            </a:r>
            <a:r>
              <a:rPr lang="en-US" baseline="0" dirty="0"/>
              <a:t> a quick walkthrough of the exercise before asking others to do it</a:t>
            </a:r>
            <a:endParaRPr lang="en-US" dirty="0"/>
          </a:p>
        </p:txBody>
      </p:sp>
      <p:sp>
        <p:nvSpPr>
          <p:cNvPr id="4" name="Slide Number Placeholder 3"/>
          <p:cNvSpPr>
            <a:spLocks noGrp="1"/>
          </p:cNvSpPr>
          <p:nvPr>
            <p:ph type="sldNum" sz="quarter" idx="10"/>
          </p:nvPr>
        </p:nvSpPr>
        <p:spPr/>
        <p:txBody>
          <a:bodyPr/>
          <a:lstStyle/>
          <a:p>
            <a:pPr>
              <a:defRPr/>
            </a:pPr>
            <a:fld id="{7986B956-CD16-7142-AA34-CD99E17C6772}" type="slidenum">
              <a:rPr lang="en-US" smtClean="0"/>
              <a:pPr>
                <a:defRPr/>
              </a:pPr>
              <a:t>8</a:t>
            </a:fld>
            <a:endParaRPr lang="en-US"/>
          </a:p>
        </p:txBody>
      </p:sp>
    </p:spTree>
    <p:extLst>
      <p:ext uri="{BB962C8B-B14F-4D97-AF65-F5344CB8AC3E}">
        <p14:creationId xmlns:p14="http://schemas.microsoft.com/office/powerpoint/2010/main" val="2978824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34" charset="0"/>
                <a:ea typeface="MS PGothic" panose="020B0600070205080204" pitchFamily="34" charset="-128"/>
                <a:cs typeface="Arial" pitchFamily="34" charset="0"/>
              </a:rPr>
              <a:t>The </a:t>
            </a:r>
            <a:r>
              <a:rPr lang="en-US" sz="1200" b="1" kern="1200" dirty="0">
                <a:solidFill>
                  <a:schemeClr val="tx1"/>
                </a:solidFill>
                <a:effectLst/>
                <a:latin typeface="Arial" pitchFamily="34" charset="0"/>
                <a:ea typeface="MS PGothic" panose="020B0600070205080204" pitchFamily="34" charset="-128"/>
                <a:cs typeface="Arial" pitchFamily="34" charset="0"/>
              </a:rPr>
              <a:t>Web Requests </a:t>
            </a:r>
            <a:r>
              <a:rPr lang="en-US" sz="1200" kern="1200" dirty="0">
                <a:solidFill>
                  <a:schemeClr val="tx1"/>
                </a:solidFill>
                <a:effectLst/>
                <a:latin typeface="Arial" pitchFamily="34" charset="0"/>
                <a:ea typeface="MS PGothic" panose="020B0600070205080204" pitchFamily="34" charset="-128"/>
                <a:cs typeface="Arial" pitchFamily="34" charset="0"/>
              </a:rPr>
              <a:t>dashlet displays collected information about web requests for diagnosing and tuning software components that handle web requests like servlets and JSPs</a:t>
            </a:r>
          </a:p>
        </p:txBody>
      </p:sp>
      <p:sp>
        <p:nvSpPr>
          <p:cNvPr id="4" name="Slide Number Placeholder 3"/>
          <p:cNvSpPr>
            <a:spLocks noGrp="1"/>
          </p:cNvSpPr>
          <p:nvPr>
            <p:ph type="sldNum" sz="quarter" idx="10"/>
          </p:nvPr>
        </p:nvSpPr>
        <p:spPr/>
        <p:txBody>
          <a:bodyPr/>
          <a:lstStyle/>
          <a:p>
            <a:pPr>
              <a:defRPr/>
            </a:pPr>
            <a:fld id="{7986B956-CD16-7142-AA34-CD99E17C6772}" type="slidenum">
              <a:rPr lang="en-US" smtClean="0"/>
              <a:pPr>
                <a:defRPr/>
              </a:pPr>
              <a:t>10</a:t>
            </a:fld>
            <a:endParaRPr lang="en-US"/>
          </a:p>
        </p:txBody>
      </p:sp>
    </p:spTree>
    <p:extLst>
      <p:ext uri="{BB962C8B-B14F-4D97-AF65-F5344CB8AC3E}">
        <p14:creationId xmlns:p14="http://schemas.microsoft.com/office/powerpoint/2010/main" val="2607072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on a Method</a:t>
            </a:r>
            <a:r>
              <a:rPr lang="en-US" baseline="0" dirty="0"/>
              <a:t> to see the caller breakdown, used to find problematic methods</a:t>
            </a:r>
          </a:p>
          <a:p>
            <a:endParaRPr lang="en-US" baseline="0" dirty="0"/>
          </a:p>
        </p:txBody>
      </p:sp>
      <p:sp>
        <p:nvSpPr>
          <p:cNvPr id="4" name="Slide Number Placeholder 3"/>
          <p:cNvSpPr>
            <a:spLocks noGrp="1"/>
          </p:cNvSpPr>
          <p:nvPr>
            <p:ph type="sldNum" sz="quarter" idx="10"/>
          </p:nvPr>
        </p:nvSpPr>
        <p:spPr/>
        <p:txBody>
          <a:bodyPr/>
          <a:lstStyle/>
          <a:p>
            <a:pPr>
              <a:defRPr/>
            </a:pPr>
            <a:fld id="{7986B956-CD16-7142-AA34-CD99E17C6772}" type="slidenum">
              <a:rPr lang="en-US" smtClean="0"/>
              <a:pPr>
                <a:defRPr/>
              </a:pPr>
              <a:t>11</a:t>
            </a:fld>
            <a:endParaRPr lang="en-US"/>
          </a:p>
        </p:txBody>
      </p:sp>
    </p:spTree>
    <p:extLst>
      <p:ext uri="{BB962C8B-B14F-4D97-AF65-F5344CB8AC3E}">
        <p14:creationId xmlns:p14="http://schemas.microsoft.com/office/powerpoint/2010/main" val="6998369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Arial" pitchFamily="34" charset="0"/>
              <a:ea typeface="MS PGothic" panose="020B0600070205080204" pitchFamily="34" charset="-128"/>
              <a:cs typeface="Arial" pitchFamily="34" charset="0"/>
            </a:endParaRPr>
          </a:p>
        </p:txBody>
      </p:sp>
      <p:sp>
        <p:nvSpPr>
          <p:cNvPr id="4" name="Slide Number Placeholder 3"/>
          <p:cNvSpPr>
            <a:spLocks noGrp="1"/>
          </p:cNvSpPr>
          <p:nvPr>
            <p:ph type="sldNum" sz="quarter" idx="10"/>
          </p:nvPr>
        </p:nvSpPr>
        <p:spPr/>
        <p:txBody>
          <a:bodyPr/>
          <a:lstStyle/>
          <a:p>
            <a:pPr>
              <a:defRPr/>
            </a:pPr>
            <a:fld id="{7986B956-CD16-7142-AA34-CD99E17C6772}" type="slidenum">
              <a:rPr lang="en-US" smtClean="0"/>
              <a:pPr>
                <a:defRPr/>
              </a:pPr>
              <a:t>12</a:t>
            </a:fld>
            <a:endParaRPr lang="en-US"/>
          </a:p>
        </p:txBody>
      </p:sp>
    </p:spTree>
    <p:extLst>
      <p:ext uri="{BB962C8B-B14F-4D97-AF65-F5344CB8AC3E}">
        <p14:creationId xmlns:p14="http://schemas.microsoft.com/office/powerpoint/2010/main" val="12589508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75932" y="5583883"/>
            <a:ext cx="3440137" cy="667960"/>
          </a:xfrm>
          <a:prstGeom prst="rect">
            <a:avLst/>
          </a:prstGeom>
        </p:spPr>
      </p:pic>
      <p:sp>
        <p:nvSpPr>
          <p:cNvPr id="2" name="Footer Placeholder 1"/>
          <p:cNvSpPr>
            <a:spLocks noGrp="1"/>
          </p:cNvSpPr>
          <p:nvPr>
            <p:ph type="ftr" sz="quarter" idx="11"/>
          </p:nvPr>
        </p:nvSpPr>
        <p:spPr>
          <a:xfrm>
            <a:off x="4038600" y="6656636"/>
            <a:ext cx="4114800" cy="201364"/>
          </a:xfrm>
        </p:spPr>
        <p:txBody>
          <a:bodyPr/>
          <a:lstStyle>
            <a:lvl1pPr>
              <a:defRPr>
                <a:solidFill>
                  <a:schemeClr val="tx1">
                    <a:lumMod val="40000"/>
                    <a:lumOff val="60000"/>
                  </a:schemeClr>
                </a:solidFill>
              </a:defRPr>
            </a:lvl1pPr>
          </a:lstStyle>
          <a:p>
            <a:r>
              <a:rPr lang="en-US" dirty="0"/>
              <a:t>Confidential, Dynatrace LLC</a:t>
            </a:r>
          </a:p>
        </p:txBody>
      </p:sp>
      <p:sp>
        <p:nvSpPr>
          <p:cNvPr id="4" name="Slide Number Placeholder 3"/>
          <p:cNvSpPr>
            <a:spLocks noGrp="1"/>
          </p:cNvSpPr>
          <p:nvPr>
            <p:ph type="sldNum" sz="quarter" idx="12"/>
          </p:nvPr>
        </p:nvSpPr>
        <p:spPr/>
        <p:txBody>
          <a:bodyPr/>
          <a:lstStyle>
            <a:lvl1pPr>
              <a:defRPr>
                <a:solidFill>
                  <a:schemeClr val="tx1">
                    <a:lumMod val="40000"/>
                    <a:lumOff val="60000"/>
                  </a:schemeClr>
                </a:solidFill>
              </a:defRPr>
            </a:lvl1pPr>
          </a:lstStyle>
          <a:p>
            <a:fld id="{43BA0369-9F40-4B56-945B-D8308AE94A9C}" type="slidenum">
              <a:rPr lang="en-US" smtClean="0"/>
              <a:pPr/>
              <a:t>‹#›</a:t>
            </a:fld>
            <a:endParaRPr lang="en-US" dirty="0"/>
          </a:p>
        </p:txBody>
      </p:sp>
      <p:sp>
        <p:nvSpPr>
          <p:cNvPr id="6" name="Title 5"/>
          <p:cNvSpPr>
            <a:spLocks noGrp="1"/>
          </p:cNvSpPr>
          <p:nvPr>
            <p:ph type="title" hasCustomPrompt="1"/>
          </p:nvPr>
        </p:nvSpPr>
        <p:spPr>
          <a:xfrm>
            <a:off x="696075" y="1948970"/>
            <a:ext cx="10799850" cy="757627"/>
          </a:xfrm>
        </p:spPr>
        <p:txBody>
          <a:bodyPr anchor="b" anchorCtr="0">
            <a:noAutofit/>
          </a:bodyPr>
          <a:lstStyle>
            <a:lvl1pPr>
              <a:defRPr sz="5800" b="0">
                <a:solidFill>
                  <a:schemeClr val="bg2"/>
                </a:solidFill>
              </a:defRPr>
            </a:lvl1pPr>
          </a:lstStyle>
          <a:p>
            <a:r>
              <a:rPr lang="en-US" dirty="0"/>
              <a:t>Presentation Title</a:t>
            </a:r>
          </a:p>
        </p:txBody>
      </p:sp>
      <p:sp>
        <p:nvSpPr>
          <p:cNvPr id="10" name="Text Placeholder 9"/>
          <p:cNvSpPr>
            <a:spLocks noGrp="1"/>
          </p:cNvSpPr>
          <p:nvPr>
            <p:ph type="body" sz="quarter" idx="13" hasCustomPrompt="1"/>
          </p:nvPr>
        </p:nvSpPr>
        <p:spPr>
          <a:xfrm>
            <a:off x="1282245" y="3136230"/>
            <a:ext cx="9627510" cy="571500"/>
          </a:xfrm>
        </p:spPr>
        <p:txBody>
          <a:bodyPr>
            <a:noAutofit/>
          </a:bodyPr>
          <a:lstStyle>
            <a:lvl1pPr marL="0" indent="0" algn="ctr">
              <a:buNone/>
              <a:defRPr>
                <a:solidFill>
                  <a:schemeClr val="bg2"/>
                </a:solidFill>
              </a:defRPr>
            </a:lvl1pPr>
          </a:lstStyle>
          <a:p>
            <a:pPr lvl="0"/>
            <a:r>
              <a:rPr lang="en-US" dirty="0"/>
              <a:t>Subtitle</a:t>
            </a:r>
          </a:p>
        </p:txBody>
      </p:sp>
      <p:sp>
        <p:nvSpPr>
          <p:cNvPr id="11" name="Text Placeholder 9"/>
          <p:cNvSpPr>
            <a:spLocks noGrp="1"/>
          </p:cNvSpPr>
          <p:nvPr>
            <p:ph type="body" sz="quarter" idx="14" hasCustomPrompt="1"/>
          </p:nvPr>
        </p:nvSpPr>
        <p:spPr>
          <a:xfrm>
            <a:off x="1286823" y="4216666"/>
            <a:ext cx="9618354" cy="571500"/>
          </a:xfrm>
        </p:spPr>
        <p:txBody>
          <a:bodyPr anchor="ctr" anchorCtr="0">
            <a:noAutofit/>
          </a:bodyPr>
          <a:lstStyle>
            <a:lvl1pPr marL="0" indent="0" algn="ctr">
              <a:buNone/>
              <a:defRPr sz="2300" baseline="0">
                <a:solidFill>
                  <a:schemeClr val="bg2"/>
                </a:solidFill>
              </a:defRPr>
            </a:lvl1pPr>
          </a:lstStyle>
          <a:p>
            <a:pPr lvl="0"/>
            <a:r>
              <a:rPr lang="en-US" dirty="0"/>
              <a:t>Speaker Name and Title</a:t>
            </a:r>
          </a:p>
        </p:txBody>
      </p:sp>
    </p:spTree>
    <p:extLst>
      <p:ext uri="{BB962C8B-B14F-4D97-AF65-F5344CB8AC3E}">
        <p14:creationId xmlns:p14="http://schemas.microsoft.com/office/powerpoint/2010/main" val="84099204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Slide_green_ligh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34910" b="36883"/>
          <a:stretch/>
        </p:blipFill>
        <p:spPr>
          <a:xfrm>
            <a:off x="6807201" y="1724691"/>
            <a:ext cx="5400039" cy="5163789"/>
          </a:xfrm>
          <a:prstGeom prst="rect">
            <a:avLst/>
          </a:prstGeom>
        </p:spPr>
      </p:pic>
      <p:sp>
        <p:nvSpPr>
          <p:cNvPr id="16" name="Text Placeholder 6"/>
          <p:cNvSpPr>
            <a:spLocks noGrp="1"/>
          </p:cNvSpPr>
          <p:nvPr>
            <p:ph type="body" sz="quarter" idx="13" hasCustomPrompt="1"/>
          </p:nvPr>
        </p:nvSpPr>
        <p:spPr>
          <a:xfrm>
            <a:off x="539115" y="3843951"/>
            <a:ext cx="2749151" cy="523220"/>
          </a:xfrm>
        </p:spPr>
        <p:txBody>
          <a:bodyPr wrap="none" anchor="t" anchorCtr="0">
            <a:spAutoFit/>
          </a:bodyPr>
          <a:lstStyle>
            <a:lvl1pPr marL="0" indent="0">
              <a:buNone/>
              <a:defRPr>
                <a:solidFill>
                  <a:schemeClr val="bg2"/>
                </a:solidFill>
              </a:defRPr>
            </a:lvl1pPr>
          </a:lstStyle>
          <a:p>
            <a:pPr lvl="0"/>
            <a:r>
              <a:rPr lang="en-US" dirty="0"/>
              <a:t>Click to add name</a:t>
            </a:r>
          </a:p>
        </p:txBody>
      </p:sp>
      <p:sp>
        <p:nvSpPr>
          <p:cNvPr id="17" name="Text Placeholder 6"/>
          <p:cNvSpPr>
            <a:spLocks noGrp="1"/>
          </p:cNvSpPr>
          <p:nvPr>
            <p:ph type="body" sz="quarter" idx="14" hasCustomPrompt="1"/>
          </p:nvPr>
        </p:nvSpPr>
        <p:spPr>
          <a:xfrm>
            <a:off x="539115" y="4394107"/>
            <a:ext cx="1841273" cy="400110"/>
          </a:xfrm>
        </p:spPr>
        <p:txBody>
          <a:bodyPr wrap="none" anchor="t" anchorCtr="0">
            <a:spAutoFit/>
          </a:bodyPr>
          <a:lstStyle>
            <a:lvl1pPr marL="0" indent="0">
              <a:buNone/>
              <a:defRPr sz="2000">
                <a:solidFill>
                  <a:schemeClr val="bg2"/>
                </a:solidFill>
              </a:defRPr>
            </a:lvl1pPr>
          </a:lstStyle>
          <a:p>
            <a:pPr lvl="0"/>
            <a:r>
              <a:rPr lang="en-US" dirty="0"/>
              <a:t>Click to add title</a:t>
            </a:r>
          </a:p>
        </p:txBody>
      </p:sp>
      <p:sp>
        <p:nvSpPr>
          <p:cNvPr id="3" name="Title 2"/>
          <p:cNvSpPr>
            <a:spLocks noGrp="1"/>
          </p:cNvSpPr>
          <p:nvPr>
            <p:ph type="title" hasCustomPrompt="1"/>
          </p:nvPr>
        </p:nvSpPr>
        <p:spPr>
          <a:xfrm>
            <a:off x="365905" y="1619466"/>
            <a:ext cx="8384805" cy="757627"/>
          </a:xfrm>
        </p:spPr>
        <p:txBody>
          <a:bodyPr>
            <a:noAutofit/>
          </a:bodyPr>
          <a:lstStyle>
            <a:lvl1pPr algn="l">
              <a:defRPr sz="5400">
                <a:solidFill>
                  <a:schemeClr val="tx1"/>
                </a:solidFill>
              </a:defRPr>
            </a:lvl1pPr>
          </a:lstStyle>
          <a:p>
            <a:r>
              <a:rPr lang="en-US" dirty="0"/>
              <a:t>Click to add slide title</a:t>
            </a:r>
          </a:p>
        </p:txBody>
      </p:sp>
      <p:sp>
        <p:nvSpPr>
          <p:cNvPr id="2" name="Footer Placeholder 1"/>
          <p:cNvSpPr>
            <a:spLocks noGrp="1"/>
          </p:cNvSpPr>
          <p:nvPr>
            <p:ph type="ftr" sz="quarter" idx="15"/>
          </p:nvPr>
        </p:nvSpPr>
        <p:spPr/>
        <p:txBody>
          <a:bodyPr/>
          <a:lstStyle/>
          <a:p>
            <a:r>
              <a:rPr lang="en-US" dirty="0"/>
              <a:t>Confidential, Dynatrace LLC</a:t>
            </a:r>
          </a:p>
        </p:txBody>
      </p:sp>
      <p:sp>
        <p:nvSpPr>
          <p:cNvPr id="4" name="Slide Number Placeholder 3"/>
          <p:cNvSpPr>
            <a:spLocks noGrp="1"/>
          </p:cNvSpPr>
          <p:nvPr>
            <p:ph type="sldNum" sz="quarter" idx="16"/>
          </p:nvPr>
        </p:nvSpPr>
        <p:spPr/>
        <p:txBody>
          <a:bodyPr/>
          <a:lstStyle/>
          <a:p>
            <a:fld id="{361E82BE-B626-4EB2-8898-B03C44A2E9A4}" type="slidenum">
              <a:rPr lang="en-US" smtClean="0"/>
              <a:pPr/>
              <a:t>‹#›</a:t>
            </a:fld>
            <a:endParaRPr lang="en-US" dirty="0"/>
          </a:p>
        </p:txBody>
      </p:sp>
    </p:spTree>
    <p:extLst>
      <p:ext uri="{BB962C8B-B14F-4D97-AF65-F5344CB8AC3E}">
        <p14:creationId xmlns:p14="http://schemas.microsoft.com/office/powerpoint/2010/main" val="2172261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Text Placeholder 2"/>
          <p:cNvSpPr>
            <a:spLocks noGrp="1"/>
          </p:cNvSpPr>
          <p:nvPr>
            <p:ph idx="12"/>
          </p:nvPr>
        </p:nvSpPr>
        <p:spPr>
          <a:xfrm>
            <a:off x="1188721" y="1825625"/>
            <a:ext cx="9811976" cy="4351338"/>
          </a:xfrm>
          <a:prstGeom prst="rect">
            <a:avLst/>
          </a:prstGeom>
        </p:spPr>
        <p:txBody>
          <a:bodyPr vert="horz" lIns="91440" tIns="45720" rIns="91440" bIns="45720" rtlCol="0">
            <a:normAutofit/>
          </a:bodyPr>
          <a:lstStyle>
            <a:lvl1pPr>
              <a:defRPr>
                <a:solidFill>
                  <a:schemeClr val="tx1"/>
                </a:solidFill>
              </a:defRPr>
            </a:lvl1pPr>
          </a:lstStyle>
          <a:p>
            <a:pPr lvl="0"/>
            <a:r>
              <a:rPr lang="en-US" dirty="0"/>
              <a:t>Click to edit Master text styles</a:t>
            </a:r>
          </a:p>
          <a:p>
            <a:pPr lvl="1"/>
            <a:r>
              <a:rPr lang="en-US" dirty="0"/>
              <a:t>Second level</a:t>
            </a:r>
          </a:p>
          <a:p>
            <a:pPr lvl="2"/>
            <a:r>
              <a:rPr lang="en-US" dirty="0"/>
              <a:t>Third level</a:t>
            </a:r>
          </a:p>
        </p:txBody>
      </p:sp>
      <p:sp>
        <p:nvSpPr>
          <p:cNvPr id="4" name="Slide Number Placeholder 3"/>
          <p:cNvSpPr>
            <a:spLocks noGrp="1"/>
          </p:cNvSpPr>
          <p:nvPr>
            <p:ph type="sldNum" sz="quarter" idx="10"/>
          </p:nvPr>
        </p:nvSpPr>
        <p:spPr/>
        <p:txBody>
          <a:bodyPr/>
          <a:lstStyle>
            <a:lvl1pPr>
              <a:defRPr>
                <a:solidFill>
                  <a:schemeClr val="tx1">
                    <a:lumMod val="40000"/>
                    <a:lumOff val="60000"/>
                  </a:schemeClr>
                </a:solidFill>
              </a:defRPr>
            </a:lvl1pPr>
          </a:lstStyle>
          <a:p>
            <a:fld id="{361E82BE-B626-4EB2-8898-B03C44A2E9A4}" type="slidenum">
              <a:rPr lang="en-US" smtClean="0"/>
              <a:pPr/>
              <a:t>‹#›</a:t>
            </a:fld>
            <a:endParaRPr lang="en-US" dirty="0"/>
          </a:p>
        </p:txBody>
      </p:sp>
      <p:sp>
        <p:nvSpPr>
          <p:cNvPr id="5" name="Footer Placeholder 4"/>
          <p:cNvSpPr>
            <a:spLocks noGrp="1"/>
          </p:cNvSpPr>
          <p:nvPr>
            <p:ph type="ftr" sz="quarter" idx="11"/>
          </p:nvPr>
        </p:nvSpPr>
        <p:spPr>
          <a:xfrm>
            <a:off x="4038600" y="6656636"/>
            <a:ext cx="4114800" cy="201364"/>
          </a:xfrm>
        </p:spPr>
        <p:txBody>
          <a:bodyPr/>
          <a:lstStyle>
            <a:lvl1pPr>
              <a:defRPr>
                <a:solidFill>
                  <a:schemeClr val="tx1">
                    <a:lumMod val="40000"/>
                    <a:lumOff val="60000"/>
                  </a:schemeClr>
                </a:solidFill>
              </a:defRPr>
            </a:lvl1pPr>
          </a:lstStyle>
          <a:p>
            <a:r>
              <a:rPr lang="en-US" dirty="0"/>
              <a:t>Confidential, Dynatrace LLC</a:t>
            </a:r>
          </a:p>
        </p:txBody>
      </p:sp>
      <p:sp>
        <p:nvSpPr>
          <p:cNvPr id="8" name="Title Placeholder 1"/>
          <p:cNvSpPr>
            <a:spLocks noGrp="1"/>
          </p:cNvSpPr>
          <p:nvPr>
            <p:ph type="title"/>
          </p:nvPr>
        </p:nvSpPr>
        <p:spPr>
          <a:xfrm>
            <a:off x="1188721" y="436759"/>
            <a:ext cx="9811976" cy="757627"/>
          </a:xfrm>
          <a:prstGeom prst="rect">
            <a:avLst/>
          </a:prstGeom>
        </p:spPr>
        <p:txBody>
          <a:bodyPr vert="horz" lIns="91440" tIns="45720" rIns="91440" bIns="45720" rtlCol="0" anchor="t">
            <a:normAutofit/>
          </a:bodyPr>
          <a:lstStyle>
            <a:lvl1pPr>
              <a:defRPr>
                <a:solidFill>
                  <a:schemeClr val="tx1"/>
                </a:solidFill>
              </a:defRPr>
            </a:lvl1pPr>
          </a:lstStyle>
          <a:p>
            <a:r>
              <a:rPr lang="en-US" dirty="0"/>
              <a:t>Click to add title</a:t>
            </a:r>
          </a:p>
        </p:txBody>
      </p:sp>
    </p:spTree>
    <p:extLst>
      <p:ext uri="{BB962C8B-B14F-4D97-AF65-F5344CB8AC3E}">
        <p14:creationId xmlns:p14="http://schemas.microsoft.com/office/powerpoint/2010/main" val="2124111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3" name="Slide Number Placeholder 2"/>
          <p:cNvSpPr>
            <a:spLocks noGrp="1"/>
          </p:cNvSpPr>
          <p:nvPr>
            <p:ph type="sldNum" sz="quarter" idx="10"/>
          </p:nvPr>
        </p:nvSpPr>
        <p:spPr/>
        <p:txBody>
          <a:bodyPr/>
          <a:lstStyle/>
          <a:p>
            <a:fld id="{361E82BE-B626-4EB2-8898-B03C44A2E9A4}"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Confidential, Dynatrace LLC</a:t>
            </a:r>
          </a:p>
        </p:txBody>
      </p:sp>
    </p:spTree>
    <p:extLst>
      <p:ext uri="{BB962C8B-B14F-4D97-AF65-F5344CB8AC3E}">
        <p14:creationId xmlns:p14="http://schemas.microsoft.com/office/powerpoint/2010/main" val="7730278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a and two Content">
    <p:spTree>
      <p:nvGrpSpPr>
        <p:cNvPr id="1" name=""/>
        <p:cNvGrpSpPr/>
        <p:nvPr/>
      </p:nvGrpSpPr>
      <p:grpSpPr>
        <a:xfrm>
          <a:off x="0" y="0"/>
          <a:ext cx="0" cy="0"/>
          <a:chOff x="0" y="0"/>
          <a:chExt cx="0" cy="0"/>
        </a:xfrm>
      </p:grpSpPr>
      <p:sp>
        <p:nvSpPr>
          <p:cNvPr id="11" name="Content Placeholder 3"/>
          <p:cNvSpPr>
            <a:spLocks noGrp="1"/>
          </p:cNvSpPr>
          <p:nvPr>
            <p:ph sz="half" idx="2"/>
          </p:nvPr>
        </p:nvSpPr>
        <p:spPr>
          <a:xfrm>
            <a:off x="1188721" y="1825625"/>
            <a:ext cx="4475911" cy="3753765"/>
          </a:xfrm>
        </p:spPr>
        <p:txBody>
          <a:bodyPr>
            <a:noAutofit/>
          </a:bodyPr>
          <a:lstStyle>
            <a:lvl1pPr marL="231775" indent="-231775">
              <a:buClr>
                <a:schemeClr val="accent1"/>
              </a:buClr>
              <a:buFont typeface="Arial" panose="020B0604020202020204" pitchFamily="34" charset="0"/>
              <a:buChar char="•"/>
              <a:defRPr sz="2400"/>
            </a:lvl1pPr>
            <a:lvl2pPr marL="573088" indent="-115888">
              <a:buClr>
                <a:srgbClr val="626D6E"/>
              </a:buClr>
              <a:buSzPct val="80000"/>
              <a:defRPr sz="2000">
                <a:solidFill>
                  <a:schemeClr val="bg2"/>
                </a:solidFill>
              </a:defRPr>
            </a:lvl2pPr>
            <a:lvl3pPr marL="1030288" indent="-115888">
              <a:buClr>
                <a:srgbClr val="626D6E"/>
              </a:buClr>
              <a:buSzPct val="80000"/>
              <a:defRPr sz="2000">
                <a:solidFill>
                  <a:schemeClr val="bg2"/>
                </a:solidFill>
              </a:defRPr>
            </a:lvl3pPr>
            <a:lvl4pPr>
              <a:buClr>
                <a:schemeClr val="accent1"/>
              </a:buClr>
              <a:defRPr sz="1800">
                <a:solidFill>
                  <a:schemeClr val="tx2"/>
                </a:solidFill>
              </a:defRPr>
            </a:lvl4pPr>
            <a:lvl5pPr>
              <a:buClr>
                <a:schemeClr val="accent1"/>
              </a:buClr>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p:txBody>
      </p:sp>
      <p:sp>
        <p:nvSpPr>
          <p:cNvPr id="2" name="Footer Placeholder 1"/>
          <p:cNvSpPr>
            <a:spLocks noGrp="1"/>
          </p:cNvSpPr>
          <p:nvPr>
            <p:ph type="ftr" sz="quarter" idx="10"/>
          </p:nvPr>
        </p:nvSpPr>
        <p:spPr/>
        <p:txBody>
          <a:bodyPr/>
          <a:lstStyle>
            <a:lvl1pPr>
              <a:defRPr>
                <a:solidFill>
                  <a:schemeClr val="tx1">
                    <a:lumMod val="40000"/>
                    <a:lumOff val="60000"/>
                  </a:schemeClr>
                </a:solidFill>
              </a:defRPr>
            </a:lvl1pPr>
          </a:lstStyle>
          <a:p>
            <a:r>
              <a:rPr lang="en-US" dirty="0"/>
              <a:t>Confidential, Dynatrace LLC</a:t>
            </a:r>
          </a:p>
        </p:txBody>
      </p:sp>
      <p:sp>
        <p:nvSpPr>
          <p:cNvPr id="3" name="Slide Number Placeholder 2"/>
          <p:cNvSpPr>
            <a:spLocks noGrp="1"/>
          </p:cNvSpPr>
          <p:nvPr>
            <p:ph type="sldNum" sz="quarter" idx="11"/>
          </p:nvPr>
        </p:nvSpPr>
        <p:spPr/>
        <p:txBody>
          <a:bodyPr/>
          <a:lstStyle>
            <a:lvl1pPr>
              <a:defRPr>
                <a:solidFill>
                  <a:schemeClr val="tx1">
                    <a:lumMod val="40000"/>
                    <a:lumOff val="60000"/>
                  </a:schemeClr>
                </a:solidFill>
              </a:defRPr>
            </a:lvl1pPr>
          </a:lstStyle>
          <a:p>
            <a:fld id="{361E82BE-B626-4EB2-8898-B03C44A2E9A4}" type="slidenum">
              <a:rPr lang="en-US" smtClean="0"/>
              <a:pPr/>
              <a:t>‹#›</a:t>
            </a:fld>
            <a:endParaRPr lang="en-US" dirty="0"/>
          </a:p>
        </p:txBody>
      </p:sp>
      <p:sp>
        <p:nvSpPr>
          <p:cNvPr id="8" name="Title Placeholder 1"/>
          <p:cNvSpPr>
            <a:spLocks noGrp="1"/>
          </p:cNvSpPr>
          <p:nvPr>
            <p:ph type="title"/>
          </p:nvPr>
        </p:nvSpPr>
        <p:spPr>
          <a:xfrm>
            <a:off x="1188721" y="436759"/>
            <a:ext cx="9811976" cy="757627"/>
          </a:xfrm>
          <a:prstGeom prst="rect">
            <a:avLst/>
          </a:prstGeom>
        </p:spPr>
        <p:txBody>
          <a:bodyPr vert="horz" lIns="91440" tIns="45720" rIns="91440" bIns="45720" rtlCol="0" anchor="t">
            <a:normAutofit/>
          </a:bodyPr>
          <a:lstStyle>
            <a:lvl1pPr>
              <a:defRPr>
                <a:solidFill>
                  <a:schemeClr val="tx1"/>
                </a:solidFill>
              </a:defRPr>
            </a:lvl1pPr>
          </a:lstStyle>
          <a:p>
            <a:r>
              <a:rPr lang="en-US" dirty="0"/>
              <a:t>Click to add title</a:t>
            </a:r>
          </a:p>
        </p:txBody>
      </p:sp>
      <p:sp>
        <p:nvSpPr>
          <p:cNvPr id="12" name="Content Placeholder 3"/>
          <p:cNvSpPr>
            <a:spLocks noGrp="1"/>
          </p:cNvSpPr>
          <p:nvPr>
            <p:ph sz="half" idx="12"/>
          </p:nvPr>
        </p:nvSpPr>
        <p:spPr>
          <a:xfrm>
            <a:off x="6524786" y="1825624"/>
            <a:ext cx="4475911" cy="3753765"/>
          </a:xfrm>
        </p:spPr>
        <p:txBody>
          <a:bodyPr>
            <a:noAutofit/>
          </a:bodyPr>
          <a:lstStyle>
            <a:lvl1pPr marL="231775" indent="-231775">
              <a:buClr>
                <a:schemeClr val="accent1"/>
              </a:buClr>
              <a:buFont typeface="Arial" panose="020B0604020202020204" pitchFamily="34" charset="0"/>
              <a:buChar char="•"/>
              <a:defRPr sz="2400"/>
            </a:lvl1pPr>
            <a:lvl2pPr marL="573088" indent="-115888">
              <a:buClr>
                <a:srgbClr val="626D6E"/>
              </a:buClr>
              <a:buSzPct val="80000"/>
              <a:defRPr sz="2000">
                <a:solidFill>
                  <a:schemeClr val="bg2"/>
                </a:solidFill>
              </a:defRPr>
            </a:lvl2pPr>
            <a:lvl3pPr marL="1030288" indent="-115888">
              <a:buClr>
                <a:srgbClr val="626D6E"/>
              </a:buClr>
              <a:buSzPct val="80000"/>
              <a:defRPr sz="2000">
                <a:solidFill>
                  <a:schemeClr val="bg2"/>
                </a:solidFill>
              </a:defRPr>
            </a:lvl3pPr>
            <a:lvl4pPr>
              <a:buClr>
                <a:schemeClr val="accent1"/>
              </a:buClr>
              <a:defRPr sz="1800">
                <a:solidFill>
                  <a:schemeClr val="tx2"/>
                </a:solidFill>
              </a:defRPr>
            </a:lvl4pPr>
            <a:lvl5pPr>
              <a:buClr>
                <a:schemeClr val="accent1"/>
              </a:buClr>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0395063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3 image_1/3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867" y="904866"/>
            <a:ext cx="4360922" cy="708301"/>
          </a:xfrm>
        </p:spPr>
        <p:txBody>
          <a:bodyPr>
            <a:noAutofit/>
          </a:bodyPr>
          <a:lstStyle>
            <a:lvl1pPr algn="l">
              <a:defRPr sz="3600">
                <a:solidFill>
                  <a:schemeClr val="tx1"/>
                </a:solidFill>
              </a:defRPr>
            </a:lvl1pPr>
          </a:lstStyle>
          <a:p>
            <a:r>
              <a:rPr lang="en-US" dirty="0"/>
              <a:t>Click to edit title</a:t>
            </a:r>
          </a:p>
        </p:txBody>
      </p:sp>
      <p:sp>
        <p:nvSpPr>
          <p:cNvPr id="3" name="Content Placeholder 2"/>
          <p:cNvSpPr>
            <a:spLocks noGrp="1"/>
          </p:cNvSpPr>
          <p:nvPr>
            <p:ph sz="half" idx="1"/>
          </p:nvPr>
        </p:nvSpPr>
        <p:spPr>
          <a:xfrm>
            <a:off x="161866" y="2518033"/>
            <a:ext cx="4360921" cy="3310309"/>
          </a:xfrm>
        </p:spPr>
        <p:txBody>
          <a:bodyPr>
            <a:noAutofit/>
          </a:bodyPr>
          <a:lstStyle>
            <a:lvl1pPr>
              <a:buClr>
                <a:schemeClr val="accent1"/>
              </a:buClr>
              <a:defRPr>
                <a:solidFill>
                  <a:schemeClr val="tx1"/>
                </a:solidFill>
              </a:defRPr>
            </a:lvl1pPr>
            <a:lvl2pPr marL="627063" indent="-169863">
              <a:buClr>
                <a:srgbClr val="414141"/>
              </a:buClr>
              <a:buSzPct val="80000"/>
              <a:buFont typeface="Arial" panose="020B0604020202020204" pitchFamily="34" charset="0"/>
              <a:buChar char="•"/>
              <a:defRPr>
                <a:solidFill>
                  <a:schemeClr val="bg2"/>
                </a:solidFill>
              </a:defRPr>
            </a:lvl2pPr>
            <a:lvl3pPr marL="1084263" indent="-169863">
              <a:buClr>
                <a:srgbClr val="414141"/>
              </a:buClr>
              <a:buSzPct val="80000"/>
              <a:buFont typeface="Arial" panose="020B0604020202020204" pitchFamily="34" charset="0"/>
              <a:buChar char="•"/>
              <a:defRPr>
                <a:solidFill>
                  <a:schemeClr val="bg2"/>
                </a:solidFill>
              </a:defRPr>
            </a:lvl3p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12"/>
          </p:nvPr>
        </p:nvSpPr>
        <p:spPr/>
        <p:txBody>
          <a:bodyPr/>
          <a:lstStyle/>
          <a:p>
            <a:fld id="{43BA0369-9F40-4B56-945B-D8308AE94A9C}" type="slidenum">
              <a:rPr lang="en-US" smtClean="0"/>
              <a:t>‹#›</a:t>
            </a:fld>
            <a:endParaRPr lang="en-US"/>
          </a:p>
        </p:txBody>
      </p:sp>
      <p:sp>
        <p:nvSpPr>
          <p:cNvPr id="12" name="TextBox 11"/>
          <p:cNvSpPr txBox="1"/>
          <p:nvPr userDrawn="1"/>
        </p:nvSpPr>
        <p:spPr>
          <a:xfrm>
            <a:off x="5380900" y="6627168"/>
            <a:ext cx="1430200" cy="230832"/>
          </a:xfrm>
          <a:prstGeom prst="rect">
            <a:avLst/>
          </a:prstGeom>
          <a:noFill/>
        </p:spPr>
        <p:txBody>
          <a:bodyPr wrap="none" rtlCol="0" anchor="b">
            <a:spAutoFit/>
          </a:bodyPr>
          <a:lstStyle/>
          <a:p>
            <a:pPr algn="ctr"/>
            <a:r>
              <a:rPr lang="en-US" sz="900" dirty="0">
                <a:solidFill>
                  <a:schemeClr val="tx2"/>
                </a:solidFill>
              </a:rPr>
              <a:t>Copyright 2016, Dynatrace</a:t>
            </a:r>
          </a:p>
        </p:txBody>
      </p:sp>
      <p:sp>
        <p:nvSpPr>
          <p:cNvPr id="5" name="Picture Placeholder 4"/>
          <p:cNvSpPr>
            <a:spLocks noGrp="1"/>
          </p:cNvSpPr>
          <p:nvPr>
            <p:ph type="pic" sz="quarter" idx="13"/>
          </p:nvPr>
        </p:nvSpPr>
        <p:spPr>
          <a:xfrm>
            <a:off x="4522788" y="0"/>
            <a:ext cx="7669212" cy="6858000"/>
          </a:xfrm>
          <a:solidFill>
            <a:schemeClr val="bg1">
              <a:lumMod val="95000"/>
            </a:schemeClr>
          </a:solidFill>
        </p:spPr>
        <p:txBody>
          <a:bodyPr/>
          <a:lstStyle>
            <a:lvl1pPr marL="0" indent="0">
              <a:buNone/>
              <a:defRPr/>
            </a:lvl1pPr>
          </a:lstStyle>
          <a:p>
            <a:endParaRPr lang="en-US" dirty="0"/>
          </a:p>
        </p:txBody>
      </p:sp>
      <p:sp>
        <p:nvSpPr>
          <p:cNvPr id="8" name="Footer Placeholder 6"/>
          <p:cNvSpPr>
            <a:spLocks noGrp="1"/>
          </p:cNvSpPr>
          <p:nvPr>
            <p:ph type="ftr" sz="quarter" idx="3"/>
          </p:nvPr>
        </p:nvSpPr>
        <p:spPr>
          <a:xfrm>
            <a:off x="1656645" y="6656636"/>
            <a:ext cx="4114800" cy="201364"/>
          </a:xfrm>
          <a:prstGeom prst="rect">
            <a:avLst/>
          </a:prstGeom>
        </p:spPr>
        <p:txBody>
          <a:bodyPr vert="horz" lIns="91440" tIns="45720" rIns="91440" bIns="45720" rtlCol="0" anchor="ctr"/>
          <a:lstStyle>
            <a:lvl1pPr algn="ctr">
              <a:defRPr sz="1000">
                <a:solidFill>
                  <a:schemeClr val="tx1">
                    <a:lumMod val="40000"/>
                    <a:lumOff val="60000"/>
                  </a:schemeClr>
                </a:solidFill>
              </a:defRPr>
            </a:lvl1pPr>
          </a:lstStyle>
          <a:p>
            <a:r>
              <a:rPr lang="en-US" dirty="0"/>
              <a:t>Confidential, Dynatrace LLC</a:t>
            </a:r>
          </a:p>
        </p:txBody>
      </p:sp>
    </p:spTree>
    <p:extLst>
      <p:ext uri="{BB962C8B-B14F-4D97-AF65-F5344CB8AC3E}">
        <p14:creationId xmlns:p14="http://schemas.microsoft.com/office/powerpoint/2010/main" val="664425946"/>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Emphasis">
    <p:bg>
      <p:bgPr>
        <a:solidFill>
          <a:schemeClr val="accent1">
            <a:lumMod val="75000"/>
          </a:schemeClr>
        </a:solidFill>
        <a:effectLst/>
      </p:bgPr>
    </p:bg>
    <p:spTree>
      <p:nvGrpSpPr>
        <p:cNvPr id="1" name=""/>
        <p:cNvGrpSpPr/>
        <p:nvPr/>
      </p:nvGrpSpPr>
      <p:grpSpPr>
        <a:xfrm>
          <a:off x="0" y="0"/>
          <a:ext cx="0" cy="0"/>
          <a:chOff x="0" y="0"/>
          <a:chExt cx="0" cy="0"/>
        </a:xfrm>
      </p:grpSpPr>
      <p:sp>
        <p:nvSpPr>
          <p:cNvPr id="40" name="Title 1"/>
          <p:cNvSpPr>
            <a:spLocks noGrp="1"/>
          </p:cNvSpPr>
          <p:nvPr>
            <p:ph type="title" hasCustomPrompt="1"/>
          </p:nvPr>
        </p:nvSpPr>
        <p:spPr>
          <a:xfrm>
            <a:off x="949124" y="2229759"/>
            <a:ext cx="6381478" cy="2968894"/>
          </a:xfrm>
          <a:prstGeom prst="rect">
            <a:avLst/>
          </a:prstGeom>
        </p:spPr>
        <p:txBody>
          <a:bodyPr>
            <a:noAutofit/>
          </a:bodyPr>
          <a:lstStyle>
            <a:lvl1pPr>
              <a:defRPr sz="5400">
                <a:solidFill>
                  <a:schemeClr val="tx1"/>
                </a:solidFill>
                <a:latin typeface="+mj-lt"/>
                <a:ea typeface="Roboto Light" panose="02000000000000000000" pitchFamily="2" charset="0"/>
              </a:defRPr>
            </a:lvl1pPr>
          </a:lstStyle>
          <a:p>
            <a:r>
              <a:rPr lang="en-US" dirty="0"/>
              <a:t>Click to add section title</a:t>
            </a:r>
            <a:endParaRPr lang="pl-PL" dirty="0"/>
          </a:p>
        </p:txBody>
      </p:sp>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72553" y="1702118"/>
            <a:ext cx="4619447" cy="5441088"/>
          </a:xfrm>
          <a:prstGeom prst="rect">
            <a:avLst/>
          </a:prstGeom>
        </p:spPr>
      </p:pic>
      <p:sp>
        <p:nvSpPr>
          <p:cNvPr id="2" name="Footer Placeholder 1"/>
          <p:cNvSpPr>
            <a:spLocks noGrp="1"/>
          </p:cNvSpPr>
          <p:nvPr>
            <p:ph type="ftr" sz="quarter" idx="10"/>
          </p:nvPr>
        </p:nvSpPr>
        <p:spPr/>
        <p:txBody>
          <a:bodyPr/>
          <a:lstStyle>
            <a:lvl1pPr>
              <a:defRPr>
                <a:solidFill>
                  <a:schemeClr val="tx1">
                    <a:lumMod val="85000"/>
                  </a:schemeClr>
                </a:solidFill>
              </a:defRPr>
            </a:lvl1pPr>
          </a:lstStyle>
          <a:p>
            <a:r>
              <a:rPr lang="en-US" dirty="0"/>
              <a:t>Confidential, Dynatrace LLC</a:t>
            </a:r>
          </a:p>
        </p:txBody>
      </p:sp>
      <p:sp>
        <p:nvSpPr>
          <p:cNvPr id="3" name="Slide Number Placeholder 2"/>
          <p:cNvSpPr>
            <a:spLocks noGrp="1"/>
          </p:cNvSpPr>
          <p:nvPr>
            <p:ph type="sldNum" sz="quarter" idx="11"/>
          </p:nvPr>
        </p:nvSpPr>
        <p:spPr/>
        <p:txBody>
          <a:bodyPr/>
          <a:lstStyle/>
          <a:p>
            <a:fld id="{361E82BE-B626-4EB2-8898-B03C44A2E9A4}" type="slidenum">
              <a:rPr lang="en-US" smtClean="0"/>
              <a:pPr/>
              <a:t>‹#›</a:t>
            </a:fld>
            <a:endParaRPr lang="en-US" dirty="0"/>
          </a:p>
        </p:txBody>
      </p:sp>
    </p:spTree>
    <p:extLst>
      <p:ext uri="{BB962C8B-B14F-4D97-AF65-F5344CB8AC3E}">
        <p14:creationId xmlns:p14="http://schemas.microsoft.com/office/powerpoint/2010/main" val="3271474621"/>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Emphasis_dark">
    <p:bg>
      <p:bgPr>
        <a:solidFill>
          <a:schemeClr val="tx1"/>
        </a:solidFill>
        <a:effectLst/>
      </p:bgPr>
    </p:bg>
    <p:spTree>
      <p:nvGrpSpPr>
        <p:cNvPr id="1" name=""/>
        <p:cNvGrpSpPr/>
        <p:nvPr/>
      </p:nvGrpSpPr>
      <p:grpSpPr>
        <a:xfrm>
          <a:off x="0" y="0"/>
          <a:ext cx="0" cy="0"/>
          <a:chOff x="0" y="0"/>
          <a:chExt cx="0" cy="0"/>
        </a:xfrm>
      </p:grpSpPr>
      <p:sp>
        <p:nvSpPr>
          <p:cNvPr id="40" name="Title 1"/>
          <p:cNvSpPr>
            <a:spLocks noGrp="1"/>
          </p:cNvSpPr>
          <p:nvPr>
            <p:ph type="title" hasCustomPrompt="1"/>
          </p:nvPr>
        </p:nvSpPr>
        <p:spPr>
          <a:xfrm>
            <a:off x="949124" y="2229759"/>
            <a:ext cx="6381478" cy="2968894"/>
          </a:xfrm>
          <a:prstGeom prst="rect">
            <a:avLst/>
          </a:prstGeom>
        </p:spPr>
        <p:txBody>
          <a:bodyPr>
            <a:noAutofit/>
          </a:bodyPr>
          <a:lstStyle>
            <a:lvl1pPr>
              <a:defRPr sz="5400" baseline="0">
                <a:solidFill>
                  <a:schemeClr val="bg1"/>
                </a:solidFill>
                <a:latin typeface="+mj-lt"/>
                <a:ea typeface="Roboto Light" panose="02000000000000000000" pitchFamily="2" charset="0"/>
              </a:defRPr>
            </a:lvl1pPr>
          </a:lstStyle>
          <a:p>
            <a:r>
              <a:rPr lang="en-US" dirty="0"/>
              <a:t>Click to add section title</a:t>
            </a:r>
            <a:endParaRPr lang="pl-PL" dirty="0"/>
          </a:p>
        </p:txBody>
      </p:sp>
      <p:grpSp>
        <p:nvGrpSpPr>
          <p:cNvPr id="4" name="Group 3"/>
          <p:cNvGrpSpPr/>
          <p:nvPr userDrawn="1"/>
        </p:nvGrpSpPr>
        <p:grpSpPr>
          <a:xfrm flipH="1">
            <a:off x="7421725" y="3833813"/>
            <a:ext cx="4243387" cy="3040062"/>
            <a:chOff x="611188" y="3833813"/>
            <a:chExt cx="4243387" cy="3040062"/>
          </a:xfrm>
        </p:grpSpPr>
        <p:sp>
          <p:nvSpPr>
            <p:cNvPr id="5" name="AutoShape 3"/>
            <p:cNvSpPr>
              <a:spLocks noChangeAspect="1" noChangeArrowheads="1" noTextEdit="1"/>
            </p:cNvSpPr>
            <p:nvPr/>
          </p:nvSpPr>
          <p:spPr bwMode="auto">
            <a:xfrm>
              <a:off x="611188" y="3833813"/>
              <a:ext cx="4243387" cy="304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pl-PL"/>
            </a:p>
          </p:txBody>
        </p:sp>
        <p:sp>
          <p:nvSpPr>
            <p:cNvPr id="6" name="Freeform 5"/>
            <p:cNvSpPr>
              <a:spLocks/>
            </p:cNvSpPr>
            <p:nvPr/>
          </p:nvSpPr>
          <p:spPr bwMode="auto">
            <a:xfrm>
              <a:off x="2132013" y="4141788"/>
              <a:ext cx="2508250" cy="1670050"/>
            </a:xfrm>
            <a:custGeom>
              <a:avLst/>
              <a:gdLst>
                <a:gd name="T0" fmla="*/ 1225 w 3159"/>
                <a:gd name="T1" fmla="*/ 0 h 2104"/>
                <a:gd name="T2" fmla="*/ 1612 w 3159"/>
                <a:gd name="T3" fmla="*/ 77 h 2104"/>
                <a:gd name="T4" fmla="*/ 1893 w 3159"/>
                <a:gd name="T5" fmla="*/ 549 h 2104"/>
                <a:gd name="T6" fmla="*/ 2482 w 3159"/>
                <a:gd name="T7" fmla="*/ 622 h 2104"/>
                <a:gd name="T8" fmla="*/ 2808 w 3159"/>
                <a:gd name="T9" fmla="*/ 319 h 2104"/>
                <a:gd name="T10" fmla="*/ 3159 w 3159"/>
                <a:gd name="T11" fmla="*/ 475 h 2104"/>
                <a:gd name="T12" fmla="*/ 1343 w 3159"/>
                <a:gd name="T13" fmla="*/ 1477 h 2104"/>
                <a:gd name="T14" fmla="*/ 759 w 3159"/>
                <a:gd name="T15" fmla="*/ 1663 h 2104"/>
                <a:gd name="T16" fmla="*/ 754 w 3159"/>
                <a:gd name="T17" fmla="*/ 1806 h 2104"/>
                <a:gd name="T18" fmla="*/ 326 w 3159"/>
                <a:gd name="T19" fmla="*/ 2043 h 2104"/>
                <a:gd name="T20" fmla="*/ 0 w 3159"/>
                <a:gd name="T21" fmla="*/ 2104 h 2104"/>
                <a:gd name="T22" fmla="*/ 1225 w 3159"/>
                <a:gd name="T23" fmla="*/ 0 h 2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59" h="2104">
                  <a:moveTo>
                    <a:pt x="1225" y="0"/>
                  </a:moveTo>
                  <a:lnTo>
                    <a:pt x="1612" y="77"/>
                  </a:lnTo>
                  <a:lnTo>
                    <a:pt x="1893" y="549"/>
                  </a:lnTo>
                  <a:lnTo>
                    <a:pt x="2482" y="622"/>
                  </a:lnTo>
                  <a:lnTo>
                    <a:pt x="2808" y="319"/>
                  </a:lnTo>
                  <a:lnTo>
                    <a:pt x="3159" y="475"/>
                  </a:lnTo>
                  <a:lnTo>
                    <a:pt x="1343" y="1477"/>
                  </a:lnTo>
                  <a:lnTo>
                    <a:pt x="759" y="1663"/>
                  </a:lnTo>
                  <a:lnTo>
                    <a:pt x="754" y="1806"/>
                  </a:lnTo>
                  <a:lnTo>
                    <a:pt x="326" y="2043"/>
                  </a:lnTo>
                  <a:lnTo>
                    <a:pt x="0" y="2104"/>
                  </a:lnTo>
                  <a:lnTo>
                    <a:pt x="1225" y="0"/>
                  </a:lnTo>
                  <a:close/>
                </a:path>
              </a:pathLst>
            </a:custGeom>
            <a:solidFill>
              <a:srgbClr val="B7B7B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sp>
          <p:nvSpPr>
            <p:cNvPr id="7" name="Freeform 6"/>
            <p:cNvSpPr>
              <a:spLocks/>
            </p:cNvSpPr>
            <p:nvPr/>
          </p:nvSpPr>
          <p:spPr bwMode="auto">
            <a:xfrm>
              <a:off x="2163763" y="4368800"/>
              <a:ext cx="1827212" cy="1436687"/>
            </a:xfrm>
            <a:custGeom>
              <a:avLst/>
              <a:gdLst>
                <a:gd name="T0" fmla="*/ 1625 w 2302"/>
                <a:gd name="T1" fmla="*/ 0 h 1809"/>
                <a:gd name="T2" fmla="*/ 1908 w 2302"/>
                <a:gd name="T3" fmla="*/ 269 h 1809"/>
                <a:gd name="T4" fmla="*/ 2302 w 2302"/>
                <a:gd name="T5" fmla="*/ 274 h 1809"/>
                <a:gd name="T6" fmla="*/ 207 w 2302"/>
                <a:gd name="T7" fmla="*/ 1748 h 1809"/>
                <a:gd name="T8" fmla="*/ 0 w 2302"/>
                <a:gd name="T9" fmla="*/ 1809 h 1809"/>
                <a:gd name="T10" fmla="*/ 1625 w 2302"/>
                <a:gd name="T11" fmla="*/ 0 h 1809"/>
              </a:gdLst>
              <a:ahLst/>
              <a:cxnLst>
                <a:cxn ang="0">
                  <a:pos x="T0" y="T1"/>
                </a:cxn>
                <a:cxn ang="0">
                  <a:pos x="T2" y="T3"/>
                </a:cxn>
                <a:cxn ang="0">
                  <a:pos x="T4" y="T5"/>
                </a:cxn>
                <a:cxn ang="0">
                  <a:pos x="T6" y="T7"/>
                </a:cxn>
                <a:cxn ang="0">
                  <a:pos x="T8" y="T9"/>
                </a:cxn>
                <a:cxn ang="0">
                  <a:pos x="T10" y="T11"/>
                </a:cxn>
              </a:cxnLst>
              <a:rect l="0" t="0" r="r" b="b"/>
              <a:pathLst>
                <a:path w="2302" h="1809">
                  <a:moveTo>
                    <a:pt x="1625" y="0"/>
                  </a:moveTo>
                  <a:lnTo>
                    <a:pt x="1908" y="269"/>
                  </a:lnTo>
                  <a:lnTo>
                    <a:pt x="2302" y="274"/>
                  </a:lnTo>
                  <a:lnTo>
                    <a:pt x="207" y="1748"/>
                  </a:lnTo>
                  <a:lnTo>
                    <a:pt x="0" y="1809"/>
                  </a:lnTo>
                  <a:lnTo>
                    <a:pt x="1625" y="0"/>
                  </a:lnTo>
                  <a:close/>
                </a:path>
              </a:pathLst>
            </a:custGeom>
            <a:solidFill>
              <a:srgbClr val="CCCCC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sp>
          <p:nvSpPr>
            <p:cNvPr id="8" name="Freeform 7"/>
            <p:cNvSpPr>
              <a:spLocks noEditPoints="1"/>
            </p:cNvSpPr>
            <p:nvPr/>
          </p:nvSpPr>
          <p:spPr bwMode="auto">
            <a:xfrm flipH="1">
              <a:off x="3073400" y="3836988"/>
              <a:ext cx="1779587" cy="825500"/>
            </a:xfrm>
            <a:custGeom>
              <a:avLst/>
              <a:gdLst>
                <a:gd name="T0" fmla="*/ 1283 w 2242"/>
                <a:gd name="T1" fmla="*/ 420 h 1041"/>
                <a:gd name="T2" fmla="*/ 1282 w 2242"/>
                <a:gd name="T3" fmla="*/ 577 h 1041"/>
                <a:gd name="T4" fmla="*/ 1256 w 2242"/>
                <a:gd name="T5" fmla="*/ 806 h 1041"/>
                <a:gd name="T6" fmla="*/ 1232 w 2242"/>
                <a:gd name="T7" fmla="*/ 889 h 1041"/>
                <a:gd name="T8" fmla="*/ 1199 w 2242"/>
                <a:gd name="T9" fmla="*/ 913 h 1041"/>
                <a:gd name="T10" fmla="*/ 1220 w 2242"/>
                <a:gd name="T11" fmla="*/ 873 h 1041"/>
                <a:gd name="T12" fmla="*/ 1232 w 2242"/>
                <a:gd name="T13" fmla="*/ 766 h 1041"/>
                <a:gd name="T14" fmla="*/ 1230 w 2242"/>
                <a:gd name="T15" fmla="*/ 686 h 1041"/>
                <a:gd name="T16" fmla="*/ 1091 w 2242"/>
                <a:gd name="T17" fmla="*/ 683 h 1041"/>
                <a:gd name="T18" fmla="*/ 995 w 2242"/>
                <a:gd name="T19" fmla="*/ 676 h 1041"/>
                <a:gd name="T20" fmla="*/ 810 w 2242"/>
                <a:gd name="T21" fmla="*/ 869 h 1041"/>
                <a:gd name="T22" fmla="*/ 932 w 2242"/>
                <a:gd name="T23" fmla="*/ 889 h 1041"/>
                <a:gd name="T24" fmla="*/ 1078 w 2242"/>
                <a:gd name="T25" fmla="*/ 907 h 1041"/>
                <a:gd name="T26" fmla="*/ 1180 w 2242"/>
                <a:gd name="T27" fmla="*/ 915 h 1041"/>
                <a:gd name="T28" fmla="*/ 1191 w 2242"/>
                <a:gd name="T29" fmla="*/ 915 h 1041"/>
                <a:gd name="T30" fmla="*/ 1240 w 2242"/>
                <a:gd name="T31" fmla="*/ 908 h 1041"/>
                <a:gd name="T32" fmla="*/ 1321 w 2242"/>
                <a:gd name="T33" fmla="*/ 835 h 1041"/>
                <a:gd name="T34" fmla="*/ 1421 w 2242"/>
                <a:gd name="T35" fmla="*/ 740 h 1041"/>
                <a:gd name="T36" fmla="*/ 1487 w 2242"/>
                <a:gd name="T37" fmla="*/ 676 h 1041"/>
                <a:gd name="T38" fmla="*/ 1512 w 2242"/>
                <a:gd name="T39" fmla="*/ 621 h 1041"/>
                <a:gd name="T40" fmla="*/ 1505 w 2242"/>
                <a:gd name="T41" fmla="*/ 435 h 1041"/>
                <a:gd name="T42" fmla="*/ 1491 w 2242"/>
                <a:gd name="T43" fmla="*/ 276 h 1041"/>
                <a:gd name="T44" fmla="*/ 1483 w 2242"/>
                <a:gd name="T45" fmla="*/ 208 h 1041"/>
                <a:gd name="T46" fmla="*/ 985 w 2242"/>
                <a:gd name="T47" fmla="*/ 146 h 1041"/>
                <a:gd name="T48" fmla="*/ 917 w 2242"/>
                <a:gd name="T49" fmla="*/ 209 h 1041"/>
                <a:gd name="T50" fmla="*/ 817 w 2242"/>
                <a:gd name="T51" fmla="*/ 305 h 1041"/>
                <a:gd name="T52" fmla="*/ 741 w 2242"/>
                <a:gd name="T53" fmla="*/ 383 h 1041"/>
                <a:gd name="T54" fmla="*/ 731 w 2242"/>
                <a:gd name="T55" fmla="*/ 432 h 1041"/>
                <a:gd name="T56" fmla="*/ 734 w 2242"/>
                <a:gd name="T57" fmla="*/ 555 h 1041"/>
                <a:gd name="T58" fmla="*/ 749 w 2242"/>
                <a:gd name="T59" fmla="*/ 732 h 1041"/>
                <a:gd name="T60" fmla="*/ 760 w 2242"/>
                <a:gd name="T61" fmla="*/ 829 h 1041"/>
                <a:gd name="T62" fmla="*/ 959 w 2242"/>
                <a:gd name="T63" fmla="*/ 621 h 1041"/>
                <a:gd name="T64" fmla="*/ 961 w 2242"/>
                <a:gd name="T65" fmla="*/ 464 h 1041"/>
                <a:gd name="T66" fmla="*/ 930 w 2242"/>
                <a:gd name="T67" fmla="*/ 402 h 1041"/>
                <a:gd name="T68" fmla="*/ 825 w 2242"/>
                <a:gd name="T69" fmla="*/ 399 h 1041"/>
                <a:gd name="T70" fmla="*/ 739 w 2242"/>
                <a:gd name="T71" fmla="*/ 420 h 1041"/>
                <a:gd name="T72" fmla="*/ 758 w 2242"/>
                <a:gd name="T73" fmla="*/ 393 h 1041"/>
                <a:gd name="T74" fmla="*/ 844 w 2242"/>
                <a:gd name="T75" fmla="*/ 372 h 1041"/>
                <a:gd name="T76" fmla="*/ 1065 w 2242"/>
                <a:gd name="T77" fmla="*/ 359 h 1041"/>
                <a:gd name="T78" fmla="*/ 1214 w 2242"/>
                <a:gd name="T79" fmla="*/ 363 h 1041"/>
                <a:gd name="T80" fmla="*/ 1452 w 2242"/>
                <a:gd name="T81" fmla="*/ 175 h 1041"/>
                <a:gd name="T82" fmla="*/ 1384 w 2242"/>
                <a:gd name="T83" fmla="*/ 164 h 1041"/>
                <a:gd name="T84" fmla="*/ 1227 w 2242"/>
                <a:gd name="T85" fmla="*/ 141 h 1041"/>
                <a:gd name="T86" fmla="*/ 1040 w 2242"/>
                <a:gd name="T87" fmla="*/ 125 h 1041"/>
                <a:gd name="T88" fmla="*/ 1334 w 2242"/>
                <a:gd name="T89" fmla="*/ 8 h 1041"/>
                <a:gd name="T90" fmla="*/ 1716 w 2242"/>
                <a:gd name="T91" fmla="*/ 80 h 1041"/>
                <a:gd name="T92" fmla="*/ 2014 w 2242"/>
                <a:gd name="T93" fmla="*/ 206 h 1041"/>
                <a:gd name="T94" fmla="*/ 2197 w 2242"/>
                <a:gd name="T95" fmla="*/ 375 h 1041"/>
                <a:gd name="T96" fmla="*/ 2236 w 2242"/>
                <a:gd name="T97" fmla="*/ 571 h 1041"/>
                <a:gd name="T98" fmla="*/ 2121 w 2242"/>
                <a:gd name="T99" fmla="*/ 756 h 1041"/>
                <a:gd name="T100" fmla="*/ 1878 w 2242"/>
                <a:gd name="T101" fmla="*/ 905 h 1041"/>
                <a:gd name="T102" fmla="*/ 1534 w 2242"/>
                <a:gd name="T103" fmla="*/ 1006 h 1041"/>
                <a:gd name="T104" fmla="*/ 1121 w 2242"/>
                <a:gd name="T105" fmla="*/ 1041 h 1041"/>
                <a:gd name="T106" fmla="*/ 710 w 2242"/>
                <a:gd name="T107" fmla="*/ 1006 h 1041"/>
                <a:gd name="T108" fmla="*/ 366 w 2242"/>
                <a:gd name="T109" fmla="*/ 905 h 1041"/>
                <a:gd name="T110" fmla="*/ 122 w 2242"/>
                <a:gd name="T111" fmla="*/ 756 h 1041"/>
                <a:gd name="T112" fmla="*/ 7 w 2242"/>
                <a:gd name="T113" fmla="*/ 571 h 1041"/>
                <a:gd name="T114" fmla="*/ 46 w 2242"/>
                <a:gd name="T115" fmla="*/ 375 h 1041"/>
                <a:gd name="T116" fmla="*/ 229 w 2242"/>
                <a:gd name="T117" fmla="*/ 206 h 1041"/>
                <a:gd name="T118" fmla="*/ 527 w 2242"/>
                <a:gd name="T119" fmla="*/ 80 h 1041"/>
                <a:gd name="T120" fmla="*/ 909 w 2242"/>
                <a:gd name="T121" fmla="*/ 8 h 1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42" h="1041">
                  <a:moveTo>
                    <a:pt x="1483" y="208"/>
                  </a:moveTo>
                  <a:lnTo>
                    <a:pt x="1282" y="399"/>
                  </a:lnTo>
                  <a:lnTo>
                    <a:pt x="1282" y="404"/>
                  </a:lnTo>
                  <a:lnTo>
                    <a:pt x="1283" y="420"/>
                  </a:lnTo>
                  <a:lnTo>
                    <a:pt x="1283" y="448"/>
                  </a:lnTo>
                  <a:lnTo>
                    <a:pt x="1283" y="483"/>
                  </a:lnTo>
                  <a:lnTo>
                    <a:pt x="1283" y="527"/>
                  </a:lnTo>
                  <a:lnTo>
                    <a:pt x="1282" y="577"/>
                  </a:lnTo>
                  <a:lnTo>
                    <a:pt x="1277" y="636"/>
                  </a:lnTo>
                  <a:lnTo>
                    <a:pt x="1272" y="696"/>
                  </a:lnTo>
                  <a:lnTo>
                    <a:pt x="1264" y="753"/>
                  </a:lnTo>
                  <a:lnTo>
                    <a:pt x="1256" y="806"/>
                  </a:lnTo>
                  <a:lnTo>
                    <a:pt x="1248" y="850"/>
                  </a:lnTo>
                  <a:lnTo>
                    <a:pt x="1246" y="861"/>
                  </a:lnTo>
                  <a:lnTo>
                    <a:pt x="1241" y="874"/>
                  </a:lnTo>
                  <a:lnTo>
                    <a:pt x="1232" y="889"/>
                  </a:lnTo>
                  <a:lnTo>
                    <a:pt x="1219" y="903"/>
                  </a:lnTo>
                  <a:lnTo>
                    <a:pt x="1210" y="907"/>
                  </a:lnTo>
                  <a:lnTo>
                    <a:pt x="1206" y="912"/>
                  </a:lnTo>
                  <a:lnTo>
                    <a:pt x="1199" y="913"/>
                  </a:lnTo>
                  <a:lnTo>
                    <a:pt x="1193" y="915"/>
                  </a:lnTo>
                  <a:lnTo>
                    <a:pt x="1204" y="907"/>
                  </a:lnTo>
                  <a:lnTo>
                    <a:pt x="1214" y="892"/>
                  </a:lnTo>
                  <a:lnTo>
                    <a:pt x="1220" y="873"/>
                  </a:lnTo>
                  <a:lnTo>
                    <a:pt x="1225" y="848"/>
                  </a:lnTo>
                  <a:lnTo>
                    <a:pt x="1228" y="821"/>
                  </a:lnTo>
                  <a:lnTo>
                    <a:pt x="1230" y="793"/>
                  </a:lnTo>
                  <a:lnTo>
                    <a:pt x="1232" y="766"/>
                  </a:lnTo>
                  <a:lnTo>
                    <a:pt x="1232" y="740"/>
                  </a:lnTo>
                  <a:lnTo>
                    <a:pt x="1230" y="717"/>
                  </a:lnTo>
                  <a:lnTo>
                    <a:pt x="1230" y="699"/>
                  </a:lnTo>
                  <a:lnTo>
                    <a:pt x="1230" y="686"/>
                  </a:lnTo>
                  <a:lnTo>
                    <a:pt x="1228" y="683"/>
                  </a:lnTo>
                  <a:lnTo>
                    <a:pt x="1178" y="683"/>
                  </a:lnTo>
                  <a:lnTo>
                    <a:pt x="1131" y="683"/>
                  </a:lnTo>
                  <a:lnTo>
                    <a:pt x="1091" y="683"/>
                  </a:lnTo>
                  <a:lnTo>
                    <a:pt x="1057" y="681"/>
                  </a:lnTo>
                  <a:lnTo>
                    <a:pt x="1029" y="678"/>
                  </a:lnTo>
                  <a:lnTo>
                    <a:pt x="1008" y="676"/>
                  </a:lnTo>
                  <a:lnTo>
                    <a:pt x="995" y="676"/>
                  </a:lnTo>
                  <a:lnTo>
                    <a:pt x="992" y="675"/>
                  </a:lnTo>
                  <a:lnTo>
                    <a:pt x="791" y="866"/>
                  </a:lnTo>
                  <a:lnTo>
                    <a:pt x="796" y="866"/>
                  </a:lnTo>
                  <a:lnTo>
                    <a:pt x="810" y="869"/>
                  </a:lnTo>
                  <a:lnTo>
                    <a:pt x="831" y="873"/>
                  </a:lnTo>
                  <a:lnTo>
                    <a:pt x="859" y="877"/>
                  </a:lnTo>
                  <a:lnTo>
                    <a:pt x="893" y="884"/>
                  </a:lnTo>
                  <a:lnTo>
                    <a:pt x="932" y="889"/>
                  </a:lnTo>
                  <a:lnTo>
                    <a:pt x="972" y="895"/>
                  </a:lnTo>
                  <a:lnTo>
                    <a:pt x="1018" y="900"/>
                  </a:lnTo>
                  <a:lnTo>
                    <a:pt x="1047" y="903"/>
                  </a:lnTo>
                  <a:lnTo>
                    <a:pt x="1078" y="907"/>
                  </a:lnTo>
                  <a:lnTo>
                    <a:pt x="1108" y="910"/>
                  </a:lnTo>
                  <a:lnTo>
                    <a:pt x="1138" y="912"/>
                  </a:lnTo>
                  <a:lnTo>
                    <a:pt x="1162" y="913"/>
                  </a:lnTo>
                  <a:lnTo>
                    <a:pt x="1180" y="915"/>
                  </a:lnTo>
                  <a:lnTo>
                    <a:pt x="1189" y="915"/>
                  </a:lnTo>
                  <a:lnTo>
                    <a:pt x="1191" y="915"/>
                  </a:lnTo>
                  <a:lnTo>
                    <a:pt x="1193" y="915"/>
                  </a:lnTo>
                  <a:lnTo>
                    <a:pt x="1191" y="915"/>
                  </a:lnTo>
                  <a:lnTo>
                    <a:pt x="1202" y="916"/>
                  </a:lnTo>
                  <a:lnTo>
                    <a:pt x="1209" y="916"/>
                  </a:lnTo>
                  <a:lnTo>
                    <a:pt x="1222" y="915"/>
                  </a:lnTo>
                  <a:lnTo>
                    <a:pt x="1240" y="908"/>
                  </a:lnTo>
                  <a:lnTo>
                    <a:pt x="1259" y="895"/>
                  </a:lnTo>
                  <a:lnTo>
                    <a:pt x="1277" y="877"/>
                  </a:lnTo>
                  <a:lnTo>
                    <a:pt x="1298" y="858"/>
                  </a:lnTo>
                  <a:lnTo>
                    <a:pt x="1321" y="835"/>
                  </a:lnTo>
                  <a:lnTo>
                    <a:pt x="1347" y="811"/>
                  </a:lnTo>
                  <a:lnTo>
                    <a:pt x="1372" y="787"/>
                  </a:lnTo>
                  <a:lnTo>
                    <a:pt x="1397" y="762"/>
                  </a:lnTo>
                  <a:lnTo>
                    <a:pt x="1421" y="740"/>
                  </a:lnTo>
                  <a:lnTo>
                    <a:pt x="1444" y="719"/>
                  </a:lnTo>
                  <a:lnTo>
                    <a:pt x="1463" y="701"/>
                  </a:lnTo>
                  <a:lnTo>
                    <a:pt x="1478" y="686"/>
                  </a:lnTo>
                  <a:lnTo>
                    <a:pt x="1487" y="676"/>
                  </a:lnTo>
                  <a:lnTo>
                    <a:pt x="1502" y="657"/>
                  </a:lnTo>
                  <a:lnTo>
                    <a:pt x="1510" y="641"/>
                  </a:lnTo>
                  <a:lnTo>
                    <a:pt x="1512" y="628"/>
                  </a:lnTo>
                  <a:lnTo>
                    <a:pt x="1512" y="621"/>
                  </a:lnTo>
                  <a:lnTo>
                    <a:pt x="1512" y="587"/>
                  </a:lnTo>
                  <a:lnTo>
                    <a:pt x="1510" y="542"/>
                  </a:lnTo>
                  <a:lnTo>
                    <a:pt x="1509" y="492"/>
                  </a:lnTo>
                  <a:lnTo>
                    <a:pt x="1505" y="435"/>
                  </a:lnTo>
                  <a:lnTo>
                    <a:pt x="1502" y="389"/>
                  </a:lnTo>
                  <a:lnTo>
                    <a:pt x="1497" y="347"/>
                  </a:lnTo>
                  <a:lnTo>
                    <a:pt x="1494" y="310"/>
                  </a:lnTo>
                  <a:lnTo>
                    <a:pt x="1491" y="276"/>
                  </a:lnTo>
                  <a:lnTo>
                    <a:pt x="1487" y="248"/>
                  </a:lnTo>
                  <a:lnTo>
                    <a:pt x="1484" y="226"/>
                  </a:lnTo>
                  <a:lnTo>
                    <a:pt x="1483" y="213"/>
                  </a:lnTo>
                  <a:lnTo>
                    <a:pt x="1483" y="208"/>
                  </a:lnTo>
                  <a:close/>
                  <a:moveTo>
                    <a:pt x="1034" y="125"/>
                  </a:moveTo>
                  <a:lnTo>
                    <a:pt x="1021" y="127"/>
                  </a:lnTo>
                  <a:lnTo>
                    <a:pt x="1005" y="133"/>
                  </a:lnTo>
                  <a:lnTo>
                    <a:pt x="985" y="146"/>
                  </a:lnTo>
                  <a:lnTo>
                    <a:pt x="974" y="156"/>
                  </a:lnTo>
                  <a:lnTo>
                    <a:pt x="959" y="171"/>
                  </a:lnTo>
                  <a:lnTo>
                    <a:pt x="940" y="188"/>
                  </a:lnTo>
                  <a:lnTo>
                    <a:pt x="917" y="209"/>
                  </a:lnTo>
                  <a:lnTo>
                    <a:pt x="893" y="234"/>
                  </a:lnTo>
                  <a:lnTo>
                    <a:pt x="869" y="258"/>
                  </a:lnTo>
                  <a:lnTo>
                    <a:pt x="843" y="282"/>
                  </a:lnTo>
                  <a:lnTo>
                    <a:pt x="817" y="305"/>
                  </a:lnTo>
                  <a:lnTo>
                    <a:pt x="794" y="328"/>
                  </a:lnTo>
                  <a:lnTo>
                    <a:pt x="773" y="347"/>
                  </a:lnTo>
                  <a:lnTo>
                    <a:pt x="755" y="365"/>
                  </a:lnTo>
                  <a:lnTo>
                    <a:pt x="741" y="383"/>
                  </a:lnTo>
                  <a:lnTo>
                    <a:pt x="733" y="401"/>
                  </a:lnTo>
                  <a:lnTo>
                    <a:pt x="731" y="414"/>
                  </a:lnTo>
                  <a:lnTo>
                    <a:pt x="731" y="420"/>
                  </a:lnTo>
                  <a:lnTo>
                    <a:pt x="731" y="432"/>
                  </a:lnTo>
                  <a:lnTo>
                    <a:pt x="731" y="432"/>
                  </a:lnTo>
                  <a:lnTo>
                    <a:pt x="731" y="466"/>
                  </a:lnTo>
                  <a:lnTo>
                    <a:pt x="733" y="508"/>
                  </a:lnTo>
                  <a:lnTo>
                    <a:pt x="734" y="555"/>
                  </a:lnTo>
                  <a:lnTo>
                    <a:pt x="737" y="607"/>
                  </a:lnTo>
                  <a:lnTo>
                    <a:pt x="741" y="650"/>
                  </a:lnTo>
                  <a:lnTo>
                    <a:pt x="744" y="693"/>
                  </a:lnTo>
                  <a:lnTo>
                    <a:pt x="749" y="732"/>
                  </a:lnTo>
                  <a:lnTo>
                    <a:pt x="752" y="766"/>
                  </a:lnTo>
                  <a:lnTo>
                    <a:pt x="755" y="793"/>
                  </a:lnTo>
                  <a:lnTo>
                    <a:pt x="758" y="816"/>
                  </a:lnTo>
                  <a:lnTo>
                    <a:pt x="760" y="829"/>
                  </a:lnTo>
                  <a:lnTo>
                    <a:pt x="760" y="834"/>
                  </a:lnTo>
                  <a:lnTo>
                    <a:pt x="961" y="642"/>
                  </a:lnTo>
                  <a:lnTo>
                    <a:pt x="961" y="637"/>
                  </a:lnTo>
                  <a:lnTo>
                    <a:pt x="959" y="621"/>
                  </a:lnTo>
                  <a:lnTo>
                    <a:pt x="959" y="594"/>
                  </a:lnTo>
                  <a:lnTo>
                    <a:pt x="959" y="558"/>
                  </a:lnTo>
                  <a:lnTo>
                    <a:pt x="959" y="514"/>
                  </a:lnTo>
                  <a:lnTo>
                    <a:pt x="961" y="464"/>
                  </a:lnTo>
                  <a:lnTo>
                    <a:pt x="966" y="406"/>
                  </a:lnTo>
                  <a:lnTo>
                    <a:pt x="961" y="404"/>
                  </a:lnTo>
                  <a:lnTo>
                    <a:pt x="950" y="404"/>
                  </a:lnTo>
                  <a:lnTo>
                    <a:pt x="930" y="402"/>
                  </a:lnTo>
                  <a:lnTo>
                    <a:pt x="908" y="401"/>
                  </a:lnTo>
                  <a:lnTo>
                    <a:pt x="882" y="399"/>
                  </a:lnTo>
                  <a:lnTo>
                    <a:pt x="852" y="399"/>
                  </a:lnTo>
                  <a:lnTo>
                    <a:pt x="825" y="399"/>
                  </a:lnTo>
                  <a:lnTo>
                    <a:pt x="797" y="401"/>
                  </a:lnTo>
                  <a:lnTo>
                    <a:pt x="773" y="406"/>
                  </a:lnTo>
                  <a:lnTo>
                    <a:pt x="754" y="412"/>
                  </a:lnTo>
                  <a:lnTo>
                    <a:pt x="739" y="420"/>
                  </a:lnTo>
                  <a:lnTo>
                    <a:pt x="731" y="432"/>
                  </a:lnTo>
                  <a:lnTo>
                    <a:pt x="736" y="419"/>
                  </a:lnTo>
                  <a:lnTo>
                    <a:pt x="746" y="406"/>
                  </a:lnTo>
                  <a:lnTo>
                    <a:pt x="758" y="393"/>
                  </a:lnTo>
                  <a:lnTo>
                    <a:pt x="775" y="385"/>
                  </a:lnTo>
                  <a:lnTo>
                    <a:pt x="788" y="380"/>
                  </a:lnTo>
                  <a:lnTo>
                    <a:pt x="799" y="378"/>
                  </a:lnTo>
                  <a:lnTo>
                    <a:pt x="844" y="372"/>
                  </a:lnTo>
                  <a:lnTo>
                    <a:pt x="896" y="367"/>
                  </a:lnTo>
                  <a:lnTo>
                    <a:pt x="954" y="362"/>
                  </a:lnTo>
                  <a:lnTo>
                    <a:pt x="1014" y="359"/>
                  </a:lnTo>
                  <a:lnTo>
                    <a:pt x="1065" y="359"/>
                  </a:lnTo>
                  <a:lnTo>
                    <a:pt x="1112" y="359"/>
                  </a:lnTo>
                  <a:lnTo>
                    <a:pt x="1152" y="360"/>
                  </a:lnTo>
                  <a:lnTo>
                    <a:pt x="1186" y="362"/>
                  </a:lnTo>
                  <a:lnTo>
                    <a:pt x="1214" y="363"/>
                  </a:lnTo>
                  <a:lnTo>
                    <a:pt x="1235" y="365"/>
                  </a:lnTo>
                  <a:lnTo>
                    <a:pt x="1248" y="367"/>
                  </a:lnTo>
                  <a:lnTo>
                    <a:pt x="1251" y="367"/>
                  </a:lnTo>
                  <a:lnTo>
                    <a:pt x="1452" y="175"/>
                  </a:lnTo>
                  <a:lnTo>
                    <a:pt x="1447" y="175"/>
                  </a:lnTo>
                  <a:lnTo>
                    <a:pt x="1434" y="172"/>
                  </a:lnTo>
                  <a:lnTo>
                    <a:pt x="1411" y="169"/>
                  </a:lnTo>
                  <a:lnTo>
                    <a:pt x="1384" y="164"/>
                  </a:lnTo>
                  <a:lnTo>
                    <a:pt x="1350" y="159"/>
                  </a:lnTo>
                  <a:lnTo>
                    <a:pt x="1313" y="153"/>
                  </a:lnTo>
                  <a:lnTo>
                    <a:pt x="1270" y="148"/>
                  </a:lnTo>
                  <a:lnTo>
                    <a:pt x="1227" y="141"/>
                  </a:lnTo>
                  <a:lnTo>
                    <a:pt x="1170" y="135"/>
                  </a:lnTo>
                  <a:lnTo>
                    <a:pt x="1120" y="132"/>
                  </a:lnTo>
                  <a:lnTo>
                    <a:pt x="1076" y="127"/>
                  </a:lnTo>
                  <a:lnTo>
                    <a:pt x="1040" y="125"/>
                  </a:lnTo>
                  <a:lnTo>
                    <a:pt x="1034" y="125"/>
                  </a:lnTo>
                  <a:close/>
                  <a:moveTo>
                    <a:pt x="1121" y="0"/>
                  </a:moveTo>
                  <a:lnTo>
                    <a:pt x="1230" y="2"/>
                  </a:lnTo>
                  <a:lnTo>
                    <a:pt x="1334" y="8"/>
                  </a:lnTo>
                  <a:lnTo>
                    <a:pt x="1436" y="20"/>
                  </a:lnTo>
                  <a:lnTo>
                    <a:pt x="1534" y="36"/>
                  </a:lnTo>
                  <a:lnTo>
                    <a:pt x="1627" y="55"/>
                  </a:lnTo>
                  <a:lnTo>
                    <a:pt x="1716" y="80"/>
                  </a:lnTo>
                  <a:lnTo>
                    <a:pt x="1800" y="106"/>
                  </a:lnTo>
                  <a:lnTo>
                    <a:pt x="1878" y="136"/>
                  </a:lnTo>
                  <a:lnTo>
                    <a:pt x="1949" y="169"/>
                  </a:lnTo>
                  <a:lnTo>
                    <a:pt x="2014" y="206"/>
                  </a:lnTo>
                  <a:lnTo>
                    <a:pt x="2071" y="243"/>
                  </a:lnTo>
                  <a:lnTo>
                    <a:pt x="2121" y="286"/>
                  </a:lnTo>
                  <a:lnTo>
                    <a:pt x="2163" y="329"/>
                  </a:lnTo>
                  <a:lnTo>
                    <a:pt x="2197" y="375"/>
                  </a:lnTo>
                  <a:lnTo>
                    <a:pt x="2221" y="422"/>
                  </a:lnTo>
                  <a:lnTo>
                    <a:pt x="2236" y="470"/>
                  </a:lnTo>
                  <a:lnTo>
                    <a:pt x="2242" y="521"/>
                  </a:lnTo>
                  <a:lnTo>
                    <a:pt x="2236" y="571"/>
                  </a:lnTo>
                  <a:lnTo>
                    <a:pt x="2221" y="620"/>
                  </a:lnTo>
                  <a:lnTo>
                    <a:pt x="2197" y="667"/>
                  </a:lnTo>
                  <a:lnTo>
                    <a:pt x="2163" y="712"/>
                  </a:lnTo>
                  <a:lnTo>
                    <a:pt x="2121" y="756"/>
                  </a:lnTo>
                  <a:lnTo>
                    <a:pt x="2071" y="798"/>
                  </a:lnTo>
                  <a:lnTo>
                    <a:pt x="2014" y="835"/>
                  </a:lnTo>
                  <a:lnTo>
                    <a:pt x="1949" y="873"/>
                  </a:lnTo>
                  <a:lnTo>
                    <a:pt x="1878" y="905"/>
                  </a:lnTo>
                  <a:lnTo>
                    <a:pt x="1800" y="936"/>
                  </a:lnTo>
                  <a:lnTo>
                    <a:pt x="1716" y="962"/>
                  </a:lnTo>
                  <a:lnTo>
                    <a:pt x="1627" y="986"/>
                  </a:lnTo>
                  <a:lnTo>
                    <a:pt x="1534" y="1006"/>
                  </a:lnTo>
                  <a:lnTo>
                    <a:pt x="1436" y="1022"/>
                  </a:lnTo>
                  <a:lnTo>
                    <a:pt x="1334" y="1033"/>
                  </a:lnTo>
                  <a:lnTo>
                    <a:pt x="1230" y="1040"/>
                  </a:lnTo>
                  <a:lnTo>
                    <a:pt x="1121" y="1041"/>
                  </a:lnTo>
                  <a:lnTo>
                    <a:pt x="1013" y="1040"/>
                  </a:lnTo>
                  <a:lnTo>
                    <a:pt x="909" y="1033"/>
                  </a:lnTo>
                  <a:lnTo>
                    <a:pt x="807" y="1022"/>
                  </a:lnTo>
                  <a:lnTo>
                    <a:pt x="710" y="1006"/>
                  </a:lnTo>
                  <a:lnTo>
                    <a:pt x="616" y="986"/>
                  </a:lnTo>
                  <a:lnTo>
                    <a:pt x="527" y="962"/>
                  </a:lnTo>
                  <a:lnTo>
                    <a:pt x="444" y="936"/>
                  </a:lnTo>
                  <a:lnTo>
                    <a:pt x="366" y="905"/>
                  </a:lnTo>
                  <a:lnTo>
                    <a:pt x="294" y="873"/>
                  </a:lnTo>
                  <a:lnTo>
                    <a:pt x="229" y="835"/>
                  </a:lnTo>
                  <a:lnTo>
                    <a:pt x="172" y="798"/>
                  </a:lnTo>
                  <a:lnTo>
                    <a:pt x="122" y="756"/>
                  </a:lnTo>
                  <a:lnTo>
                    <a:pt x="80" y="712"/>
                  </a:lnTo>
                  <a:lnTo>
                    <a:pt x="46" y="667"/>
                  </a:lnTo>
                  <a:lnTo>
                    <a:pt x="21" y="620"/>
                  </a:lnTo>
                  <a:lnTo>
                    <a:pt x="7" y="571"/>
                  </a:lnTo>
                  <a:lnTo>
                    <a:pt x="0" y="521"/>
                  </a:lnTo>
                  <a:lnTo>
                    <a:pt x="7" y="470"/>
                  </a:lnTo>
                  <a:lnTo>
                    <a:pt x="21" y="422"/>
                  </a:lnTo>
                  <a:lnTo>
                    <a:pt x="46" y="375"/>
                  </a:lnTo>
                  <a:lnTo>
                    <a:pt x="80" y="329"/>
                  </a:lnTo>
                  <a:lnTo>
                    <a:pt x="122" y="286"/>
                  </a:lnTo>
                  <a:lnTo>
                    <a:pt x="172" y="243"/>
                  </a:lnTo>
                  <a:lnTo>
                    <a:pt x="229" y="206"/>
                  </a:lnTo>
                  <a:lnTo>
                    <a:pt x="294" y="169"/>
                  </a:lnTo>
                  <a:lnTo>
                    <a:pt x="366" y="136"/>
                  </a:lnTo>
                  <a:lnTo>
                    <a:pt x="444" y="106"/>
                  </a:lnTo>
                  <a:lnTo>
                    <a:pt x="527" y="80"/>
                  </a:lnTo>
                  <a:lnTo>
                    <a:pt x="616" y="55"/>
                  </a:lnTo>
                  <a:lnTo>
                    <a:pt x="710" y="36"/>
                  </a:lnTo>
                  <a:lnTo>
                    <a:pt x="807" y="20"/>
                  </a:lnTo>
                  <a:lnTo>
                    <a:pt x="909" y="8"/>
                  </a:lnTo>
                  <a:lnTo>
                    <a:pt x="1013" y="2"/>
                  </a:lnTo>
                  <a:lnTo>
                    <a:pt x="1121" y="0"/>
                  </a:lnTo>
                  <a:close/>
                </a:path>
              </a:pathLst>
            </a:custGeom>
            <a:solidFill>
              <a:srgbClr val="ECECEC"/>
            </a:solidFill>
            <a:ln w="0">
              <a:solidFill>
                <a:srgbClr val="ECF2F0"/>
              </a:solid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sp>
          <p:nvSpPr>
            <p:cNvPr id="9" name="Freeform 8"/>
            <p:cNvSpPr>
              <a:spLocks noEditPoints="1"/>
            </p:cNvSpPr>
            <p:nvPr/>
          </p:nvSpPr>
          <p:spPr bwMode="auto">
            <a:xfrm>
              <a:off x="611188" y="4249738"/>
              <a:ext cx="3544887" cy="2624137"/>
            </a:xfrm>
            <a:custGeom>
              <a:avLst/>
              <a:gdLst>
                <a:gd name="T0" fmla="*/ 4419 w 4466"/>
                <a:gd name="T1" fmla="*/ 3265 h 3306"/>
                <a:gd name="T2" fmla="*/ 2822 w 4466"/>
                <a:gd name="T3" fmla="*/ 3060 h 3306"/>
                <a:gd name="T4" fmla="*/ 3023 w 4466"/>
                <a:gd name="T5" fmla="*/ 3132 h 3306"/>
                <a:gd name="T6" fmla="*/ 4220 w 4466"/>
                <a:gd name="T7" fmla="*/ 2995 h 3306"/>
                <a:gd name="T8" fmla="*/ 4220 w 4466"/>
                <a:gd name="T9" fmla="*/ 2896 h 3306"/>
                <a:gd name="T10" fmla="*/ 2467 w 4466"/>
                <a:gd name="T11" fmla="*/ 3077 h 3306"/>
                <a:gd name="T12" fmla="*/ 2545 w 4466"/>
                <a:gd name="T13" fmla="*/ 2635 h 3306"/>
                <a:gd name="T14" fmla="*/ 2746 w 4466"/>
                <a:gd name="T15" fmla="*/ 2709 h 3306"/>
                <a:gd name="T16" fmla="*/ 1354 w 4466"/>
                <a:gd name="T17" fmla="*/ 2487 h 3306"/>
                <a:gd name="T18" fmla="*/ 1354 w 4466"/>
                <a:gd name="T19" fmla="*/ 2377 h 3306"/>
                <a:gd name="T20" fmla="*/ 2746 w 4466"/>
                <a:gd name="T21" fmla="*/ 2536 h 3306"/>
                <a:gd name="T22" fmla="*/ 2266 w 4466"/>
                <a:gd name="T23" fmla="*/ 2228 h 3306"/>
                <a:gd name="T24" fmla="*/ 2467 w 4466"/>
                <a:gd name="T25" fmla="*/ 2302 h 3306"/>
                <a:gd name="T26" fmla="*/ 2822 w 4466"/>
                <a:gd name="T27" fmla="*/ 2307 h 3306"/>
                <a:gd name="T28" fmla="*/ 2822 w 4466"/>
                <a:gd name="T29" fmla="*/ 2171 h 3306"/>
                <a:gd name="T30" fmla="*/ 1516 w 4466"/>
                <a:gd name="T31" fmla="*/ 2341 h 3306"/>
                <a:gd name="T32" fmla="*/ 3337 w 4466"/>
                <a:gd name="T33" fmla="*/ 1803 h 3306"/>
                <a:gd name="T34" fmla="*/ 3405 w 4466"/>
                <a:gd name="T35" fmla="*/ 1827 h 3306"/>
                <a:gd name="T36" fmla="*/ 3643 w 4466"/>
                <a:gd name="T37" fmla="*/ 1847 h 3306"/>
                <a:gd name="T38" fmla="*/ 3643 w 4466"/>
                <a:gd name="T39" fmla="*/ 1672 h 3306"/>
                <a:gd name="T40" fmla="*/ 1805 w 4466"/>
                <a:gd name="T41" fmla="*/ 1804 h 3306"/>
                <a:gd name="T42" fmla="*/ 1354 w 4466"/>
                <a:gd name="T43" fmla="*/ 1540 h 3306"/>
                <a:gd name="T44" fmla="*/ 1516 w 4466"/>
                <a:gd name="T45" fmla="*/ 1600 h 3306"/>
                <a:gd name="T46" fmla="*/ 1641 w 4466"/>
                <a:gd name="T47" fmla="*/ 1543 h 3306"/>
                <a:gd name="T48" fmla="*/ 1641 w 4466"/>
                <a:gd name="T49" fmla="*/ 1433 h 3306"/>
                <a:gd name="T50" fmla="*/ 3405 w 4466"/>
                <a:gd name="T51" fmla="*/ 1565 h 3306"/>
                <a:gd name="T52" fmla="*/ 1257 w 4466"/>
                <a:gd name="T53" fmla="*/ 548 h 3306"/>
                <a:gd name="T54" fmla="*/ 1257 w 4466"/>
                <a:gd name="T55" fmla="*/ 1052 h 3306"/>
                <a:gd name="T56" fmla="*/ 1098 w 4466"/>
                <a:gd name="T57" fmla="*/ 558 h 3306"/>
                <a:gd name="T58" fmla="*/ 1257 w 4466"/>
                <a:gd name="T59" fmla="*/ 0 h 3306"/>
                <a:gd name="T60" fmla="*/ 1686 w 4466"/>
                <a:gd name="T61" fmla="*/ 1211 h 3306"/>
                <a:gd name="T62" fmla="*/ 2158 w 4466"/>
                <a:gd name="T63" fmla="*/ 1855 h 3306"/>
                <a:gd name="T64" fmla="*/ 3259 w 4466"/>
                <a:gd name="T65" fmla="*/ 1271 h 3306"/>
                <a:gd name="T66" fmla="*/ 4150 w 4466"/>
                <a:gd name="T67" fmla="*/ 2361 h 3306"/>
                <a:gd name="T68" fmla="*/ 4150 w 4466"/>
                <a:gd name="T69" fmla="*/ 3303 h 3306"/>
                <a:gd name="T70" fmla="*/ 3593 w 4466"/>
                <a:gd name="T71" fmla="*/ 2636 h 3306"/>
                <a:gd name="T72" fmla="*/ 3259 w 4466"/>
                <a:gd name="T73" fmla="*/ 1341 h 3306"/>
                <a:gd name="T74" fmla="*/ 3072 w 4466"/>
                <a:gd name="T75" fmla="*/ 2190 h 3306"/>
                <a:gd name="T76" fmla="*/ 2158 w 4466"/>
                <a:gd name="T77" fmla="*/ 1924 h 3306"/>
                <a:gd name="T78" fmla="*/ 1257 w 4466"/>
                <a:gd name="T79" fmla="*/ 3306 h 3306"/>
                <a:gd name="T80" fmla="*/ 700 w 4466"/>
                <a:gd name="T81" fmla="*/ 1882 h 3306"/>
                <a:gd name="T82" fmla="*/ 622 w 4466"/>
                <a:gd name="T83" fmla="*/ 3303 h 3306"/>
                <a:gd name="T84" fmla="*/ 65 w 4466"/>
                <a:gd name="T85" fmla="*/ 3303 h 3306"/>
                <a:gd name="T86" fmla="*/ 622 w 4466"/>
                <a:gd name="T87" fmla="*/ 1855 h 3306"/>
                <a:gd name="T88" fmla="*/ 828 w 4466"/>
                <a:gd name="T89" fmla="*/ 1211 h 3306"/>
                <a:gd name="T90" fmla="*/ 1257 w 4466"/>
                <a:gd name="T91" fmla="*/ 0 h 3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466" h="3306">
                  <a:moveTo>
                    <a:pt x="4332" y="3134"/>
                  </a:moveTo>
                  <a:lnTo>
                    <a:pt x="4332" y="3233"/>
                  </a:lnTo>
                  <a:lnTo>
                    <a:pt x="4419" y="3265"/>
                  </a:lnTo>
                  <a:lnTo>
                    <a:pt x="4419" y="3167"/>
                  </a:lnTo>
                  <a:lnTo>
                    <a:pt x="4332" y="3134"/>
                  </a:lnTo>
                  <a:close/>
                  <a:moveTo>
                    <a:pt x="2822" y="3060"/>
                  </a:moveTo>
                  <a:lnTo>
                    <a:pt x="2822" y="3196"/>
                  </a:lnTo>
                  <a:lnTo>
                    <a:pt x="3023" y="3270"/>
                  </a:lnTo>
                  <a:lnTo>
                    <a:pt x="3023" y="3132"/>
                  </a:lnTo>
                  <a:lnTo>
                    <a:pt x="2822" y="3060"/>
                  </a:lnTo>
                  <a:close/>
                  <a:moveTo>
                    <a:pt x="4220" y="2896"/>
                  </a:moveTo>
                  <a:lnTo>
                    <a:pt x="4220" y="2995"/>
                  </a:lnTo>
                  <a:lnTo>
                    <a:pt x="4308" y="3027"/>
                  </a:lnTo>
                  <a:lnTo>
                    <a:pt x="4308" y="2928"/>
                  </a:lnTo>
                  <a:lnTo>
                    <a:pt x="4220" y="2896"/>
                  </a:lnTo>
                  <a:close/>
                  <a:moveTo>
                    <a:pt x="2266" y="2867"/>
                  </a:moveTo>
                  <a:lnTo>
                    <a:pt x="2266" y="3003"/>
                  </a:lnTo>
                  <a:lnTo>
                    <a:pt x="2467" y="3077"/>
                  </a:lnTo>
                  <a:lnTo>
                    <a:pt x="2467" y="2941"/>
                  </a:lnTo>
                  <a:lnTo>
                    <a:pt x="2266" y="2867"/>
                  </a:lnTo>
                  <a:close/>
                  <a:moveTo>
                    <a:pt x="2545" y="2635"/>
                  </a:moveTo>
                  <a:lnTo>
                    <a:pt x="2545" y="2771"/>
                  </a:lnTo>
                  <a:lnTo>
                    <a:pt x="2746" y="2845"/>
                  </a:lnTo>
                  <a:lnTo>
                    <a:pt x="2746" y="2709"/>
                  </a:lnTo>
                  <a:lnTo>
                    <a:pt x="2545" y="2635"/>
                  </a:lnTo>
                  <a:close/>
                  <a:moveTo>
                    <a:pt x="1354" y="2377"/>
                  </a:moveTo>
                  <a:lnTo>
                    <a:pt x="1354" y="2487"/>
                  </a:lnTo>
                  <a:lnTo>
                    <a:pt x="1516" y="2549"/>
                  </a:lnTo>
                  <a:lnTo>
                    <a:pt x="1516" y="2437"/>
                  </a:lnTo>
                  <a:lnTo>
                    <a:pt x="1354" y="2377"/>
                  </a:lnTo>
                  <a:close/>
                  <a:moveTo>
                    <a:pt x="2545" y="2325"/>
                  </a:moveTo>
                  <a:lnTo>
                    <a:pt x="2545" y="2461"/>
                  </a:lnTo>
                  <a:lnTo>
                    <a:pt x="2746" y="2536"/>
                  </a:lnTo>
                  <a:lnTo>
                    <a:pt x="2746" y="2400"/>
                  </a:lnTo>
                  <a:lnTo>
                    <a:pt x="2545" y="2325"/>
                  </a:lnTo>
                  <a:close/>
                  <a:moveTo>
                    <a:pt x="2266" y="2228"/>
                  </a:moveTo>
                  <a:lnTo>
                    <a:pt x="2266" y="2364"/>
                  </a:lnTo>
                  <a:lnTo>
                    <a:pt x="2467" y="2438"/>
                  </a:lnTo>
                  <a:lnTo>
                    <a:pt x="2467" y="2302"/>
                  </a:lnTo>
                  <a:lnTo>
                    <a:pt x="2266" y="2228"/>
                  </a:lnTo>
                  <a:close/>
                  <a:moveTo>
                    <a:pt x="2822" y="2171"/>
                  </a:moveTo>
                  <a:lnTo>
                    <a:pt x="2822" y="2307"/>
                  </a:lnTo>
                  <a:lnTo>
                    <a:pt x="3023" y="2382"/>
                  </a:lnTo>
                  <a:lnTo>
                    <a:pt x="3023" y="2246"/>
                  </a:lnTo>
                  <a:lnTo>
                    <a:pt x="2822" y="2171"/>
                  </a:lnTo>
                  <a:close/>
                  <a:moveTo>
                    <a:pt x="1354" y="2169"/>
                  </a:moveTo>
                  <a:lnTo>
                    <a:pt x="1354" y="2280"/>
                  </a:lnTo>
                  <a:lnTo>
                    <a:pt x="1516" y="2341"/>
                  </a:lnTo>
                  <a:lnTo>
                    <a:pt x="1516" y="2229"/>
                  </a:lnTo>
                  <a:lnTo>
                    <a:pt x="1354" y="2169"/>
                  </a:lnTo>
                  <a:close/>
                  <a:moveTo>
                    <a:pt x="3337" y="1803"/>
                  </a:moveTo>
                  <a:lnTo>
                    <a:pt x="3337" y="1976"/>
                  </a:lnTo>
                  <a:lnTo>
                    <a:pt x="3405" y="2002"/>
                  </a:lnTo>
                  <a:lnTo>
                    <a:pt x="3405" y="1827"/>
                  </a:lnTo>
                  <a:lnTo>
                    <a:pt x="3337" y="1803"/>
                  </a:lnTo>
                  <a:close/>
                  <a:moveTo>
                    <a:pt x="3643" y="1672"/>
                  </a:moveTo>
                  <a:lnTo>
                    <a:pt x="3643" y="1847"/>
                  </a:lnTo>
                  <a:lnTo>
                    <a:pt x="3710" y="1871"/>
                  </a:lnTo>
                  <a:lnTo>
                    <a:pt x="3710" y="1696"/>
                  </a:lnTo>
                  <a:lnTo>
                    <a:pt x="3643" y="1672"/>
                  </a:lnTo>
                  <a:close/>
                  <a:moveTo>
                    <a:pt x="1641" y="1633"/>
                  </a:moveTo>
                  <a:lnTo>
                    <a:pt x="1641" y="1744"/>
                  </a:lnTo>
                  <a:lnTo>
                    <a:pt x="1805" y="1804"/>
                  </a:lnTo>
                  <a:lnTo>
                    <a:pt x="1805" y="1694"/>
                  </a:lnTo>
                  <a:lnTo>
                    <a:pt x="1641" y="1633"/>
                  </a:lnTo>
                  <a:close/>
                  <a:moveTo>
                    <a:pt x="1354" y="1540"/>
                  </a:moveTo>
                  <a:lnTo>
                    <a:pt x="1354" y="1650"/>
                  </a:lnTo>
                  <a:lnTo>
                    <a:pt x="1516" y="1710"/>
                  </a:lnTo>
                  <a:lnTo>
                    <a:pt x="1516" y="1600"/>
                  </a:lnTo>
                  <a:lnTo>
                    <a:pt x="1354" y="1540"/>
                  </a:lnTo>
                  <a:close/>
                  <a:moveTo>
                    <a:pt x="1641" y="1433"/>
                  </a:moveTo>
                  <a:lnTo>
                    <a:pt x="1641" y="1543"/>
                  </a:lnTo>
                  <a:lnTo>
                    <a:pt x="1805" y="1603"/>
                  </a:lnTo>
                  <a:lnTo>
                    <a:pt x="1805" y="1493"/>
                  </a:lnTo>
                  <a:lnTo>
                    <a:pt x="1641" y="1433"/>
                  </a:lnTo>
                  <a:close/>
                  <a:moveTo>
                    <a:pt x="3337" y="1365"/>
                  </a:moveTo>
                  <a:lnTo>
                    <a:pt x="3337" y="1540"/>
                  </a:lnTo>
                  <a:lnTo>
                    <a:pt x="3405" y="1565"/>
                  </a:lnTo>
                  <a:lnTo>
                    <a:pt x="3405" y="1389"/>
                  </a:lnTo>
                  <a:lnTo>
                    <a:pt x="3337" y="1365"/>
                  </a:lnTo>
                  <a:close/>
                  <a:moveTo>
                    <a:pt x="1257" y="548"/>
                  </a:moveTo>
                  <a:lnTo>
                    <a:pt x="873" y="691"/>
                  </a:lnTo>
                  <a:lnTo>
                    <a:pt x="873" y="1195"/>
                  </a:lnTo>
                  <a:lnTo>
                    <a:pt x="1257" y="1052"/>
                  </a:lnTo>
                  <a:lnTo>
                    <a:pt x="1257" y="548"/>
                  </a:lnTo>
                  <a:close/>
                  <a:moveTo>
                    <a:pt x="1257" y="99"/>
                  </a:moveTo>
                  <a:lnTo>
                    <a:pt x="1098" y="558"/>
                  </a:lnTo>
                  <a:lnTo>
                    <a:pt x="1257" y="499"/>
                  </a:lnTo>
                  <a:lnTo>
                    <a:pt x="1257" y="99"/>
                  </a:lnTo>
                  <a:close/>
                  <a:moveTo>
                    <a:pt x="1257" y="0"/>
                  </a:moveTo>
                  <a:lnTo>
                    <a:pt x="1461" y="575"/>
                  </a:lnTo>
                  <a:lnTo>
                    <a:pt x="1686" y="658"/>
                  </a:lnTo>
                  <a:lnTo>
                    <a:pt x="1686" y="1211"/>
                  </a:lnTo>
                  <a:lnTo>
                    <a:pt x="1879" y="1282"/>
                  </a:lnTo>
                  <a:lnTo>
                    <a:pt x="1879" y="1957"/>
                  </a:lnTo>
                  <a:lnTo>
                    <a:pt x="2158" y="1855"/>
                  </a:lnTo>
                  <a:lnTo>
                    <a:pt x="2637" y="2031"/>
                  </a:lnTo>
                  <a:lnTo>
                    <a:pt x="2637" y="1503"/>
                  </a:lnTo>
                  <a:lnTo>
                    <a:pt x="3259" y="1271"/>
                  </a:lnTo>
                  <a:lnTo>
                    <a:pt x="3758" y="1454"/>
                  </a:lnTo>
                  <a:lnTo>
                    <a:pt x="3758" y="2507"/>
                  </a:lnTo>
                  <a:lnTo>
                    <a:pt x="4150" y="2361"/>
                  </a:lnTo>
                  <a:lnTo>
                    <a:pt x="4466" y="2476"/>
                  </a:lnTo>
                  <a:lnTo>
                    <a:pt x="4466" y="3303"/>
                  </a:lnTo>
                  <a:lnTo>
                    <a:pt x="4150" y="3303"/>
                  </a:lnTo>
                  <a:lnTo>
                    <a:pt x="4150" y="2430"/>
                  </a:lnTo>
                  <a:lnTo>
                    <a:pt x="3758" y="2576"/>
                  </a:lnTo>
                  <a:lnTo>
                    <a:pt x="3593" y="2636"/>
                  </a:lnTo>
                  <a:lnTo>
                    <a:pt x="3593" y="3303"/>
                  </a:lnTo>
                  <a:lnTo>
                    <a:pt x="3259" y="3303"/>
                  </a:lnTo>
                  <a:lnTo>
                    <a:pt x="3259" y="1341"/>
                  </a:lnTo>
                  <a:lnTo>
                    <a:pt x="2704" y="1548"/>
                  </a:lnTo>
                  <a:lnTo>
                    <a:pt x="2704" y="2054"/>
                  </a:lnTo>
                  <a:lnTo>
                    <a:pt x="3072" y="2190"/>
                  </a:lnTo>
                  <a:lnTo>
                    <a:pt x="3072" y="3303"/>
                  </a:lnTo>
                  <a:lnTo>
                    <a:pt x="2158" y="3303"/>
                  </a:lnTo>
                  <a:lnTo>
                    <a:pt x="2158" y="1924"/>
                  </a:lnTo>
                  <a:lnTo>
                    <a:pt x="1601" y="2130"/>
                  </a:lnTo>
                  <a:lnTo>
                    <a:pt x="1601" y="3303"/>
                  </a:lnTo>
                  <a:lnTo>
                    <a:pt x="1257" y="3306"/>
                  </a:lnTo>
                  <a:lnTo>
                    <a:pt x="1257" y="1122"/>
                  </a:lnTo>
                  <a:lnTo>
                    <a:pt x="700" y="1328"/>
                  </a:lnTo>
                  <a:lnTo>
                    <a:pt x="700" y="1882"/>
                  </a:lnTo>
                  <a:lnTo>
                    <a:pt x="938" y="1970"/>
                  </a:lnTo>
                  <a:lnTo>
                    <a:pt x="938" y="3303"/>
                  </a:lnTo>
                  <a:lnTo>
                    <a:pt x="622" y="3303"/>
                  </a:lnTo>
                  <a:lnTo>
                    <a:pt x="622" y="1924"/>
                  </a:lnTo>
                  <a:lnTo>
                    <a:pt x="65" y="2130"/>
                  </a:lnTo>
                  <a:lnTo>
                    <a:pt x="65" y="3303"/>
                  </a:lnTo>
                  <a:lnTo>
                    <a:pt x="0" y="3303"/>
                  </a:lnTo>
                  <a:lnTo>
                    <a:pt x="0" y="2085"/>
                  </a:lnTo>
                  <a:lnTo>
                    <a:pt x="622" y="1855"/>
                  </a:lnTo>
                  <a:lnTo>
                    <a:pt x="635" y="1860"/>
                  </a:lnTo>
                  <a:lnTo>
                    <a:pt x="635" y="1282"/>
                  </a:lnTo>
                  <a:lnTo>
                    <a:pt x="828" y="1211"/>
                  </a:lnTo>
                  <a:lnTo>
                    <a:pt x="828" y="658"/>
                  </a:lnTo>
                  <a:lnTo>
                    <a:pt x="1053" y="575"/>
                  </a:lnTo>
                  <a:lnTo>
                    <a:pt x="1257" y="0"/>
                  </a:lnTo>
                  <a:close/>
                </a:path>
              </a:pathLst>
            </a:custGeom>
            <a:solidFill>
              <a:srgbClr val="6D6D6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grpSp>
      <p:sp>
        <p:nvSpPr>
          <p:cNvPr id="2" name="Footer Placeholder 1"/>
          <p:cNvSpPr>
            <a:spLocks noGrp="1"/>
          </p:cNvSpPr>
          <p:nvPr>
            <p:ph type="ftr" sz="quarter" idx="10"/>
          </p:nvPr>
        </p:nvSpPr>
        <p:spPr/>
        <p:txBody>
          <a:bodyPr/>
          <a:lstStyle>
            <a:lvl1pPr>
              <a:defRPr>
                <a:solidFill>
                  <a:schemeClr val="tx1">
                    <a:lumMod val="40000"/>
                    <a:lumOff val="60000"/>
                  </a:schemeClr>
                </a:solidFill>
              </a:defRPr>
            </a:lvl1pPr>
          </a:lstStyle>
          <a:p>
            <a:r>
              <a:rPr lang="en-US" dirty="0"/>
              <a:t>Confidential, Dynatrace LLC</a:t>
            </a:r>
          </a:p>
        </p:txBody>
      </p:sp>
    </p:spTree>
    <p:extLst>
      <p:ext uri="{BB962C8B-B14F-4D97-AF65-F5344CB8AC3E}">
        <p14:creationId xmlns:p14="http://schemas.microsoft.com/office/powerpoint/2010/main" val="33932329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2175031" y="2762623"/>
            <a:ext cx="7841938" cy="1393782"/>
          </a:xfrm>
          <a:prstGeom prst="rect">
            <a:avLst/>
          </a:prstGeom>
        </p:spPr>
      </p:pic>
      <p:sp>
        <p:nvSpPr>
          <p:cNvPr id="3" name="Footer Placeholder 6"/>
          <p:cNvSpPr>
            <a:spLocks noGrp="1"/>
          </p:cNvSpPr>
          <p:nvPr>
            <p:ph type="ftr" sz="quarter" idx="3"/>
          </p:nvPr>
        </p:nvSpPr>
        <p:spPr>
          <a:xfrm>
            <a:off x="4038600" y="6656636"/>
            <a:ext cx="4114800" cy="201364"/>
          </a:xfrm>
          <a:prstGeom prst="rect">
            <a:avLst/>
          </a:prstGeom>
        </p:spPr>
        <p:txBody>
          <a:bodyPr vert="horz" lIns="91440" tIns="45720" rIns="91440" bIns="45720" rtlCol="0" anchor="ctr"/>
          <a:lstStyle>
            <a:lvl1pPr algn="ctr">
              <a:defRPr sz="1000">
                <a:solidFill>
                  <a:schemeClr val="tx1">
                    <a:lumMod val="40000"/>
                    <a:lumOff val="60000"/>
                  </a:schemeClr>
                </a:solidFill>
              </a:defRPr>
            </a:lvl1pPr>
          </a:lstStyle>
          <a:p>
            <a:r>
              <a:rPr lang="en-US" dirty="0"/>
              <a:t>Confidential, Dynatrace LLC</a:t>
            </a:r>
          </a:p>
        </p:txBody>
      </p:sp>
    </p:spTree>
    <p:extLst>
      <p:ext uri="{BB962C8B-B14F-4D97-AF65-F5344CB8AC3E}">
        <p14:creationId xmlns:p14="http://schemas.microsoft.com/office/powerpoint/2010/main" val="4067349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Closing slide_dark">
    <p:bg>
      <p:bgRef idx="1001">
        <a:schemeClr val="bg1"/>
      </p:bgRef>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solidFill>
                  <a:schemeClr val="tx1">
                    <a:lumMod val="85000"/>
                  </a:schemeClr>
                </a:solidFill>
              </a:defRPr>
            </a:lvl1pPr>
          </a:lstStyle>
          <a:p>
            <a:r>
              <a:rPr lang="en-US" dirty="0"/>
              <a:t>Confidential, Dynatrace LLC</a:t>
            </a:r>
          </a:p>
        </p:txBody>
      </p:sp>
      <p:sp>
        <p:nvSpPr>
          <p:cNvPr id="3" name="Slide Number Placeholder 2"/>
          <p:cNvSpPr>
            <a:spLocks noGrp="1"/>
          </p:cNvSpPr>
          <p:nvPr>
            <p:ph type="sldNum" sz="quarter" idx="11"/>
          </p:nvPr>
        </p:nvSpPr>
        <p:spPr/>
        <p:txBody>
          <a:bodyPr/>
          <a:lstStyle/>
          <a:p>
            <a:fld id="{361E82BE-B626-4EB2-8898-B03C44A2E9A4}" type="slidenum">
              <a:rPr lang="en-US" smtClean="0"/>
              <a:pPr/>
              <a:t>‹#›</a:t>
            </a:fld>
            <a:endParaRPr lang="en-US" dirty="0"/>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2175031" y="2762622"/>
            <a:ext cx="7841938" cy="1393782"/>
          </a:xfrm>
          <a:prstGeom prst="rect">
            <a:avLst/>
          </a:prstGeom>
        </p:spPr>
      </p:pic>
    </p:spTree>
    <p:extLst>
      <p:ext uri="{BB962C8B-B14F-4D97-AF65-F5344CB8AC3E}">
        <p14:creationId xmlns:p14="http://schemas.microsoft.com/office/powerpoint/2010/main" val="813595782"/>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Closing slide_dark">
    <p:bg>
      <p:bgPr>
        <a:solidFill>
          <a:schemeClr val="accent1">
            <a:lumMod val="75000"/>
          </a:schemeClr>
        </a:solid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solidFill>
                  <a:schemeClr val="tx1">
                    <a:lumMod val="85000"/>
                  </a:schemeClr>
                </a:solidFill>
              </a:defRPr>
            </a:lvl1pPr>
          </a:lstStyle>
          <a:p>
            <a:r>
              <a:rPr lang="en-US" dirty="0"/>
              <a:t>Confidential, Dynatrace LLC</a:t>
            </a:r>
          </a:p>
        </p:txBody>
      </p:sp>
      <p:sp>
        <p:nvSpPr>
          <p:cNvPr id="3" name="Slide Number Placeholder 2"/>
          <p:cNvSpPr>
            <a:spLocks noGrp="1"/>
          </p:cNvSpPr>
          <p:nvPr>
            <p:ph type="sldNum" sz="quarter" idx="11"/>
          </p:nvPr>
        </p:nvSpPr>
        <p:spPr/>
        <p:txBody>
          <a:bodyPr/>
          <a:lstStyle/>
          <a:p>
            <a:fld id="{361E82BE-B626-4EB2-8898-B03C44A2E9A4}" type="slidenum">
              <a:rPr lang="en-US" smtClean="0"/>
              <a:pPr/>
              <a:t>‹#›</a:t>
            </a:fld>
            <a:endParaRPr lang="en-US" dirty="0"/>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2175031" y="2762622"/>
            <a:ext cx="7841938" cy="1393782"/>
          </a:xfrm>
          <a:prstGeom prst="rect">
            <a:avLst/>
          </a:prstGeom>
        </p:spPr>
      </p:pic>
    </p:spTree>
    <p:extLst>
      <p:ext uri="{BB962C8B-B14F-4D97-AF65-F5344CB8AC3E}">
        <p14:creationId xmlns:p14="http://schemas.microsoft.com/office/powerpoint/2010/main" val="1683760464"/>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9_Title Slide">
    <p:bg>
      <p:bgRef idx="1001">
        <a:schemeClr val="bg2"/>
      </p:bgRef>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Footer Placeholder 1"/>
          <p:cNvSpPr>
            <a:spLocks noGrp="1"/>
          </p:cNvSpPr>
          <p:nvPr>
            <p:ph type="ftr" sz="quarter" idx="11"/>
          </p:nvPr>
        </p:nvSpPr>
        <p:spPr/>
        <p:txBody>
          <a:bodyPr/>
          <a:lstStyle>
            <a:lvl1pPr>
              <a:defRPr>
                <a:solidFill>
                  <a:schemeClr val="tx1">
                    <a:lumMod val="40000"/>
                    <a:lumOff val="60000"/>
                  </a:schemeClr>
                </a:solidFill>
              </a:defRPr>
            </a:lvl1pPr>
          </a:lstStyle>
          <a:p>
            <a:r>
              <a:rPr lang="en-US" dirty="0"/>
              <a:t>Confidential, Dynatrace LLC</a:t>
            </a:r>
          </a:p>
        </p:txBody>
      </p:sp>
      <p:sp>
        <p:nvSpPr>
          <p:cNvPr id="4" name="Slide Number Placeholder 3"/>
          <p:cNvSpPr>
            <a:spLocks noGrp="1"/>
          </p:cNvSpPr>
          <p:nvPr>
            <p:ph type="sldNum" sz="quarter" idx="12"/>
          </p:nvPr>
        </p:nvSpPr>
        <p:spPr/>
        <p:txBody>
          <a:bodyPr/>
          <a:lstStyle>
            <a:lvl1pPr>
              <a:defRPr>
                <a:solidFill>
                  <a:schemeClr val="tx1">
                    <a:lumMod val="40000"/>
                    <a:lumOff val="60000"/>
                  </a:schemeClr>
                </a:solidFill>
              </a:defRPr>
            </a:lvl1pPr>
          </a:lstStyle>
          <a:p>
            <a:fld id="{43BA0369-9F40-4B56-945B-D8308AE94A9C}" type="slidenum">
              <a:rPr lang="en-US" smtClean="0"/>
              <a:pPr/>
              <a:t>‹#›</a:t>
            </a:fld>
            <a:endParaRPr lang="en-US" dirty="0"/>
          </a:p>
        </p:txBody>
      </p:sp>
      <p:sp>
        <p:nvSpPr>
          <p:cNvPr id="6" name="Title 5"/>
          <p:cNvSpPr>
            <a:spLocks noGrp="1"/>
          </p:cNvSpPr>
          <p:nvPr>
            <p:ph type="title" hasCustomPrompt="1"/>
          </p:nvPr>
        </p:nvSpPr>
        <p:spPr>
          <a:xfrm>
            <a:off x="341931" y="1912338"/>
            <a:ext cx="7890868" cy="757627"/>
          </a:xfrm>
        </p:spPr>
        <p:txBody>
          <a:bodyPr anchor="b">
            <a:noAutofit/>
          </a:bodyPr>
          <a:lstStyle>
            <a:lvl1pPr algn="l">
              <a:defRPr sz="5400">
                <a:solidFill>
                  <a:schemeClr val="bg1"/>
                </a:solidFill>
              </a:defRPr>
            </a:lvl1pPr>
          </a:lstStyle>
          <a:p>
            <a:r>
              <a:rPr lang="en-US" dirty="0"/>
              <a:t>Presentation Title</a:t>
            </a:r>
          </a:p>
        </p:txBody>
      </p:sp>
      <p:sp>
        <p:nvSpPr>
          <p:cNvPr id="10" name="Text Placeholder 9"/>
          <p:cNvSpPr>
            <a:spLocks noGrp="1"/>
          </p:cNvSpPr>
          <p:nvPr>
            <p:ph type="body" sz="quarter" idx="13" hasCustomPrompt="1"/>
          </p:nvPr>
        </p:nvSpPr>
        <p:spPr>
          <a:xfrm>
            <a:off x="354143" y="2953066"/>
            <a:ext cx="7107294" cy="571500"/>
          </a:xfrm>
        </p:spPr>
        <p:txBody>
          <a:bodyPr>
            <a:noAutofit/>
          </a:bodyPr>
          <a:lstStyle>
            <a:lvl1pPr marL="0" indent="0" algn="l">
              <a:buNone/>
              <a:defRPr>
                <a:solidFill>
                  <a:schemeClr val="bg1"/>
                </a:solidFill>
              </a:defRPr>
            </a:lvl1pPr>
          </a:lstStyle>
          <a:p>
            <a:pPr lvl="0"/>
            <a:r>
              <a:rPr lang="en-US" dirty="0"/>
              <a:t>Subtitle</a:t>
            </a:r>
          </a:p>
        </p:txBody>
      </p:sp>
      <p:sp>
        <p:nvSpPr>
          <p:cNvPr id="7" name="Text Placeholder 9"/>
          <p:cNvSpPr>
            <a:spLocks noGrp="1"/>
          </p:cNvSpPr>
          <p:nvPr>
            <p:ph type="body" sz="quarter" idx="14" hasCustomPrompt="1"/>
          </p:nvPr>
        </p:nvSpPr>
        <p:spPr>
          <a:xfrm>
            <a:off x="341931" y="4181099"/>
            <a:ext cx="6691713" cy="571500"/>
          </a:xfrm>
        </p:spPr>
        <p:txBody>
          <a:bodyPr anchor="ctr" anchorCtr="0">
            <a:noAutofit/>
          </a:bodyPr>
          <a:lstStyle>
            <a:lvl1pPr marL="0" indent="0" algn="l">
              <a:buNone/>
              <a:defRPr sz="2100" baseline="0">
                <a:solidFill>
                  <a:schemeClr val="bg1"/>
                </a:solidFill>
              </a:defRPr>
            </a:lvl1pPr>
          </a:lstStyle>
          <a:p>
            <a:pPr lvl="0"/>
            <a:r>
              <a:rPr lang="en-US" dirty="0"/>
              <a:t>Speaker Name and Title</a:t>
            </a:r>
          </a:p>
        </p:txBody>
      </p:sp>
      <p:pic>
        <p:nvPicPr>
          <p:cNvPr id="9" name="Picture 8"/>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396208" y="5526446"/>
            <a:ext cx="2510211" cy="451054"/>
          </a:xfrm>
          <a:prstGeom prst="rect">
            <a:avLst/>
          </a:prstGeom>
        </p:spPr>
      </p:pic>
    </p:spTree>
    <p:extLst>
      <p:ext uri="{BB962C8B-B14F-4D97-AF65-F5344CB8AC3E}">
        <p14:creationId xmlns:p14="http://schemas.microsoft.com/office/powerpoint/2010/main" val="309475499"/>
      </p:ext>
    </p:extLst>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Content 1A">
    <p:spTree>
      <p:nvGrpSpPr>
        <p:cNvPr id="1" name=""/>
        <p:cNvGrpSpPr/>
        <p:nvPr/>
      </p:nvGrpSpPr>
      <p:grpSpPr>
        <a:xfrm>
          <a:off x="0" y="0"/>
          <a:ext cx="0" cy="0"/>
          <a:chOff x="0" y="0"/>
          <a:chExt cx="0" cy="0"/>
        </a:xfrm>
      </p:grpSpPr>
      <p:sp>
        <p:nvSpPr>
          <p:cNvPr id="16" name="Content Placeholder 5"/>
          <p:cNvSpPr>
            <a:spLocks noGrp="1"/>
          </p:cNvSpPr>
          <p:nvPr>
            <p:ph sz="quarter" idx="11"/>
          </p:nvPr>
        </p:nvSpPr>
        <p:spPr>
          <a:xfrm>
            <a:off x="416986" y="1252375"/>
            <a:ext cx="10993967" cy="5002375"/>
          </a:xfrm>
          <a:prstGeom prst="rect">
            <a:avLst/>
          </a:prstGeom>
        </p:spPr>
        <p:txBody>
          <a:bodyPr/>
          <a:lstStyle>
            <a:lvl1pPr marL="226478" indent="-226478">
              <a:buClr>
                <a:schemeClr val="accent3"/>
              </a:buClr>
              <a:buFont typeface="Arial" panose="020B0604020202020204" pitchFamily="34" charset="0"/>
              <a:buChar char="•"/>
              <a:defRPr sz="2933" b="0" i="0">
                <a:latin typeface="Open Sans"/>
                <a:cs typeface="Open Sans"/>
              </a:defRPr>
            </a:lvl1pPr>
            <a:lvl2pPr marL="990575" indent="-380990">
              <a:buClr>
                <a:schemeClr val="accent3"/>
              </a:buClr>
              <a:buFont typeface="Arial" panose="020B0604020202020204" pitchFamily="34" charset="0"/>
              <a:buChar char="•"/>
              <a:defRPr sz="2400" b="0" i="0">
                <a:latin typeface="Open Sans"/>
                <a:cs typeface="Open Sans"/>
              </a:defRPr>
            </a:lvl2pPr>
            <a:lvl3pPr marL="1523962" indent="-304792">
              <a:buClr>
                <a:schemeClr val="accent3"/>
              </a:buClr>
              <a:buFont typeface="Arial" panose="020B0604020202020204" pitchFamily="34" charset="0"/>
              <a:buChar char="•"/>
              <a:defRPr sz="1867" b="0" i="0">
                <a:latin typeface="Open Sans"/>
                <a:cs typeface="Open Sans"/>
              </a:defRPr>
            </a:lvl3pPr>
            <a:lvl4pPr marL="2133547" indent="-304792">
              <a:buClr>
                <a:schemeClr val="accent3"/>
              </a:buClr>
              <a:buFont typeface="Arial" panose="020B0604020202020204" pitchFamily="34" charset="0"/>
              <a:buChar char="•"/>
              <a:defRPr sz="1600" b="0" i="0">
                <a:latin typeface="Open Sans"/>
                <a:cs typeface="Open Sans"/>
              </a:defRPr>
            </a:lvl4pPr>
            <a:lvl5pPr marL="2743131" indent="-304792">
              <a:buClr>
                <a:schemeClr val="accent3"/>
              </a:buClr>
              <a:buFont typeface="Arial" panose="020B0604020202020204" pitchFamily="34" charset="0"/>
              <a:buChar char="•"/>
              <a:defRPr sz="1333" b="0" i="0">
                <a:latin typeface="Open Sans"/>
                <a:cs typeface="Open San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8"/>
          <p:cNvSpPr>
            <a:spLocks noGrp="1"/>
          </p:cNvSpPr>
          <p:nvPr>
            <p:ph type="title" hasCustomPrompt="1"/>
          </p:nvPr>
        </p:nvSpPr>
        <p:spPr>
          <a:xfrm>
            <a:off x="416985" y="373223"/>
            <a:ext cx="10993967" cy="646924"/>
          </a:xfrm>
          <a:prstGeom prst="rect">
            <a:avLst/>
          </a:prstGeom>
        </p:spPr>
        <p:txBody>
          <a:bodyPr anchor="ctr"/>
          <a:lstStyle>
            <a:lvl1pPr>
              <a:defRPr sz="3733">
                <a:solidFill>
                  <a:schemeClr val="tx1"/>
                </a:solidFill>
                <a:latin typeface="Interstate-Regular"/>
              </a:defRPr>
            </a:lvl1pPr>
          </a:lstStyle>
          <a:p>
            <a:r>
              <a:rPr lang="en-US" dirty="0"/>
              <a:t>Click to edit headline</a:t>
            </a:r>
          </a:p>
        </p:txBody>
      </p:sp>
    </p:spTree>
    <p:extLst>
      <p:ext uri="{BB962C8B-B14F-4D97-AF65-F5344CB8AC3E}">
        <p14:creationId xmlns:p14="http://schemas.microsoft.com/office/powerpoint/2010/main" val="18103824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_Divider">
    <p:spTree>
      <p:nvGrpSpPr>
        <p:cNvPr id="1" name=""/>
        <p:cNvGrpSpPr/>
        <p:nvPr/>
      </p:nvGrpSpPr>
      <p:grpSpPr>
        <a:xfrm>
          <a:off x="0" y="0"/>
          <a:ext cx="0" cy="0"/>
          <a:chOff x="0" y="0"/>
          <a:chExt cx="0" cy="0"/>
        </a:xfrm>
      </p:grpSpPr>
      <p:sp>
        <p:nvSpPr>
          <p:cNvPr id="12" name="Rectangle 11"/>
          <p:cNvSpPr/>
          <p:nvPr userDrawn="1"/>
        </p:nvSpPr>
        <p:spPr bwMode="auto">
          <a:xfrm>
            <a:off x="0" y="1"/>
            <a:ext cx="12192000" cy="6499009"/>
          </a:xfrm>
          <a:prstGeom prst="rect">
            <a:avLst/>
          </a:prstGeom>
          <a:solidFill>
            <a:schemeClr val="tx2"/>
          </a:solidFill>
          <a:ln w="9525">
            <a:noFill/>
            <a:miter lim="800000"/>
            <a:headEnd/>
            <a:tailEnd/>
          </a:ln>
          <a:effectLst/>
        </p:spPr>
        <p:txBody>
          <a:bodyPr wrap="none" rtlCol="0" anchor="ctr"/>
          <a:lstStyle/>
          <a:p>
            <a:pPr algn="ctr"/>
            <a:endParaRPr lang="en-US" sz="2400"/>
          </a:p>
        </p:txBody>
      </p:sp>
      <p:sp>
        <p:nvSpPr>
          <p:cNvPr id="2" name="Title 1"/>
          <p:cNvSpPr>
            <a:spLocks noGrp="1"/>
          </p:cNvSpPr>
          <p:nvPr>
            <p:ph type="title" hasCustomPrompt="1"/>
          </p:nvPr>
        </p:nvSpPr>
        <p:spPr>
          <a:xfrm>
            <a:off x="609600" y="249335"/>
            <a:ext cx="10972800" cy="1947765"/>
          </a:xfrm>
          <a:prstGeom prst="rect">
            <a:avLst/>
          </a:prstGeom>
        </p:spPr>
        <p:txBody>
          <a:bodyPr vert="horz" anchor="b"/>
          <a:lstStyle>
            <a:lvl1pPr>
              <a:lnSpc>
                <a:spcPct val="90000"/>
              </a:lnSpc>
              <a:defRPr sz="5333" b="0" i="0">
                <a:solidFill>
                  <a:schemeClr val="bg2"/>
                </a:solidFill>
                <a:latin typeface="Interstate-Regular"/>
                <a:cs typeface="Interstate-Regular"/>
              </a:defRPr>
            </a:lvl1pPr>
          </a:lstStyle>
          <a:p>
            <a:r>
              <a:rPr lang="en-US" dirty="0"/>
              <a:t>Click to edit divider title</a:t>
            </a:r>
          </a:p>
        </p:txBody>
      </p:sp>
      <p:pic>
        <p:nvPicPr>
          <p:cNvPr id="7" name="Picture 6" descr="Dynatrace_inside-logo-white.pdf"/>
          <p:cNvPicPr>
            <a:picLocks noChangeAspect="1"/>
          </p:cNvPicPr>
          <p:nvPr userDrawn="1"/>
        </p:nvPicPr>
        <p:blipFill rotWithShape="1">
          <a:blip r:embed="rId2" cstate="email">
            <a:extLst>
              <a:ext uri="{28A0092B-C50C-407E-A947-70E740481C1C}">
                <a14:useLocalDpi xmlns:a14="http://schemas.microsoft.com/office/drawing/2010/main" val="0"/>
              </a:ext>
            </a:extLst>
          </a:blip>
          <a:srcRect l="43595" t="39725" r="44195" b="44533"/>
          <a:stretch/>
        </p:blipFill>
        <p:spPr>
          <a:xfrm>
            <a:off x="10927644" y="214489"/>
            <a:ext cx="828768" cy="801323"/>
          </a:xfrm>
          <a:prstGeom prst="rect">
            <a:avLst/>
          </a:prstGeom>
        </p:spPr>
      </p:pic>
      <p:sp>
        <p:nvSpPr>
          <p:cNvPr id="8" name="Text Placeholder 13"/>
          <p:cNvSpPr>
            <a:spLocks noGrp="1"/>
          </p:cNvSpPr>
          <p:nvPr>
            <p:ph type="body" sz="quarter" idx="12" hasCustomPrompt="1"/>
          </p:nvPr>
        </p:nvSpPr>
        <p:spPr>
          <a:xfrm>
            <a:off x="604168" y="2290040"/>
            <a:ext cx="5717533" cy="1270000"/>
          </a:xfrm>
          <a:prstGeom prst="rect">
            <a:avLst/>
          </a:prstGeom>
        </p:spPr>
        <p:txBody>
          <a:bodyPr vert="horz" anchor="t"/>
          <a:lstStyle>
            <a:lvl1pPr marL="0" indent="0">
              <a:lnSpc>
                <a:spcPct val="90000"/>
              </a:lnSpc>
              <a:buNone/>
              <a:defRPr kumimoji="0" lang="en-US" sz="2667" u="none" strike="noStrike" kern="1200" cap="none" spc="0" normalizeH="0" baseline="0" noProof="0" dirty="0" smtClean="0">
                <a:ln>
                  <a:noFill/>
                </a:ln>
                <a:solidFill>
                  <a:srgbClr val="FFFFFF"/>
                </a:solidFill>
                <a:effectLst>
                  <a:outerShdw blurRad="3175" dir="1140000" algn="tl" rotWithShape="0">
                    <a:schemeClr val="bg2"/>
                  </a:outerShdw>
                </a:effectLst>
                <a:uLnTx/>
                <a:uFillTx/>
                <a:latin typeface="Open Sans"/>
                <a:ea typeface="+mn-ea"/>
                <a:cs typeface="Open Sans"/>
              </a:defRPr>
            </a:lvl1pPr>
          </a:lstStyle>
          <a:p>
            <a:pPr lvl="0"/>
            <a:r>
              <a:rPr lang="en-US" dirty="0"/>
              <a:t>Click to edit subtitle</a:t>
            </a:r>
          </a:p>
        </p:txBody>
      </p:sp>
      <p:pic>
        <p:nvPicPr>
          <p:cNvPr id="15" name="Picture 14" descr="dt_logo_vert2_white.png"/>
          <p:cNvPicPr>
            <a:picLocks noChangeAspect="1"/>
          </p:cNvPicPr>
          <p:nvPr userDrawn="1"/>
        </p:nvPicPr>
        <p:blipFill rotWithShape="1">
          <a:blip r:embed="rId3" cstate="email">
            <a:alphaModFix amt="33000"/>
            <a:grayscl/>
            <a:extLst>
              <a:ext uri="{28A0092B-C50C-407E-A947-70E740481C1C}">
                <a14:useLocalDpi xmlns:a14="http://schemas.microsoft.com/office/drawing/2010/main" val="0"/>
              </a:ext>
            </a:extLst>
          </a:blip>
          <a:srcRect l="23378" b="56100"/>
          <a:stretch/>
        </p:blipFill>
        <p:spPr>
          <a:xfrm>
            <a:off x="0" y="3800066"/>
            <a:ext cx="5221971" cy="2676060"/>
          </a:xfrm>
          <a:prstGeom prst="rect">
            <a:avLst/>
          </a:prstGeom>
        </p:spPr>
      </p:pic>
    </p:spTree>
    <p:extLst>
      <p:ext uri="{BB962C8B-B14F-4D97-AF65-F5344CB8AC3E}">
        <p14:creationId xmlns:p14="http://schemas.microsoft.com/office/powerpoint/2010/main" val="2404421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Divider">
    <p:spTree>
      <p:nvGrpSpPr>
        <p:cNvPr id="1" name=""/>
        <p:cNvGrpSpPr/>
        <p:nvPr/>
      </p:nvGrpSpPr>
      <p:grpSpPr>
        <a:xfrm>
          <a:off x="0" y="0"/>
          <a:ext cx="0" cy="0"/>
          <a:chOff x="0" y="0"/>
          <a:chExt cx="0" cy="0"/>
        </a:xfrm>
      </p:grpSpPr>
      <p:sp>
        <p:nvSpPr>
          <p:cNvPr id="12" name="Rectangle 11"/>
          <p:cNvSpPr/>
          <p:nvPr userDrawn="1"/>
        </p:nvSpPr>
        <p:spPr bwMode="auto">
          <a:xfrm>
            <a:off x="0" y="1"/>
            <a:ext cx="12192000" cy="6480412"/>
          </a:xfrm>
          <a:prstGeom prst="rect">
            <a:avLst/>
          </a:prstGeom>
          <a:solidFill>
            <a:schemeClr val="accent3"/>
          </a:solidFill>
          <a:ln w="9525">
            <a:noFill/>
            <a:miter lim="800000"/>
            <a:headEnd/>
            <a:tailEnd/>
          </a:ln>
          <a:effectLst/>
        </p:spPr>
        <p:txBody>
          <a:bodyPr wrap="none" rtlCol="0" anchor="ctr"/>
          <a:lstStyle/>
          <a:p>
            <a:pPr algn="ctr"/>
            <a:endParaRPr lang="en-US" sz="2400"/>
          </a:p>
        </p:txBody>
      </p:sp>
      <p:sp>
        <p:nvSpPr>
          <p:cNvPr id="2" name="Title 1"/>
          <p:cNvSpPr>
            <a:spLocks noGrp="1"/>
          </p:cNvSpPr>
          <p:nvPr>
            <p:ph type="title" hasCustomPrompt="1"/>
          </p:nvPr>
        </p:nvSpPr>
        <p:spPr>
          <a:xfrm>
            <a:off x="609600" y="249335"/>
            <a:ext cx="10972800" cy="1947765"/>
          </a:xfrm>
          <a:prstGeom prst="rect">
            <a:avLst/>
          </a:prstGeom>
        </p:spPr>
        <p:txBody>
          <a:bodyPr vert="horz" anchor="b"/>
          <a:lstStyle>
            <a:lvl1pPr>
              <a:lnSpc>
                <a:spcPct val="90000"/>
              </a:lnSpc>
              <a:defRPr sz="5333" b="0" i="0" baseline="0">
                <a:solidFill>
                  <a:schemeClr val="bg2"/>
                </a:solidFill>
                <a:latin typeface="Interstate-Regular"/>
                <a:cs typeface="Interstate-Regular"/>
              </a:defRPr>
            </a:lvl1pPr>
          </a:lstStyle>
          <a:p>
            <a:r>
              <a:rPr lang="en-US" dirty="0"/>
              <a:t>Click to edit divider title</a:t>
            </a:r>
          </a:p>
        </p:txBody>
      </p:sp>
      <p:pic>
        <p:nvPicPr>
          <p:cNvPr id="7" name="Picture 6" descr="Dynatrace_inside-logo-white.pdf"/>
          <p:cNvPicPr>
            <a:picLocks noChangeAspect="1"/>
          </p:cNvPicPr>
          <p:nvPr userDrawn="1"/>
        </p:nvPicPr>
        <p:blipFill rotWithShape="1">
          <a:blip r:embed="rId2" cstate="email">
            <a:extLst>
              <a:ext uri="{28A0092B-C50C-407E-A947-70E740481C1C}">
                <a14:useLocalDpi xmlns:a14="http://schemas.microsoft.com/office/drawing/2010/main" val="0"/>
              </a:ext>
            </a:extLst>
          </a:blip>
          <a:srcRect l="43595" t="39725" r="44195" b="44533"/>
          <a:stretch/>
        </p:blipFill>
        <p:spPr>
          <a:xfrm>
            <a:off x="10927644" y="214489"/>
            <a:ext cx="828768" cy="801323"/>
          </a:xfrm>
          <a:prstGeom prst="rect">
            <a:avLst/>
          </a:prstGeom>
        </p:spPr>
      </p:pic>
      <p:sp>
        <p:nvSpPr>
          <p:cNvPr id="8" name="Text Placeholder 13"/>
          <p:cNvSpPr>
            <a:spLocks noGrp="1"/>
          </p:cNvSpPr>
          <p:nvPr>
            <p:ph type="body" sz="quarter" idx="12" hasCustomPrompt="1"/>
          </p:nvPr>
        </p:nvSpPr>
        <p:spPr>
          <a:xfrm>
            <a:off x="604168" y="2290040"/>
            <a:ext cx="5717533" cy="1270000"/>
          </a:xfrm>
          <a:prstGeom prst="rect">
            <a:avLst/>
          </a:prstGeom>
        </p:spPr>
        <p:txBody>
          <a:bodyPr vert="horz" anchor="t"/>
          <a:lstStyle>
            <a:lvl1pPr marL="0" indent="0">
              <a:lnSpc>
                <a:spcPct val="90000"/>
              </a:lnSpc>
              <a:buNone/>
              <a:defRPr kumimoji="0" lang="en-US" sz="2667" u="none" strike="noStrike" kern="1200" cap="none" spc="0" normalizeH="0" baseline="0" noProof="0" dirty="0" smtClean="0">
                <a:ln>
                  <a:noFill/>
                </a:ln>
                <a:solidFill>
                  <a:srgbClr val="FFFFFF"/>
                </a:solidFill>
                <a:effectLst>
                  <a:outerShdw blurRad="3175" dir="1140000" algn="tl" rotWithShape="0">
                    <a:schemeClr val="bg2"/>
                  </a:outerShdw>
                </a:effectLst>
                <a:uLnTx/>
                <a:uFillTx/>
                <a:latin typeface="Open Sans"/>
                <a:ea typeface="+mn-ea"/>
                <a:cs typeface="Open Sans"/>
              </a:defRPr>
            </a:lvl1pPr>
          </a:lstStyle>
          <a:p>
            <a:pPr lvl="0"/>
            <a:r>
              <a:rPr lang="en-US" dirty="0"/>
              <a:t>Click to edit subtitle</a:t>
            </a:r>
          </a:p>
        </p:txBody>
      </p:sp>
      <p:pic>
        <p:nvPicPr>
          <p:cNvPr id="15" name="Picture 14" descr="dt_logo_vert2_white.png"/>
          <p:cNvPicPr>
            <a:picLocks noChangeAspect="1"/>
          </p:cNvPicPr>
          <p:nvPr userDrawn="1"/>
        </p:nvPicPr>
        <p:blipFill rotWithShape="1">
          <a:blip r:embed="rId3" cstate="email">
            <a:alphaModFix amt="33000"/>
            <a:grayscl/>
            <a:extLst>
              <a:ext uri="{28A0092B-C50C-407E-A947-70E740481C1C}">
                <a14:useLocalDpi xmlns:a14="http://schemas.microsoft.com/office/drawing/2010/main" val="0"/>
              </a:ext>
            </a:extLst>
          </a:blip>
          <a:srcRect l="23378" b="56100"/>
          <a:stretch/>
        </p:blipFill>
        <p:spPr>
          <a:xfrm>
            <a:off x="0" y="3800066"/>
            <a:ext cx="5221971" cy="2676060"/>
          </a:xfrm>
          <a:prstGeom prst="rect">
            <a:avLst/>
          </a:prstGeom>
        </p:spPr>
      </p:pic>
    </p:spTree>
    <p:extLst>
      <p:ext uri="{BB962C8B-B14F-4D97-AF65-F5344CB8AC3E}">
        <p14:creationId xmlns:p14="http://schemas.microsoft.com/office/powerpoint/2010/main" val="3249736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4_Comparison 1">
    <p:spTree>
      <p:nvGrpSpPr>
        <p:cNvPr id="1" name=""/>
        <p:cNvGrpSpPr/>
        <p:nvPr/>
      </p:nvGrpSpPr>
      <p:grpSpPr>
        <a:xfrm>
          <a:off x="0" y="0"/>
          <a:ext cx="0" cy="0"/>
          <a:chOff x="0" y="0"/>
          <a:chExt cx="0" cy="0"/>
        </a:xfrm>
      </p:grpSpPr>
      <p:pic>
        <p:nvPicPr>
          <p:cNvPr id="3" name="Picture 2" descr="dt_logo_vert2_black.png"/>
          <p:cNvPicPr>
            <a:picLocks noChangeAspect="1"/>
          </p:cNvPicPr>
          <p:nvPr userDrawn="1"/>
        </p:nvPicPr>
        <p:blipFill rotWithShape="1">
          <a:blip r:embed="rId2" cstate="email">
            <a:grayscl/>
            <a:alphaModFix amt="50000"/>
            <a:extLst>
              <a:ext uri="{BEBA8EAE-BF5A-486C-A8C5-ECC9F3942E4B}">
                <a14:imgProps xmlns:a14="http://schemas.microsoft.com/office/drawing/2010/main">
                  <a14:imgLayer r:embed="rId3">
                    <a14:imgEffect>
                      <a14:brightnessContrast bright="80000"/>
                    </a14:imgEffect>
                  </a14:imgLayer>
                </a14:imgProps>
              </a:ext>
              <a:ext uri="{28A0092B-C50C-407E-A947-70E740481C1C}">
                <a14:useLocalDpi xmlns:a14="http://schemas.microsoft.com/office/drawing/2010/main" val="0"/>
              </a:ext>
            </a:extLst>
          </a:blip>
          <a:srcRect l="23140" r="17667" b="55808"/>
          <a:stretch/>
        </p:blipFill>
        <p:spPr>
          <a:xfrm>
            <a:off x="0" y="3806614"/>
            <a:ext cx="3996456" cy="2668693"/>
          </a:xfrm>
          <a:prstGeom prst="rect">
            <a:avLst/>
          </a:prstGeom>
        </p:spPr>
      </p:pic>
      <p:sp>
        <p:nvSpPr>
          <p:cNvPr id="6" name="Content Placeholder 2"/>
          <p:cNvSpPr>
            <a:spLocks noGrp="1"/>
          </p:cNvSpPr>
          <p:nvPr>
            <p:ph sz="half" idx="1"/>
          </p:nvPr>
        </p:nvSpPr>
        <p:spPr>
          <a:xfrm>
            <a:off x="5824593" y="1270744"/>
            <a:ext cx="5405967" cy="5135563"/>
          </a:xfrm>
          <a:prstGeom prst="rect">
            <a:avLst/>
          </a:prstGeom>
        </p:spPr>
        <p:txBody>
          <a:bodyPr>
            <a:normAutofit/>
          </a:bodyPr>
          <a:lstStyle>
            <a:lvl1pPr marL="226478" indent="-226478">
              <a:buClr>
                <a:schemeClr val="accent3"/>
              </a:buClr>
              <a:buFont typeface="Arial" panose="020B0604020202020204" pitchFamily="34" charset="0"/>
              <a:buChar char="•"/>
              <a:defRPr sz="2933">
                <a:latin typeface="Open Sans"/>
                <a:cs typeface="Open Sans"/>
              </a:defRPr>
            </a:lvl1pPr>
            <a:lvl2pPr marL="990575" indent="-380990">
              <a:buClr>
                <a:schemeClr val="accent3"/>
              </a:buClr>
              <a:buFont typeface="Arial" panose="020B0604020202020204" pitchFamily="34" charset="0"/>
              <a:buChar char="•"/>
              <a:defRPr sz="2400">
                <a:latin typeface="Open Sans"/>
                <a:cs typeface="Open Sans"/>
              </a:defRPr>
            </a:lvl2pPr>
            <a:lvl3pPr marL="1523962" indent="-304792">
              <a:buClr>
                <a:schemeClr val="accent3"/>
              </a:buClr>
              <a:buFont typeface="Arial" panose="020B0604020202020204" pitchFamily="34" charset="0"/>
              <a:buChar char="•"/>
              <a:defRPr sz="1867">
                <a:latin typeface="Open Sans"/>
                <a:cs typeface="Open Sans"/>
              </a:defRPr>
            </a:lvl3pPr>
            <a:lvl4pPr marL="2133547" indent="-304792">
              <a:buClr>
                <a:schemeClr val="accent3"/>
              </a:buClr>
              <a:buFont typeface="Arial" panose="020B0604020202020204" pitchFamily="34" charset="0"/>
              <a:buChar char="•"/>
              <a:defRPr sz="1333">
                <a:latin typeface="Open Sans"/>
                <a:cs typeface="Open Sans"/>
              </a:defRPr>
            </a:lvl4pPr>
            <a:lvl5pPr>
              <a:defRPr sz="2400"/>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Title 3"/>
          <p:cNvSpPr>
            <a:spLocks noGrp="1"/>
          </p:cNvSpPr>
          <p:nvPr>
            <p:ph type="title" hasCustomPrompt="1"/>
          </p:nvPr>
        </p:nvSpPr>
        <p:spPr>
          <a:xfrm>
            <a:off x="545438" y="1270744"/>
            <a:ext cx="4800245" cy="2063395"/>
          </a:xfrm>
          <a:prstGeom prst="rect">
            <a:avLst/>
          </a:prstGeom>
        </p:spPr>
        <p:txBody>
          <a:bodyPr/>
          <a:lstStyle>
            <a:lvl1pPr>
              <a:lnSpc>
                <a:spcPct val="100000"/>
              </a:lnSpc>
              <a:defRPr>
                <a:solidFill>
                  <a:schemeClr val="tx1"/>
                </a:solidFill>
                <a:latin typeface="Interstate-Regular"/>
              </a:defRPr>
            </a:lvl1pPr>
          </a:lstStyle>
          <a:p>
            <a:r>
              <a:rPr lang="en-US" dirty="0"/>
              <a:t>Click to edit headline</a:t>
            </a:r>
          </a:p>
        </p:txBody>
      </p:sp>
    </p:spTree>
    <p:extLst>
      <p:ext uri="{BB962C8B-B14F-4D97-AF65-F5344CB8AC3E}">
        <p14:creationId xmlns:p14="http://schemas.microsoft.com/office/powerpoint/2010/main" val="9074931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Content Blank">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416985" y="373223"/>
            <a:ext cx="10993967" cy="646924"/>
          </a:xfrm>
          <a:prstGeom prst="rect">
            <a:avLst/>
          </a:prstGeom>
        </p:spPr>
        <p:txBody>
          <a:bodyPr anchor="ctr"/>
          <a:lstStyle>
            <a:lvl1pPr>
              <a:defRPr sz="3733">
                <a:solidFill>
                  <a:schemeClr val="tx1"/>
                </a:solidFill>
                <a:latin typeface="Interstate-Regular"/>
              </a:defRPr>
            </a:lvl1pPr>
          </a:lstStyle>
          <a:p>
            <a:r>
              <a:rPr lang="en-US" dirty="0"/>
              <a:t>Click to edit headline</a:t>
            </a:r>
          </a:p>
        </p:txBody>
      </p:sp>
    </p:spTree>
    <p:extLst>
      <p:ext uri="{BB962C8B-B14F-4D97-AF65-F5344CB8AC3E}">
        <p14:creationId xmlns:p14="http://schemas.microsoft.com/office/powerpoint/2010/main" val="1237633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5_Comparison 1">
    <p:spTree>
      <p:nvGrpSpPr>
        <p:cNvPr id="1" name=""/>
        <p:cNvGrpSpPr/>
        <p:nvPr/>
      </p:nvGrpSpPr>
      <p:grpSpPr>
        <a:xfrm>
          <a:off x="0" y="0"/>
          <a:ext cx="0" cy="0"/>
          <a:chOff x="0" y="0"/>
          <a:chExt cx="0" cy="0"/>
        </a:xfrm>
      </p:grpSpPr>
      <p:sp>
        <p:nvSpPr>
          <p:cNvPr id="3" name="Rectangle 2"/>
          <p:cNvSpPr/>
          <p:nvPr userDrawn="1"/>
        </p:nvSpPr>
        <p:spPr bwMode="auto">
          <a:xfrm>
            <a:off x="0" y="-2"/>
            <a:ext cx="12192000" cy="6489419"/>
          </a:xfrm>
          <a:prstGeom prst="rect">
            <a:avLst/>
          </a:prstGeom>
          <a:solidFill>
            <a:schemeClr val="accent3"/>
          </a:solidFill>
          <a:ln w="9525">
            <a:noFill/>
            <a:miter lim="800000"/>
            <a:headEnd/>
            <a:tailEnd/>
          </a:ln>
          <a:effectLst/>
        </p:spPr>
        <p:txBody>
          <a:bodyPr wrap="none" rtlCol="0" anchor="ctr"/>
          <a:lstStyle/>
          <a:p>
            <a:pPr algn="ctr"/>
            <a:endParaRPr lang="en-US" sz="2400"/>
          </a:p>
        </p:txBody>
      </p:sp>
      <p:pic>
        <p:nvPicPr>
          <p:cNvPr id="4" name="Picture 3" descr="Dynatrace_inside-logo-white.pdf"/>
          <p:cNvPicPr>
            <a:picLocks noChangeAspect="1"/>
          </p:cNvPicPr>
          <p:nvPr userDrawn="1"/>
        </p:nvPicPr>
        <p:blipFill rotWithShape="1">
          <a:blip r:embed="rId2" cstate="email">
            <a:extLst>
              <a:ext uri="{28A0092B-C50C-407E-A947-70E740481C1C}">
                <a14:useLocalDpi xmlns:a14="http://schemas.microsoft.com/office/drawing/2010/main" val="0"/>
              </a:ext>
            </a:extLst>
          </a:blip>
          <a:srcRect l="43595" t="39725" r="44195" b="44533"/>
          <a:stretch/>
        </p:blipFill>
        <p:spPr>
          <a:xfrm>
            <a:off x="10927644" y="214489"/>
            <a:ext cx="828768" cy="801323"/>
          </a:xfrm>
          <a:prstGeom prst="rect">
            <a:avLst/>
          </a:prstGeom>
        </p:spPr>
      </p:pic>
      <p:pic>
        <p:nvPicPr>
          <p:cNvPr id="5" name="Picture 4" descr="dt_logo_vert2_white.png"/>
          <p:cNvPicPr>
            <a:picLocks noChangeAspect="1"/>
          </p:cNvPicPr>
          <p:nvPr userDrawn="1"/>
        </p:nvPicPr>
        <p:blipFill rotWithShape="1">
          <a:blip r:embed="rId3" cstate="email">
            <a:alphaModFix amt="33000"/>
            <a:grayscl/>
            <a:extLst>
              <a:ext uri="{28A0092B-C50C-407E-A947-70E740481C1C}">
                <a14:useLocalDpi xmlns:a14="http://schemas.microsoft.com/office/drawing/2010/main" val="0"/>
              </a:ext>
            </a:extLst>
          </a:blip>
          <a:srcRect l="23378" b="56100"/>
          <a:stretch/>
        </p:blipFill>
        <p:spPr>
          <a:xfrm>
            <a:off x="0" y="3800066"/>
            <a:ext cx="5221971" cy="2676060"/>
          </a:xfrm>
          <a:prstGeom prst="rect">
            <a:avLst/>
          </a:prstGeom>
        </p:spPr>
      </p:pic>
      <p:sp>
        <p:nvSpPr>
          <p:cNvPr id="11" name="Content Placeholder 2"/>
          <p:cNvSpPr>
            <a:spLocks noGrp="1"/>
          </p:cNvSpPr>
          <p:nvPr>
            <p:ph sz="half" idx="1"/>
          </p:nvPr>
        </p:nvSpPr>
        <p:spPr>
          <a:xfrm>
            <a:off x="5824593" y="1270744"/>
            <a:ext cx="5405967" cy="5135563"/>
          </a:xfrm>
          <a:prstGeom prst="rect">
            <a:avLst/>
          </a:prstGeom>
        </p:spPr>
        <p:txBody>
          <a:bodyPr>
            <a:normAutofit/>
          </a:bodyPr>
          <a:lstStyle>
            <a:lvl1pPr marL="226478" indent="-226478">
              <a:buClrTx/>
              <a:buFont typeface="Arial" panose="020B0604020202020204" pitchFamily="34" charset="0"/>
              <a:buChar char="•"/>
              <a:defRPr sz="2933">
                <a:solidFill>
                  <a:schemeClr val="bg1"/>
                </a:solidFill>
                <a:latin typeface="Open Sans"/>
                <a:cs typeface="Open Sans"/>
              </a:defRPr>
            </a:lvl1pPr>
            <a:lvl2pPr marL="990575" indent="-380990">
              <a:buClrTx/>
              <a:buFont typeface="Arial" panose="020B0604020202020204" pitchFamily="34" charset="0"/>
              <a:buChar char="•"/>
              <a:defRPr sz="2400">
                <a:solidFill>
                  <a:schemeClr val="bg1"/>
                </a:solidFill>
                <a:latin typeface="Open Sans"/>
                <a:cs typeface="Open Sans"/>
              </a:defRPr>
            </a:lvl2pPr>
            <a:lvl3pPr marL="1523962" indent="-304792">
              <a:buClrTx/>
              <a:buFont typeface="Arial" panose="020B0604020202020204" pitchFamily="34" charset="0"/>
              <a:buChar char="•"/>
              <a:defRPr sz="1867">
                <a:solidFill>
                  <a:schemeClr val="bg1"/>
                </a:solidFill>
                <a:latin typeface="Open Sans"/>
                <a:cs typeface="Open Sans"/>
              </a:defRPr>
            </a:lvl3pPr>
            <a:lvl4pPr marL="2133547" indent="-304792">
              <a:buClrTx/>
              <a:buFont typeface="Arial" panose="020B0604020202020204" pitchFamily="34" charset="0"/>
              <a:buChar char="•"/>
              <a:defRPr sz="1333">
                <a:solidFill>
                  <a:schemeClr val="bg1"/>
                </a:solidFill>
                <a:latin typeface="Open Sans"/>
                <a:cs typeface="Open Sans"/>
              </a:defRPr>
            </a:lvl4pPr>
            <a:lvl5pPr>
              <a:defRPr sz="2400"/>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Title 3"/>
          <p:cNvSpPr>
            <a:spLocks noGrp="1"/>
          </p:cNvSpPr>
          <p:nvPr>
            <p:ph type="title" hasCustomPrompt="1"/>
          </p:nvPr>
        </p:nvSpPr>
        <p:spPr>
          <a:xfrm>
            <a:off x="545438" y="1270744"/>
            <a:ext cx="4800245" cy="2063395"/>
          </a:xfrm>
          <a:prstGeom prst="rect">
            <a:avLst/>
          </a:prstGeom>
        </p:spPr>
        <p:txBody>
          <a:bodyPr/>
          <a:lstStyle>
            <a:lvl1pPr>
              <a:lnSpc>
                <a:spcPct val="100000"/>
              </a:lnSpc>
              <a:defRPr>
                <a:solidFill>
                  <a:schemeClr val="bg1"/>
                </a:solidFill>
                <a:latin typeface="Interstate-Regular"/>
              </a:defRPr>
            </a:lvl1pPr>
          </a:lstStyle>
          <a:p>
            <a:r>
              <a:rPr lang="en-US" dirty="0"/>
              <a:t>Click to edit headline</a:t>
            </a:r>
          </a:p>
        </p:txBody>
      </p:sp>
    </p:spTree>
    <p:extLst>
      <p:ext uri="{BB962C8B-B14F-4D97-AF65-F5344CB8AC3E}">
        <p14:creationId xmlns:p14="http://schemas.microsoft.com/office/powerpoint/2010/main" val="38643757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_Divider">
    <p:spTree>
      <p:nvGrpSpPr>
        <p:cNvPr id="1" name=""/>
        <p:cNvGrpSpPr/>
        <p:nvPr/>
      </p:nvGrpSpPr>
      <p:grpSpPr>
        <a:xfrm>
          <a:off x="0" y="0"/>
          <a:ext cx="0" cy="0"/>
          <a:chOff x="0" y="0"/>
          <a:chExt cx="0" cy="0"/>
        </a:xfrm>
      </p:grpSpPr>
      <p:sp>
        <p:nvSpPr>
          <p:cNvPr id="12" name="Rectangle 11"/>
          <p:cNvSpPr/>
          <p:nvPr userDrawn="1"/>
        </p:nvSpPr>
        <p:spPr bwMode="auto">
          <a:xfrm>
            <a:off x="0" y="1"/>
            <a:ext cx="12192000" cy="6480412"/>
          </a:xfrm>
          <a:prstGeom prst="rect">
            <a:avLst/>
          </a:prstGeom>
          <a:solidFill>
            <a:schemeClr val="accent1"/>
          </a:solidFill>
          <a:ln w="9525">
            <a:noFill/>
            <a:miter lim="800000"/>
            <a:headEnd/>
            <a:tailEnd/>
          </a:ln>
          <a:effectLst/>
        </p:spPr>
        <p:txBody>
          <a:bodyPr wrap="none" rtlCol="0" anchor="ctr"/>
          <a:lstStyle/>
          <a:p>
            <a:pPr algn="ctr"/>
            <a:endParaRPr lang="en-US" sz="2400"/>
          </a:p>
        </p:txBody>
      </p:sp>
      <p:sp>
        <p:nvSpPr>
          <p:cNvPr id="2" name="Title 1"/>
          <p:cNvSpPr>
            <a:spLocks noGrp="1"/>
          </p:cNvSpPr>
          <p:nvPr>
            <p:ph type="title" hasCustomPrompt="1"/>
          </p:nvPr>
        </p:nvSpPr>
        <p:spPr>
          <a:xfrm>
            <a:off x="609600" y="249335"/>
            <a:ext cx="10972800" cy="1947765"/>
          </a:xfrm>
          <a:prstGeom prst="rect">
            <a:avLst/>
          </a:prstGeom>
        </p:spPr>
        <p:txBody>
          <a:bodyPr vert="horz" anchor="b"/>
          <a:lstStyle>
            <a:lvl1pPr>
              <a:lnSpc>
                <a:spcPct val="90000"/>
              </a:lnSpc>
              <a:defRPr sz="5333" b="0" i="0">
                <a:solidFill>
                  <a:schemeClr val="bg2"/>
                </a:solidFill>
                <a:latin typeface="Interstate-Regular"/>
                <a:cs typeface="Interstate-Regular"/>
              </a:defRPr>
            </a:lvl1pPr>
          </a:lstStyle>
          <a:p>
            <a:r>
              <a:rPr lang="en-US" dirty="0"/>
              <a:t>Click to edit divider title</a:t>
            </a:r>
          </a:p>
        </p:txBody>
      </p:sp>
      <p:pic>
        <p:nvPicPr>
          <p:cNvPr id="7" name="Picture 6" descr="Dynatrace_inside-logo-white.pdf"/>
          <p:cNvPicPr>
            <a:picLocks noChangeAspect="1"/>
          </p:cNvPicPr>
          <p:nvPr userDrawn="1"/>
        </p:nvPicPr>
        <p:blipFill rotWithShape="1">
          <a:blip r:embed="rId2" cstate="email">
            <a:extLst>
              <a:ext uri="{28A0092B-C50C-407E-A947-70E740481C1C}">
                <a14:useLocalDpi xmlns:a14="http://schemas.microsoft.com/office/drawing/2010/main" val="0"/>
              </a:ext>
            </a:extLst>
          </a:blip>
          <a:srcRect l="43595" t="39725" r="44195" b="44533"/>
          <a:stretch/>
        </p:blipFill>
        <p:spPr>
          <a:xfrm>
            <a:off x="10927644" y="214489"/>
            <a:ext cx="828768" cy="801323"/>
          </a:xfrm>
          <a:prstGeom prst="rect">
            <a:avLst/>
          </a:prstGeom>
        </p:spPr>
      </p:pic>
      <p:sp>
        <p:nvSpPr>
          <p:cNvPr id="8" name="Text Placeholder 13"/>
          <p:cNvSpPr>
            <a:spLocks noGrp="1"/>
          </p:cNvSpPr>
          <p:nvPr>
            <p:ph type="body" sz="quarter" idx="12" hasCustomPrompt="1"/>
          </p:nvPr>
        </p:nvSpPr>
        <p:spPr>
          <a:xfrm>
            <a:off x="604168" y="2290040"/>
            <a:ext cx="5717533" cy="1270000"/>
          </a:xfrm>
          <a:prstGeom prst="rect">
            <a:avLst/>
          </a:prstGeom>
        </p:spPr>
        <p:txBody>
          <a:bodyPr vert="horz" anchor="t"/>
          <a:lstStyle>
            <a:lvl1pPr marL="0" indent="0">
              <a:lnSpc>
                <a:spcPct val="90000"/>
              </a:lnSpc>
              <a:buNone/>
              <a:defRPr kumimoji="0" lang="en-US" sz="2667" u="none" strike="noStrike" kern="1200" cap="none" spc="0" normalizeH="0" baseline="0" noProof="0" dirty="0" smtClean="0">
                <a:ln>
                  <a:noFill/>
                </a:ln>
                <a:solidFill>
                  <a:srgbClr val="FFFFFF"/>
                </a:solidFill>
                <a:effectLst>
                  <a:outerShdw blurRad="3175" dir="1140000" algn="tl" rotWithShape="0">
                    <a:schemeClr val="bg2"/>
                  </a:outerShdw>
                </a:effectLst>
                <a:uLnTx/>
                <a:uFillTx/>
                <a:latin typeface="Open Sans"/>
                <a:ea typeface="+mn-ea"/>
                <a:cs typeface="Open Sans"/>
              </a:defRPr>
            </a:lvl1pPr>
          </a:lstStyle>
          <a:p>
            <a:pPr lvl="0"/>
            <a:r>
              <a:rPr lang="en-US" dirty="0"/>
              <a:t>Click to edit subtitle</a:t>
            </a:r>
          </a:p>
        </p:txBody>
      </p:sp>
      <p:pic>
        <p:nvPicPr>
          <p:cNvPr id="15" name="Picture 14" descr="dt_logo_vert2_white.png"/>
          <p:cNvPicPr>
            <a:picLocks noChangeAspect="1"/>
          </p:cNvPicPr>
          <p:nvPr userDrawn="1"/>
        </p:nvPicPr>
        <p:blipFill rotWithShape="1">
          <a:blip r:embed="rId3" cstate="email">
            <a:alphaModFix amt="33000"/>
            <a:grayscl/>
            <a:extLst>
              <a:ext uri="{28A0092B-C50C-407E-A947-70E740481C1C}">
                <a14:useLocalDpi xmlns:a14="http://schemas.microsoft.com/office/drawing/2010/main" val="0"/>
              </a:ext>
            </a:extLst>
          </a:blip>
          <a:srcRect l="23378" b="56100"/>
          <a:stretch/>
        </p:blipFill>
        <p:spPr>
          <a:xfrm>
            <a:off x="0" y="3800066"/>
            <a:ext cx="5221971" cy="2676060"/>
          </a:xfrm>
          <a:prstGeom prst="rect">
            <a:avLst/>
          </a:prstGeom>
        </p:spPr>
      </p:pic>
    </p:spTree>
    <p:extLst>
      <p:ext uri="{BB962C8B-B14F-4D97-AF65-F5344CB8AC3E}">
        <p14:creationId xmlns:p14="http://schemas.microsoft.com/office/powerpoint/2010/main" val="135385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_blue)dark">
    <p:bg>
      <p:bgPr>
        <a:solidFill>
          <a:schemeClr val="accent1">
            <a:lumMod val="50000"/>
          </a:schemeClr>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289875" y="6115154"/>
            <a:ext cx="2822627" cy="50719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910291" y="1743685"/>
            <a:ext cx="5289425" cy="5131678"/>
          </a:xfrm>
          <a:prstGeom prst="rect">
            <a:avLst/>
          </a:prstGeom>
        </p:spPr>
      </p:pic>
      <p:sp>
        <p:nvSpPr>
          <p:cNvPr id="2" name="Title 1"/>
          <p:cNvSpPr>
            <a:spLocks noGrp="1"/>
          </p:cNvSpPr>
          <p:nvPr>
            <p:ph type="ctrTitle" hasCustomPrompt="1"/>
          </p:nvPr>
        </p:nvSpPr>
        <p:spPr>
          <a:xfrm>
            <a:off x="749502" y="2515065"/>
            <a:ext cx="10692996" cy="1003041"/>
          </a:xfrm>
        </p:spPr>
        <p:txBody>
          <a:bodyPr anchor="b">
            <a:noAutofit/>
          </a:bodyPr>
          <a:lstStyle>
            <a:lvl1pPr algn="ctr">
              <a:defRPr sz="5400" baseline="0">
                <a:solidFill>
                  <a:schemeClr val="bg1"/>
                </a:solidFill>
              </a:defRPr>
            </a:lvl1pPr>
          </a:lstStyle>
          <a:p>
            <a:r>
              <a:rPr lang="en-US" dirty="0"/>
              <a:t>Presentation Title</a:t>
            </a:r>
          </a:p>
        </p:txBody>
      </p:sp>
      <p:sp>
        <p:nvSpPr>
          <p:cNvPr id="20" name="Text Placeholder 19"/>
          <p:cNvSpPr>
            <a:spLocks noGrp="1"/>
          </p:cNvSpPr>
          <p:nvPr>
            <p:ph type="body" sz="quarter" idx="13" hasCustomPrompt="1"/>
          </p:nvPr>
        </p:nvSpPr>
        <p:spPr>
          <a:xfrm>
            <a:off x="1379939" y="4358726"/>
            <a:ext cx="9432122" cy="523220"/>
          </a:xfrm>
        </p:spPr>
        <p:txBody>
          <a:bodyPr wrap="square" anchor="b">
            <a:noAutofit/>
          </a:bodyPr>
          <a:lstStyle>
            <a:lvl1pPr marL="0" indent="0" algn="ctr">
              <a:buNone/>
              <a:defRPr>
                <a:solidFill>
                  <a:schemeClr val="bg1"/>
                </a:solidFill>
              </a:defRPr>
            </a:lvl1pPr>
          </a:lstStyle>
          <a:p>
            <a:pPr lvl="0"/>
            <a:r>
              <a:rPr lang="en-US" dirty="0"/>
              <a:t>Subtitle</a:t>
            </a:r>
          </a:p>
        </p:txBody>
      </p:sp>
      <p:sp>
        <p:nvSpPr>
          <p:cNvPr id="22" name="Text Placeholder 21"/>
          <p:cNvSpPr>
            <a:spLocks noGrp="1"/>
          </p:cNvSpPr>
          <p:nvPr>
            <p:ph type="body" sz="quarter" idx="14" hasCustomPrompt="1"/>
          </p:nvPr>
        </p:nvSpPr>
        <p:spPr>
          <a:xfrm>
            <a:off x="2246979" y="5185777"/>
            <a:ext cx="7698042" cy="400110"/>
          </a:xfrm>
        </p:spPr>
        <p:txBody>
          <a:bodyPr wrap="square" anchor="t">
            <a:noAutofit/>
          </a:bodyPr>
          <a:lstStyle>
            <a:lvl1pPr marL="0" indent="0" algn="ctr">
              <a:buNone/>
              <a:defRPr sz="2000">
                <a:solidFill>
                  <a:schemeClr val="bg1"/>
                </a:solidFill>
              </a:defRPr>
            </a:lvl1pPr>
          </a:lstStyle>
          <a:p>
            <a:pPr lvl="0"/>
            <a:r>
              <a:rPr lang="en-US" dirty="0"/>
              <a:t>Speaker Name and Title</a:t>
            </a:r>
          </a:p>
        </p:txBody>
      </p:sp>
      <p:sp>
        <p:nvSpPr>
          <p:cNvPr id="3" name="Footer Placeholder 2"/>
          <p:cNvSpPr>
            <a:spLocks noGrp="1"/>
          </p:cNvSpPr>
          <p:nvPr>
            <p:ph type="ftr" sz="quarter" idx="15"/>
          </p:nvPr>
        </p:nvSpPr>
        <p:spPr/>
        <p:txBody>
          <a:bodyPr/>
          <a:lstStyle/>
          <a:p>
            <a:r>
              <a:rPr lang="en-US" dirty="0"/>
              <a:t>Confidential, Dynatrace LLC</a:t>
            </a:r>
          </a:p>
        </p:txBody>
      </p:sp>
      <p:sp>
        <p:nvSpPr>
          <p:cNvPr id="5" name="Slide Number Placeholder 4"/>
          <p:cNvSpPr>
            <a:spLocks noGrp="1"/>
          </p:cNvSpPr>
          <p:nvPr>
            <p:ph type="sldNum" sz="quarter" idx="16"/>
          </p:nvPr>
        </p:nvSpPr>
        <p:spPr/>
        <p:txBody>
          <a:bodyPr/>
          <a:lstStyle/>
          <a:p>
            <a:fld id="{361E82BE-B626-4EB2-8898-B03C44A2E9A4}" type="slidenum">
              <a:rPr lang="en-US" smtClean="0"/>
              <a:pPr/>
              <a:t>‹#›</a:t>
            </a:fld>
            <a:endParaRPr lang="en-US" dirty="0"/>
          </a:p>
        </p:txBody>
      </p:sp>
    </p:spTree>
    <p:extLst>
      <p:ext uri="{BB962C8B-B14F-4D97-AF65-F5344CB8AC3E}">
        <p14:creationId xmlns:p14="http://schemas.microsoft.com/office/powerpoint/2010/main" val="2955960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_green_dark">
    <p:bg>
      <p:bgPr>
        <a:solidFill>
          <a:schemeClr val="accent2">
            <a:lumMod val="75000"/>
          </a:schemeClr>
        </a:solidFill>
        <a:effectLst/>
      </p:bgPr>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289875" y="6115154"/>
            <a:ext cx="2822627" cy="507191"/>
          </a:xfrm>
          <a:prstGeom prst="rect">
            <a:avLst/>
          </a:prstGeom>
        </p:spPr>
      </p:pic>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835539" y="1750656"/>
            <a:ext cx="5356461" cy="5122584"/>
          </a:xfrm>
          <a:prstGeom prst="rect">
            <a:avLst/>
          </a:prstGeom>
        </p:spPr>
      </p:pic>
      <p:sp>
        <p:nvSpPr>
          <p:cNvPr id="2" name="Footer Placeholder 1"/>
          <p:cNvSpPr>
            <a:spLocks noGrp="1"/>
          </p:cNvSpPr>
          <p:nvPr>
            <p:ph type="ftr" sz="quarter" idx="17"/>
          </p:nvPr>
        </p:nvSpPr>
        <p:spPr/>
        <p:txBody>
          <a:bodyPr/>
          <a:lstStyle/>
          <a:p>
            <a:r>
              <a:rPr lang="en-US" dirty="0"/>
              <a:t>Confidential, Dynatrace LLC</a:t>
            </a:r>
          </a:p>
        </p:txBody>
      </p:sp>
      <p:sp>
        <p:nvSpPr>
          <p:cNvPr id="3" name="Slide Number Placeholder 2"/>
          <p:cNvSpPr>
            <a:spLocks noGrp="1"/>
          </p:cNvSpPr>
          <p:nvPr>
            <p:ph type="sldNum" sz="quarter" idx="18"/>
          </p:nvPr>
        </p:nvSpPr>
        <p:spPr/>
        <p:txBody>
          <a:bodyPr/>
          <a:lstStyle/>
          <a:p>
            <a:fld id="{361E82BE-B626-4EB2-8898-B03C44A2E9A4}" type="slidenum">
              <a:rPr lang="en-US" smtClean="0"/>
              <a:pPr/>
              <a:t>‹#›</a:t>
            </a:fld>
            <a:endParaRPr lang="en-US" dirty="0"/>
          </a:p>
        </p:txBody>
      </p:sp>
      <p:sp>
        <p:nvSpPr>
          <p:cNvPr id="11" name="Title 1"/>
          <p:cNvSpPr>
            <a:spLocks noGrp="1"/>
          </p:cNvSpPr>
          <p:nvPr>
            <p:ph type="ctrTitle" hasCustomPrompt="1"/>
          </p:nvPr>
        </p:nvSpPr>
        <p:spPr>
          <a:xfrm>
            <a:off x="749502" y="2515065"/>
            <a:ext cx="10692996" cy="1003041"/>
          </a:xfrm>
        </p:spPr>
        <p:txBody>
          <a:bodyPr anchor="b">
            <a:noAutofit/>
          </a:bodyPr>
          <a:lstStyle>
            <a:lvl1pPr algn="ctr">
              <a:defRPr sz="5400" baseline="0">
                <a:solidFill>
                  <a:schemeClr val="bg1"/>
                </a:solidFill>
              </a:defRPr>
            </a:lvl1pPr>
          </a:lstStyle>
          <a:p>
            <a:r>
              <a:rPr lang="en-US" dirty="0"/>
              <a:t>Presentation Title</a:t>
            </a:r>
          </a:p>
        </p:txBody>
      </p:sp>
      <p:sp>
        <p:nvSpPr>
          <p:cNvPr id="13" name="Text Placeholder 19"/>
          <p:cNvSpPr>
            <a:spLocks noGrp="1"/>
          </p:cNvSpPr>
          <p:nvPr>
            <p:ph type="body" sz="quarter" idx="13" hasCustomPrompt="1"/>
          </p:nvPr>
        </p:nvSpPr>
        <p:spPr>
          <a:xfrm>
            <a:off x="1379939" y="4358726"/>
            <a:ext cx="9432122" cy="523220"/>
          </a:xfrm>
        </p:spPr>
        <p:txBody>
          <a:bodyPr wrap="square" anchor="b">
            <a:noAutofit/>
          </a:bodyPr>
          <a:lstStyle>
            <a:lvl1pPr marL="0" indent="0" algn="ctr">
              <a:buNone/>
              <a:defRPr>
                <a:solidFill>
                  <a:schemeClr val="bg1"/>
                </a:solidFill>
              </a:defRPr>
            </a:lvl1pPr>
          </a:lstStyle>
          <a:p>
            <a:pPr lvl="0"/>
            <a:r>
              <a:rPr lang="en-US" dirty="0"/>
              <a:t>Subtitle</a:t>
            </a:r>
          </a:p>
        </p:txBody>
      </p:sp>
      <p:sp>
        <p:nvSpPr>
          <p:cNvPr id="14" name="Text Placeholder 21"/>
          <p:cNvSpPr>
            <a:spLocks noGrp="1"/>
          </p:cNvSpPr>
          <p:nvPr>
            <p:ph type="body" sz="quarter" idx="14" hasCustomPrompt="1"/>
          </p:nvPr>
        </p:nvSpPr>
        <p:spPr>
          <a:xfrm>
            <a:off x="2246979" y="5185777"/>
            <a:ext cx="7698042" cy="400110"/>
          </a:xfrm>
        </p:spPr>
        <p:txBody>
          <a:bodyPr wrap="square" anchor="t">
            <a:noAutofit/>
          </a:bodyPr>
          <a:lstStyle>
            <a:lvl1pPr marL="0" indent="0" algn="ctr">
              <a:buNone/>
              <a:defRPr sz="2000">
                <a:solidFill>
                  <a:schemeClr val="bg1"/>
                </a:solidFill>
              </a:defRPr>
            </a:lvl1pPr>
          </a:lstStyle>
          <a:p>
            <a:pPr lvl="0"/>
            <a:r>
              <a:rPr lang="en-US" dirty="0"/>
              <a:t>Speaker Name and Title</a:t>
            </a:r>
          </a:p>
        </p:txBody>
      </p:sp>
    </p:spTree>
    <p:extLst>
      <p:ext uri="{BB962C8B-B14F-4D97-AF65-F5344CB8AC3E}">
        <p14:creationId xmlns:p14="http://schemas.microsoft.com/office/powerpoint/2010/main" val="1089087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_purple_2_dark">
    <p:bg>
      <p:bgPr>
        <a:solidFill>
          <a:schemeClr val="accent3">
            <a:lumMod val="75000"/>
          </a:schemeClr>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289875" y="6115154"/>
            <a:ext cx="2822627" cy="507191"/>
          </a:xfrm>
          <a:prstGeom prst="rect">
            <a:avLst/>
          </a:prstGeom>
        </p:spPr>
      </p:pic>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783313" y="1760109"/>
            <a:ext cx="5408687" cy="5092104"/>
          </a:xfrm>
          <a:prstGeom prst="rect">
            <a:avLst/>
          </a:prstGeom>
        </p:spPr>
      </p:pic>
      <p:sp>
        <p:nvSpPr>
          <p:cNvPr id="2" name="Footer Placeholder 1"/>
          <p:cNvSpPr>
            <a:spLocks noGrp="1"/>
          </p:cNvSpPr>
          <p:nvPr>
            <p:ph type="ftr" sz="quarter" idx="17"/>
          </p:nvPr>
        </p:nvSpPr>
        <p:spPr/>
        <p:txBody>
          <a:bodyPr/>
          <a:lstStyle/>
          <a:p>
            <a:r>
              <a:rPr lang="en-US" dirty="0"/>
              <a:t>Confidential, Dynatrace LLC</a:t>
            </a:r>
          </a:p>
        </p:txBody>
      </p:sp>
      <p:sp>
        <p:nvSpPr>
          <p:cNvPr id="3" name="Slide Number Placeholder 2"/>
          <p:cNvSpPr>
            <a:spLocks noGrp="1"/>
          </p:cNvSpPr>
          <p:nvPr>
            <p:ph type="sldNum" sz="quarter" idx="18"/>
          </p:nvPr>
        </p:nvSpPr>
        <p:spPr/>
        <p:txBody>
          <a:bodyPr/>
          <a:lstStyle/>
          <a:p>
            <a:fld id="{361E82BE-B626-4EB2-8898-B03C44A2E9A4}" type="slidenum">
              <a:rPr lang="en-US" smtClean="0"/>
              <a:pPr/>
              <a:t>‹#›</a:t>
            </a:fld>
            <a:endParaRPr lang="en-US" dirty="0"/>
          </a:p>
        </p:txBody>
      </p:sp>
      <p:sp>
        <p:nvSpPr>
          <p:cNvPr id="12" name="Title 1"/>
          <p:cNvSpPr>
            <a:spLocks noGrp="1"/>
          </p:cNvSpPr>
          <p:nvPr>
            <p:ph type="ctrTitle" hasCustomPrompt="1"/>
          </p:nvPr>
        </p:nvSpPr>
        <p:spPr>
          <a:xfrm>
            <a:off x="749502" y="2515065"/>
            <a:ext cx="10692996" cy="1003041"/>
          </a:xfrm>
        </p:spPr>
        <p:txBody>
          <a:bodyPr anchor="b">
            <a:noAutofit/>
          </a:bodyPr>
          <a:lstStyle>
            <a:lvl1pPr algn="ctr">
              <a:defRPr sz="5400" baseline="0">
                <a:solidFill>
                  <a:schemeClr val="bg1"/>
                </a:solidFill>
              </a:defRPr>
            </a:lvl1pPr>
          </a:lstStyle>
          <a:p>
            <a:r>
              <a:rPr lang="en-US" dirty="0"/>
              <a:t>Presentation Title</a:t>
            </a:r>
          </a:p>
        </p:txBody>
      </p:sp>
      <p:sp>
        <p:nvSpPr>
          <p:cNvPr id="14" name="Text Placeholder 19"/>
          <p:cNvSpPr>
            <a:spLocks noGrp="1"/>
          </p:cNvSpPr>
          <p:nvPr>
            <p:ph type="body" sz="quarter" idx="13" hasCustomPrompt="1"/>
          </p:nvPr>
        </p:nvSpPr>
        <p:spPr>
          <a:xfrm>
            <a:off x="1379939" y="4358726"/>
            <a:ext cx="9432122" cy="523220"/>
          </a:xfrm>
        </p:spPr>
        <p:txBody>
          <a:bodyPr wrap="square" anchor="b">
            <a:noAutofit/>
          </a:bodyPr>
          <a:lstStyle>
            <a:lvl1pPr marL="0" indent="0" algn="ctr">
              <a:buNone/>
              <a:defRPr>
                <a:solidFill>
                  <a:schemeClr val="bg1"/>
                </a:solidFill>
              </a:defRPr>
            </a:lvl1pPr>
          </a:lstStyle>
          <a:p>
            <a:pPr lvl="0"/>
            <a:r>
              <a:rPr lang="en-US" dirty="0"/>
              <a:t>Subtitle</a:t>
            </a:r>
          </a:p>
        </p:txBody>
      </p:sp>
      <p:sp>
        <p:nvSpPr>
          <p:cNvPr id="15" name="Text Placeholder 21"/>
          <p:cNvSpPr>
            <a:spLocks noGrp="1"/>
          </p:cNvSpPr>
          <p:nvPr>
            <p:ph type="body" sz="quarter" idx="14" hasCustomPrompt="1"/>
          </p:nvPr>
        </p:nvSpPr>
        <p:spPr>
          <a:xfrm>
            <a:off x="2246979" y="5185777"/>
            <a:ext cx="7698042" cy="400110"/>
          </a:xfrm>
        </p:spPr>
        <p:txBody>
          <a:bodyPr wrap="square" anchor="t">
            <a:noAutofit/>
          </a:bodyPr>
          <a:lstStyle>
            <a:lvl1pPr marL="0" indent="0" algn="ctr">
              <a:buNone/>
              <a:defRPr sz="2000">
                <a:solidFill>
                  <a:schemeClr val="bg1"/>
                </a:solidFill>
              </a:defRPr>
            </a:lvl1pPr>
          </a:lstStyle>
          <a:p>
            <a:pPr lvl="0"/>
            <a:r>
              <a:rPr lang="en-US" dirty="0"/>
              <a:t>Speaker Name and Title</a:t>
            </a:r>
          </a:p>
        </p:txBody>
      </p:sp>
    </p:spTree>
    <p:extLst>
      <p:ext uri="{BB962C8B-B14F-4D97-AF65-F5344CB8AC3E}">
        <p14:creationId xmlns:p14="http://schemas.microsoft.com/office/powerpoint/2010/main" val="1374299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_grey_dark">
    <p:bg>
      <p:bgPr>
        <a:solidFill>
          <a:schemeClr val="tx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37903" b="40912"/>
          <a:stretch/>
        </p:blipFill>
        <p:spPr>
          <a:xfrm>
            <a:off x="6713504" y="1638492"/>
            <a:ext cx="5493010" cy="5226765"/>
          </a:xfrm>
          <a:prstGeom prst="rect">
            <a:avLst/>
          </a:prstGeom>
        </p:spPr>
      </p:pic>
      <p:pic>
        <p:nvPicPr>
          <p:cNvPr id="12" name="Picture 11"/>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289875" y="6115154"/>
            <a:ext cx="2822627" cy="507191"/>
          </a:xfrm>
          <a:prstGeom prst="rect">
            <a:avLst/>
          </a:prstGeom>
        </p:spPr>
      </p:pic>
      <p:sp>
        <p:nvSpPr>
          <p:cNvPr id="2" name="Footer Placeholder 1"/>
          <p:cNvSpPr>
            <a:spLocks noGrp="1"/>
          </p:cNvSpPr>
          <p:nvPr>
            <p:ph type="ftr" sz="quarter" idx="17"/>
          </p:nvPr>
        </p:nvSpPr>
        <p:spPr/>
        <p:txBody>
          <a:bodyPr/>
          <a:lstStyle/>
          <a:p>
            <a:r>
              <a:rPr lang="en-US" dirty="0"/>
              <a:t>Confidential, Dynatrace LLC</a:t>
            </a:r>
          </a:p>
        </p:txBody>
      </p:sp>
      <p:sp>
        <p:nvSpPr>
          <p:cNvPr id="3" name="Slide Number Placeholder 2"/>
          <p:cNvSpPr>
            <a:spLocks noGrp="1"/>
          </p:cNvSpPr>
          <p:nvPr>
            <p:ph type="sldNum" sz="quarter" idx="18"/>
          </p:nvPr>
        </p:nvSpPr>
        <p:spPr/>
        <p:txBody>
          <a:bodyPr/>
          <a:lstStyle/>
          <a:p>
            <a:fld id="{361E82BE-B626-4EB2-8898-B03C44A2E9A4}" type="slidenum">
              <a:rPr lang="en-US" smtClean="0"/>
              <a:pPr/>
              <a:t>‹#›</a:t>
            </a:fld>
            <a:endParaRPr lang="en-US" dirty="0"/>
          </a:p>
        </p:txBody>
      </p:sp>
      <p:sp>
        <p:nvSpPr>
          <p:cNvPr id="11" name="Title 1"/>
          <p:cNvSpPr>
            <a:spLocks noGrp="1"/>
          </p:cNvSpPr>
          <p:nvPr>
            <p:ph type="ctrTitle" hasCustomPrompt="1"/>
          </p:nvPr>
        </p:nvSpPr>
        <p:spPr>
          <a:xfrm>
            <a:off x="749502" y="2515065"/>
            <a:ext cx="10692996" cy="1003041"/>
          </a:xfrm>
        </p:spPr>
        <p:txBody>
          <a:bodyPr anchor="b">
            <a:noAutofit/>
          </a:bodyPr>
          <a:lstStyle>
            <a:lvl1pPr algn="ctr">
              <a:defRPr sz="5400" baseline="0">
                <a:solidFill>
                  <a:schemeClr val="bg1"/>
                </a:solidFill>
              </a:defRPr>
            </a:lvl1pPr>
          </a:lstStyle>
          <a:p>
            <a:r>
              <a:rPr lang="en-US" dirty="0"/>
              <a:t>Presentation Title</a:t>
            </a:r>
          </a:p>
        </p:txBody>
      </p:sp>
      <p:sp>
        <p:nvSpPr>
          <p:cNvPr id="13" name="Text Placeholder 19"/>
          <p:cNvSpPr>
            <a:spLocks noGrp="1"/>
          </p:cNvSpPr>
          <p:nvPr>
            <p:ph type="body" sz="quarter" idx="13" hasCustomPrompt="1"/>
          </p:nvPr>
        </p:nvSpPr>
        <p:spPr>
          <a:xfrm>
            <a:off x="1379939" y="4358726"/>
            <a:ext cx="9432122" cy="523220"/>
          </a:xfrm>
        </p:spPr>
        <p:txBody>
          <a:bodyPr wrap="square" anchor="b">
            <a:noAutofit/>
          </a:bodyPr>
          <a:lstStyle>
            <a:lvl1pPr marL="0" indent="0" algn="ctr">
              <a:buNone/>
              <a:defRPr>
                <a:solidFill>
                  <a:schemeClr val="bg1"/>
                </a:solidFill>
              </a:defRPr>
            </a:lvl1pPr>
          </a:lstStyle>
          <a:p>
            <a:pPr lvl="0"/>
            <a:r>
              <a:rPr lang="en-US" dirty="0"/>
              <a:t>Subtitle</a:t>
            </a:r>
          </a:p>
        </p:txBody>
      </p:sp>
      <p:sp>
        <p:nvSpPr>
          <p:cNvPr id="14" name="Text Placeholder 21"/>
          <p:cNvSpPr>
            <a:spLocks noGrp="1"/>
          </p:cNvSpPr>
          <p:nvPr>
            <p:ph type="body" sz="quarter" idx="14" hasCustomPrompt="1"/>
          </p:nvPr>
        </p:nvSpPr>
        <p:spPr>
          <a:xfrm>
            <a:off x="2246979" y="5185777"/>
            <a:ext cx="7698042" cy="400110"/>
          </a:xfrm>
        </p:spPr>
        <p:txBody>
          <a:bodyPr wrap="square" anchor="t">
            <a:noAutofit/>
          </a:bodyPr>
          <a:lstStyle>
            <a:lvl1pPr marL="0" indent="0" algn="ctr">
              <a:buNone/>
              <a:defRPr sz="2000">
                <a:solidFill>
                  <a:schemeClr val="bg1"/>
                </a:solidFill>
              </a:defRPr>
            </a:lvl1pPr>
          </a:lstStyle>
          <a:p>
            <a:pPr lvl="0"/>
            <a:r>
              <a:rPr lang="en-US" dirty="0"/>
              <a:t>Speaker Name and Title</a:t>
            </a:r>
          </a:p>
        </p:txBody>
      </p:sp>
    </p:spTree>
    <p:extLst>
      <p:ext uri="{BB962C8B-B14F-4D97-AF65-F5344CB8AC3E}">
        <p14:creationId xmlns:p14="http://schemas.microsoft.com/office/powerpoint/2010/main" val="2311614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_grey_light">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r="35732" b="37495"/>
          <a:stretch/>
        </p:blipFill>
        <p:spPr>
          <a:xfrm>
            <a:off x="6807201" y="1724691"/>
            <a:ext cx="5400039" cy="5179029"/>
          </a:xfrm>
          <a:prstGeom prst="rect">
            <a:avLst/>
          </a:prstGeom>
        </p:spPr>
      </p:pic>
      <p:sp>
        <p:nvSpPr>
          <p:cNvPr id="18" name="TextBox 17"/>
          <p:cNvSpPr txBox="1"/>
          <p:nvPr userDrawn="1"/>
        </p:nvSpPr>
        <p:spPr>
          <a:xfrm>
            <a:off x="3962400" y="6582569"/>
            <a:ext cx="4191000" cy="246221"/>
          </a:xfrm>
          <a:prstGeom prst="rect">
            <a:avLst/>
          </a:prstGeom>
          <a:noFill/>
        </p:spPr>
        <p:txBody>
          <a:bodyPr wrap="square" rtlCol="0">
            <a:spAutoFit/>
          </a:bodyPr>
          <a:lstStyle/>
          <a:p>
            <a:pPr algn="ctr"/>
            <a:r>
              <a:rPr lang="en-US" sz="1000" dirty="0">
                <a:solidFill>
                  <a:schemeClr val="bg1"/>
                </a:solidFill>
              </a:rPr>
              <a:t>Copyright 2016, Dynatrace LLC</a:t>
            </a:r>
          </a:p>
        </p:txBody>
      </p:sp>
      <p:sp>
        <p:nvSpPr>
          <p:cNvPr id="7" name="Text Placeholder 6"/>
          <p:cNvSpPr>
            <a:spLocks noGrp="1"/>
          </p:cNvSpPr>
          <p:nvPr>
            <p:ph type="body" sz="quarter" idx="13" hasCustomPrompt="1"/>
          </p:nvPr>
        </p:nvSpPr>
        <p:spPr>
          <a:xfrm>
            <a:off x="539115" y="3843951"/>
            <a:ext cx="2749151" cy="523220"/>
          </a:xfrm>
        </p:spPr>
        <p:txBody>
          <a:bodyPr wrap="none" anchor="t" anchorCtr="0">
            <a:spAutoFit/>
          </a:bodyPr>
          <a:lstStyle>
            <a:lvl1pPr marL="0" indent="0">
              <a:buNone/>
              <a:defRPr>
                <a:solidFill>
                  <a:schemeClr val="bg2"/>
                </a:solidFill>
              </a:defRPr>
            </a:lvl1pPr>
          </a:lstStyle>
          <a:p>
            <a:pPr lvl="0"/>
            <a:r>
              <a:rPr lang="en-US" dirty="0"/>
              <a:t>Click to add name</a:t>
            </a:r>
          </a:p>
        </p:txBody>
      </p:sp>
      <p:sp>
        <p:nvSpPr>
          <p:cNvPr id="16" name="Text Placeholder 6"/>
          <p:cNvSpPr>
            <a:spLocks noGrp="1"/>
          </p:cNvSpPr>
          <p:nvPr>
            <p:ph type="body" sz="quarter" idx="14" hasCustomPrompt="1"/>
          </p:nvPr>
        </p:nvSpPr>
        <p:spPr>
          <a:xfrm>
            <a:off x="539115" y="4394107"/>
            <a:ext cx="1841273" cy="400110"/>
          </a:xfrm>
        </p:spPr>
        <p:txBody>
          <a:bodyPr wrap="none" anchor="t" anchorCtr="0">
            <a:spAutoFit/>
          </a:bodyPr>
          <a:lstStyle>
            <a:lvl1pPr marL="0" indent="0">
              <a:buNone/>
              <a:defRPr sz="2000">
                <a:solidFill>
                  <a:schemeClr val="bg2"/>
                </a:solidFill>
              </a:defRPr>
            </a:lvl1pPr>
          </a:lstStyle>
          <a:p>
            <a:pPr lvl="0"/>
            <a:r>
              <a:rPr lang="en-US" dirty="0"/>
              <a:t>Click to add title</a:t>
            </a:r>
          </a:p>
        </p:txBody>
      </p:sp>
      <p:sp>
        <p:nvSpPr>
          <p:cNvPr id="2" name="Title 1"/>
          <p:cNvSpPr>
            <a:spLocks noGrp="1"/>
          </p:cNvSpPr>
          <p:nvPr>
            <p:ph type="title" hasCustomPrompt="1"/>
          </p:nvPr>
        </p:nvSpPr>
        <p:spPr>
          <a:xfrm>
            <a:off x="365905" y="1619466"/>
            <a:ext cx="8669940" cy="757627"/>
          </a:xfrm>
        </p:spPr>
        <p:txBody>
          <a:bodyPr>
            <a:noAutofit/>
          </a:bodyPr>
          <a:lstStyle>
            <a:lvl1pPr algn="l">
              <a:defRPr sz="5400">
                <a:solidFill>
                  <a:schemeClr val="tx1"/>
                </a:solidFill>
              </a:defRPr>
            </a:lvl1pPr>
          </a:lstStyle>
          <a:p>
            <a:r>
              <a:rPr lang="en-US" dirty="0"/>
              <a:t>Click to add slide title</a:t>
            </a:r>
          </a:p>
        </p:txBody>
      </p:sp>
      <p:sp>
        <p:nvSpPr>
          <p:cNvPr id="3" name="Footer Placeholder 2"/>
          <p:cNvSpPr>
            <a:spLocks noGrp="1"/>
          </p:cNvSpPr>
          <p:nvPr>
            <p:ph type="ftr" sz="quarter" idx="15"/>
          </p:nvPr>
        </p:nvSpPr>
        <p:spPr/>
        <p:txBody>
          <a:bodyPr/>
          <a:lstStyle/>
          <a:p>
            <a:r>
              <a:rPr lang="en-US" dirty="0"/>
              <a:t>Confidential, Dynatrace LLC</a:t>
            </a:r>
          </a:p>
        </p:txBody>
      </p:sp>
      <p:sp>
        <p:nvSpPr>
          <p:cNvPr id="5" name="Slide Number Placeholder 4"/>
          <p:cNvSpPr>
            <a:spLocks noGrp="1"/>
          </p:cNvSpPr>
          <p:nvPr>
            <p:ph type="sldNum" sz="quarter" idx="16"/>
          </p:nvPr>
        </p:nvSpPr>
        <p:spPr/>
        <p:txBody>
          <a:bodyPr/>
          <a:lstStyle/>
          <a:p>
            <a:fld id="{361E82BE-B626-4EB2-8898-B03C44A2E9A4}" type="slidenum">
              <a:rPr lang="en-US" smtClean="0"/>
              <a:pPr/>
              <a:t>‹#›</a:t>
            </a:fld>
            <a:endParaRPr lang="en-US" dirty="0"/>
          </a:p>
        </p:txBody>
      </p:sp>
    </p:spTree>
    <p:extLst>
      <p:ext uri="{BB962C8B-B14F-4D97-AF65-F5344CB8AC3E}">
        <p14:creationId xmlns:p14="http://schemas.microsoft.com/office/powerpoint/2010/main" val="2372001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_blue_light">
    <p:spTree>
      <p:nvGrpSpPr>
        <p:cNvPr id="1" name=""/>
        <p:cNvGrpSpPr/>
        <p:nvPr/>
      </p:nvGrpSpPr>
      <p:grpSpPr>
        <a:xfrm>
          <a:off x="0" y="0"/>
          <a:ext cx="0" cy="0"/>
          <a:chOff x="0" y="0"/>
          <a:chExt cx="0" cy="0"/>
        </a:xfrm>
      </p:grpSpPr>
      <p:pic>
        <p:nvPicPr>
          <p:cNvPr id="13" name="Picture 12"/>
          <p:cNvPicPr>
            <a:picLocks noChangeAspect="1"/>
          </p:cNvPicPr>
          <p:nvPr userDrawn="1"/>
        </p:nvPicPr>
        <p:blipFill rotWithShape="1">
          <a:blip r:embed="rId2">
            <a:extLst>
              <a:ext uri="{28A0092B-C50C-407E-A947-70E740481C1C}">
                <a14:useLocalDpi xmlns:a14="http://schemas.microsoft.com/office/drawing/2010/main" val="0"/>
              </a:ext>
            </a:extLst>
          </a:blip>
          <a:srcRect r="35324" b="37477"/>
          <a:stretch/>
        </p:blipFill>
        <p:spPr>
          <a:xfrm>
            <a:off x="6807201" y="1724691"/>
            <a:ext cx="5384800" cy="5133309"/>
          </a:xfrm>
          <a:prstGeom prst="rect">
            <a:avLst/>
          </a:prstGeom>
        </p:spPr>
      </p:pic>
      <p:sp>
        <p:nvSpPr>
          <p:cNvPr id="18" name="Text Placeholder 6"/>
          <p:cNvSpPr>
            <a:spLocks noGrp="1"/>
          </p:cNvSpPr>
          <p:nvPr>
            <p:ph type="body" sz="quarter" idx="13" hasCustomPrompt="1"/>
          </p:nvPr>
        </p:nvSpPr>
        <p:spPr>
          <a:xfrm>
            <a:off x="539115" y="3843951"/>
            <a:ext cx="2749151" cy="523220"/>
          </a:xfrm>
        </p:spPr>
        <p:txBody>
          <a:bodyPr wrap="none" anchor="t" anchorCtr="0">
            <a:spAutoFit/>
          </a:bodyPr>
          <a:lstStyle>
            <a:lvl1pPr marL="0" indent="0">
              <a:buNone/>
              <a:defRPr>
                <a:solidFill>
                  <a:schemeClr val="bg2"/>
                </a:solidFill>
              </a:defRPr>
            </a:lvl1pPr>
          </a:lstStyle>
          <a:p>
            <a:pPr lvl="0"/>
            <a:r>
              <a:rPr lang="en-US" dirty="0"/>
              <a:t>Click to add name</a:t>
            </a:r>
          </a:p>
        </p:txBody>
      </p:sp>
      <p:sp>
        <p:nvSpPr>
          <p:cNvPr id="19" name="Text Placeholder 6"/>
          <p:cNvSpPr>
            <a:spLocks noGrp="1"/>
          </p:cNvSpPr>
          <p:nvPr>
            <p:ph type="body" sz="quarter" idx="14" hasCustomPrompt="1"/>
          </p:nvPr>
        </p:nvSpPr>
        <p:spPr>
          <a:xfrm>
            <a:off x="539115" y="4394107"/>
            <a:ext cx="1841273" cy="400110"/>
          </a:xfrm>
        </p:spPr>
        <p:txBody>
          <a:bodyPr wrap="none" anchor="t" anchorCtr="0">
            <a:spAutoFit/>
          </a:bodyPr>
          <a:lstStyle>
            <a:lvl1pPr marL="0" indent="0">
              <a:buNone/>
              <a:defRPr sz="2000">
                <a:solidFill>
                  <a:schemeClr val="bg2"/>
                </a:solidFill>
              </a:defRPr>
            </a:lvl1pPr>
          </a:lstStyle>
          <a:p>
            <a:pPr lvl="0"/>
            <a:r>
              <a:rPr lang="en-US" dirty="0"/>
              <a:t>Click to add title</a:t>
            </a:r>
          </a:p>
        </p:txBody>
      </p:sp>
      <p:sp>
        <p:nvSpPr>
          <p:cNvPr id="2" name="Title 1"/>
          <p:cNvSpPr>
            <a:spLocks noGrp="1"/>
          </p:cNvSpPr>
          <p:nvPr>
            <p:ph type="title" hasCustomPrompt="1"/>
          </p:nvPr>
        </p:nvSpPr>
        <p:spPr>
          <a:xfrm>
            <a:off x="365905" y="1619466"/>
            <a:ext cx="8669940" cy="757627"/>
          </a:xfrm>
        </p:spPr>
        <p:txBody>
          <a:bodyPr>
            <a:noAutofit/>
          </a:bodyPr>
          <a:lstStyle>
            <a:lvl1pPr algn="l">
              <a:defRPr sz="5400">
                <a:solidFill>
                  <a:schemeClr val="tx1"/>
                </a:solidFill>
              </a:defRPr>
            </a:lvl1pPr>
          </a:lstStyle>
          <a:p>
            <a:r>
              <a:rPr lang="en-US" dirty="0"/>
              <a:t>Click to add slide title</a:t>
            </a:r>
          </a:p>
        </p:txBody>
      </p:sp>
      <p:sp>
        <p:nvSpPr>
          <p:cNvPr id="3" name="Footer Placeholder 2"/>
          <p:cNvSpPr>
            <a:spLocks noGrp="1"/>
          </p:cNvSpPr>
          <p:nvPr>
            <p:ph type="ftr" sz="quarter" idx="15"/>
          </p:nvPr>
        </p:nvSpPr>
        <p:spPr/>
        <p:txBody>
          <a:bodyPr/>
          <a:lstStyle/>
          <a:p>
            <a:r>
              <a:rPr lang="en-US" dirty="0"/>
              <a:t>Confidential, Dynatrace LLC</a:t>
            </a:r>
          </a:p>
        </p:txBody>
      </p:sp>
      <p:sp>
        <p:nvSpPr>
          <p:cNvPr id="4" name="Slide Number Placeholder 3"/>
          <p:cNvSpPr>
            <a:spLocks noGrp="1"/>
          </p:cNvSpPr>
          <p:nvPr>
            <p:ph type="sldNum" sz="quarter" idx="16"/>
          </p:nvPr>
        </p:nvSpPr>
        <p:spPr/>
        <p:txBody>
          <a:bodyPr/>
          <a:lstStyle/>
          <a:p>
            <a:fld id="{361E82BE-B626-4EB2-8898-B03C44A2E9A4}" type="slidenum">
              <a:rPr lang="en-US" smtClean="0"/>
              <a:pPr/>
              <a:t>‹#›</a:t>
            </a:fld>
            <a:endParaRPr lang="en-US" dirty="0"/>
          </a:p>
        </p:txBody>
      </p:sp>
    </p:spTree>
    <p:extLst>
      <p:ext uri="{BB962C8B-B14F-4D97-AF65-F5344CB8AC3E}">
        <p14:creationId xmlns:p14="http://schemas.microsoft.com/office/powerpoint/2010/main" val="1465961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6_Title Slide_purple_light">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r="34905" b="36878"/>
          <a:stretch/>
        </p:blipFill>
        <p:spPr>
          <a:xfrm>
            <a:off x="6807201" y="1724691"/>
            <a:ext cx="5400039" cy="5163789"/>
          </a:xfrm>
          <a:prstGeom prst="rect">
            <a:avLst/>
          </a:prstGeom>
        </p:spPr>
      </p:pic>
      <p:sp>
        <p:nvSpPr>
          <p:cNvPr id="15" name="Text Placeholder 6"/>
          <p:cNvSpPr>
            <a:spLocks noGrp="1"/>
          </p:cNvSpPr>
          <p:nvPr>
            <p:ph type="body" sz="quarter" idx="13" hasCustomPrompt="1"/>
          </p:nvPr>
        </p:nvSpPr>
        <p:spPr>
          <a:xfrm>
            <a:off x="539115" y="3843951"/>
            <a:ext cx="2749151" cy="523220"/>
          </a:xfrm>
        </p:spPr>
        <p:txBody>
          <a:bodyPr wrap="none" anchor="t" anchorCtr="0">
            <a:spAutoFit/>
          </a:bodyPr>
          <a:lstStyle>
            <a:lvl1pPr marL="0" indent="0">
              <a:buNone/>
              <a:defRPr>
                <a:solidFill>
                  <a:schemeClr val="bg2"/>
                </a:solidFill>
              </a:defRPr>
            </a:lvl1pPr>
          </a:lstStyle>
          <a:p>
            <a:pPr lvl="0"/>
            <a:r>
              <a:rPr lang="en-US" dirty="0"/>
              <a:t>Click to add name</a:t>
            </a:r>
          </a:p>
        </p:txBody>
      </p:sp>
      <p:sp>
        <p:nvSpPr>
          <p:cNvPr id="16" name="Text Placeholder 6"/>
          <p:cNvSpPr>
            <a:spLocks noGrp="1"/>
          </p:cNvSpPr>
          <p:nvPr>
            <p:ph type="body" sz="quarter" idx="14" hasCustomPrompt="1"/>
          </p:nvPr>
        </p:nvSpPr>
        <p:spPr>
          <a:xfrm>
            <a:off x="539115" y="4394107"/>
            <a:ext cx="1841273" cy="400110"/>
          </a:xfrm>
        </p:spPr>
        <p:txBody>
          <a:bodyPr wrap="none" anchor="t" anchorCtr="0">
            <a:spAutoFit/>
          </a:bodyPr>
          <a:lstStyle>
            <a:lvl1pPr marL="0" indent="0">
              <a:buNone/>
              <a:defRPr sz="2000">
                <a:solidFill>
                  <a:schemeClr val="bg2"/>
                </a:solidFill>
              </a:defRPr>
            </a:lvl1pPr>
          </a:lstStyle>
          <a:p>
            <a:pPr lvl="0"/>
            <a:r>
              <a:rPr lang="en-US" dirty="0"/>
              <a:t>Click to add title</a:t>
            </a:r>
          </a:p>
        </p:txBody>
      </p:sp>
      <p:sp>
        <p:nvSpPr>
          <p:cNvPr id="2" name="Title 1"/>
          <p:cNvSpPr>
            <a:spLocks noGrp="1"/>
          </p:cNvSpPr>
          <p:nvPr>
            <p:ph type="title" hasCustomPrompt="1"/>
          </p:nvPr>
        </p:nvSpPr>
        <p:spPr>
          <a:xfrm>
            <a:off x="365905" y="1619466"/>
            <a:ext cx="8561785" cy="757627"/>
          </a:xfrm>
        </p:spPr>
        <p:txBody>
          <a:bodyPr>
            <a:noAutofit/>
          </a:bodyPr>
          <a:lstStyle>
            <a:lvl1pPr algn="l">
              <a:defRPr sz="5400">
                <a:solidFill>
                  <a:schemeClr val="tx1"/>
                </a:solidFill>
              </a:defRPr>
            </a:lvl1pPr>
          </a:lstStyle>
          <a:p>
            <a:r>
              <a:rPr lang="en-US" dirty="0"/>
              <a:t>Click to add slide title</a:t>
            </a:r>
          </a:p>
        </p:txBody>
      </p:sp>
      <p:sp>
        <p:nvSpPr>
          <p:cNvPr id="3" name="Footer Placeholder 2"/>
          <p:cNvSpPr>
            <a:spLocks noGrp="1"/>
          </p:cNvSpPr>
          <p:nvPr>
            <p:ph type="ftr" sz="quarter" idx="15"/>
          </p:nvPr>
        </p:nvSpPr>
        <p:spPr/>
        <p:txBody>
          <a:bodyPr/>
          <a:lstStyle/>
          <a:p>
            <a:r>
              <a:rPr lang="en-US" dirty="0"/>
              <a:t>Confidential, Dynatrace LLC</a:t>
            </a:r>
          </a:p>
        </p:txBody>
      </p:sp>
      <p:sp>
        <p:nvSpPr>
          <p:cNvPr id="5" name="Slide Number Placeholder 4"/>
          <p:cNvSpPr>
            <a:spLocks noGrp="1"/>
          </p:cNvSpPr>
          <p:nvPr>
            <p:ph type="sldNum" sz="quarter" idx="16"/>
          </p:nvPr>
        </p:nvSpPr>
        <p:spPr/>
        <p:txBody>
          <a:bodyPr/>
          <a:lstStyle/>
          <a:p>
            <a:fld id="{361E82BE-B626-4EB2-8898-B03C44A2E9A4}" type="slidenum">
              <a:rPr lang="en-US" smtClean="0"/>
              <a:pPr/>
              <a:t>‹#›</a:t>
            </a:fld>
            <a:endParaRPr lang="en-US" dirty="0"/>
          </a:p>
        </p:txBody>
      </p:sp>
    </p:spTree>
    <p:extLst>
      <p:ext uri="{BB962C8B-B14F-4D97-AF65-F5344CB8AC3E}">
        <p14:creationId xmlns:p14="http://schemas.microsoft.com/office/powerpoint/2010/main" val="1391267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jp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6" name="Content Placeholder 5"/>
          <p:cNvPicPr>
            <a:picLocks noChangeAspect="1"/>
          </p:cNvPicPr>
          <p:nvPr userDrawn="1"/>
        </p:nvPicPr>
        <p:blipFill>
          <a:blip r:embed="rId28">
            <a:extLst>
              <a:ext uri="{28A0092B-C50C-407E-A947-70E740481C1C}">
                <a14:useLocalDpi xmlns:a14="http://schemas.microsoft.com/office/drawing/2010/main" val="0"/>
              </a:ext>
            </a:extLst>
          </a:blip>
          <a:stretch>
            <a:fillRect/>
          </a:stretch>
        </p:blipFill>
        <p:spPr>
          <a:xfrm>
            <a:off x="121560" y="6498271"/>
            <a:ext cx="1534658" cy="309931"/>
          </a:xfrm>
          <a:prstGeom prst="rect">
            <a:avLst/>
          </a:prstGeom>
        </p:spPr>
      </p:pic>
      <p:sp>
        <p:nvSpPr>
          <p:cNvPr id="2" name="Title Placeholder 1"/>
          <p:cNvSpPr>
            <a:spLocks noGrp="1"/>
          </p:cNvSpPr>
          <p:nvPr>
            <p:ph type="title"/>
          </p:nvPr>
        </p:nvSpPr>
        <p:spPr>
          <a:xfrm>
            <a:off x="1188721" y="436759"/>
            <a:ext cx="9811976" cy="757627"/>
          </a:xfrm>
          <a:prstGeom prst="rect">
            <a:avLst/>
          </a:prstGeom>
        </p:spPr>
        <p:txBody>
          <a:bodyPr vert="horz" lIns="91440" tIns="45720" rIns="91440" bIns="45720" rtlCol="0" anchor="t">
            <a:normAutofit/>
          </a:bodyPr>
          <a:lstStyle/>
          <a:p>
            <a:r>
              <a:rPr lang="en-US" dirty="0"/>
              <a:t>Click to add title</a:t>
            </a:r>
          </a:p>
        </p:txBody>
      </p:sp>
      <p:sp>
        <p:nvSpPr>
          <p:cNvPr id="3" name="Text Placeholder 2"/>
          <p:cNvSpPr>
            <a:spLocks noGrp="1"/>
          </p:cNvSpPr>
          <p:nvPr>
            <p:ph type="body" idx="1"/>
          </p:nvPr>
        </p:nvSpPr>
        <p:spPr>
          <a:xfrm>
            <a:off x="1188721" y="1825625"/>
            <a:ext cx="9811976"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6" name="Slide Number Placeholder 5"/>
          <p:cNvSpPr>
            <a:spLocks noGrp="1"/>
          </p:cNvSpPr>
          <p:nvPr>
            <p:ph type="sldNum" sz="quarter" idx="4"/>
          </p:nvPr>
        </p:nvSpPr>
        <p:spPr>
          <a:xfrm>
            <a:off x="11383504" y="6656636"/>
            <a:ext cx="808495" cy="201364"/>
          </a:xfrm>
          <a:prstGeom prst="rect">
            <a:avLst/>
          </a:prstGeom>
        </p:spPr>
        <p:txBody>
          <a:bodyPr vert="horz" lIns="91440" tIns="45720" rIns="91440" bIns="45720" rtlCol="0" anchor="ctr"/>
          <a:lstStyle>
            <a:lvl1pPr algn="r">
              <a:defRPr sz="1000">
                <a:solidFill>
                  <a:schemeClr val="tx1">
                    <a:tint val="75000"/>
                  </a:schemeClr>
                </a:solidFill>
              </a:defRPr>
            </a:lvl1pPr>
          </a:lstStyle>
          <a:p>
            <a:fld id="{361E82BE-B626-4EB2-8898-B03C44A2E9A4}" type="slidenum">
              <a:rPr lang="en-US" smtClean="0"/>
              <a:pPr/>
              <a:t>‹#›</a:t>
            </a:fld>
            <a:endParaRPr lang="en-US" dirty="0"/>
          </a:p>
        </p:txBody>
      </p:sp>
      <p:sp>
        <p:nvSpPr>
          <p:cNvPr id="7" name="Footer Placeholder 6"/>
          <p:cNvSpPr>
            <a:spLocks noGrp="1"/>
          </p:cNvSpPr>
          <p:nvPr>
            <p:ph type="ftr" sz="quarter" idx="3"/>
          </p:nvPr>
        </p:nvSpPr>
        <p:spPr>
          <a:xfrm>
            <a:off x="4038600" y="6656636"/>
            <a:ext cx="4114800" cy="201364"/>
          </a:xfrm>
          <a:prstGeom prst="rect">
            <a:avLst/>
          </a:prstGeom>
        </p:spPr>
        <p:txBody>
          <a:bodyPr vert="horz" lIns="91440" tIns="45720" rIns="91440" bIns="45720" rtlCol="0" anchor="ctr"/>
          <a:lstStyle>
            <a:lvl1pPr algn="ctr">
              <a:defRPr sz="1000">
                <a:solidFill>
                  <a:schemeClr val="tx1">
                    <a:lumMod val="40000"/>
                    <a:lumOff val="60000"/>
                  </a:schemeClr>
                </a:solidFill>
              </a:defRPr>
            </a:lvl1pPr>
          </a:lstStyle>
          <a:p>
            <a:r>
              <a:rPr lang="en-US" dirty="0"/>
              <a:t>Confidential, Dynatrace LLC</a:t>
            </a:r>
          </a:p>
        </p:txBody>
      </p:sp>
    </p:spTree>
    <p:extLst>
      <p:ext uri="{BB962C8B-B14F-4D97-AF65-F5344CB8AC3E}">
        <p14:creationId xmlns:p14="http://schemas.microsoft.com/office/powerpoint/2010/main" val="848817845"/>
      </p:ext>
    </p:extLst>
  </p:cSld>
  <p:clrMap bg1="dk1" tx1="lt1" bg2="dk2" tx2="lt2" accent1="accent1" accent2="accent2" accent3="accent3" accent4="accent4" accent5="accent5" accent6="accent6" hlink="hlink" folHlink="folHlink"/>
  <p:sldLayoutIdLst>
    <p:sldLayoutId id="2147483716" r:id="rId1"/>
    <p:sldLayoutId id="2147483724" r:id="rId2"/>
    <p:sldLayoutId id="2147483689" r:id="rId3"/>
    <p:sldLayoutId id="2147483668" r:id="rId4"/>
    <p:sldLayoutId id="2147483690" r:id="rId5"/>
    <p:sldLayoutId id="2147483675" r:id="rId6"/>
    <p:sldLayoutId id="2147483725" r:id="rId7"/>
    <p:sldLayoutId id="2147483726" r:id="rId8"/>
    <p:sldLayoutId id="2147483727" r:id="rId9"/>
    <p:sldLayoutId id="2147483728" r:id="rId10"/>
    <p:sldLayoutId id="2147483650" r:id="rId11"/>
    <p:sldLayoutId id="2147483723" r:id="rId12"/>
    <p:sldLayoutId id="2147483722" r:id="rId13"/>
    <p:sldLayoutId id="2147483707" r:id="rId14"/>
    <p:sldLayoutId id="2147483665" r:id="rId15"/>
    <p:sldLayoutId id="2147483678" r:id="rId16"/>
    <p:sldLayoutId id="2147483699" r:id="rId17"/>
    <p:sldLayoutId id="2147483666" r:id="rId18"/>
    <p:sldLayoutId id="2147483715" r:id="rId19"/>
    <p:sldLayoutId id="2147483730" r:id="rId20"/>
    <p:sldLayoutId id="2147483733" r:id="rId21"/>
    <p:sldLayoutId id="2147483734" r:id="rId22"/>
    <p:sldLayoutId id="2147483736" r:id="rId23"/>
    <p:sldLayoutId id="2147483737" r:id="rId24"/>
    <p:sldLayoutId id="2147483738" r:id="rId25"/>
    <p:sldLayoutId id="2147483739" r:id="rId26"/>
  </p:sldLayoutIdLst>
  <p:hf sldNum="0" hdr="0" dt="0"/>
  <p:txStyles>
    <p:titleStyle>
      <a:lvl1pPr algn="ctr" defTabSz="914400" rtl="0" eaLnBrk="1" latinLnBrk="0" hangingPunct="1">
        <a:lnSpc>
          <a:spcPct val="90000"/>
        </a:lnSpc>
        <a:spcBef>
          <a:spcPct val="0"/>
        </a:spcBef>
        <a:buNone/>
        <a:defRPr sz="4000" kern="1200">
          <a:solidFill>
            <a:srgbClr val="383A35"/>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000"/>
        </a:spcAft>
        <a:buClr>
          <a:schemeClr val="accent1"/>
        </a:buClr>
        <a:buFont typeface="Arial"/>
        <a:buChar char="•"/>
        <a:defRPr sz="2800" kern="1200">
          <a:solidFill>
            <a:schemeClr val="tx1"/>
          </a:solidFill>
          <a:latin typeface="+mj-lt"/>
          <a:ea typeface="+mn-ea"/>
          <a:cs typeface="Calibri Light"/>
        </a:defRPr>
      </a:lvl1pPr>
      <a:lvl2pPr marL="685800" indent="-228600" algn="l" defTabSz="914400" rtl="0" eaLnBrk="1" latinLnBrk="0" hangingPunct="1">
        <a:lnSpc>
          <a:spcPct val="100000"/>
        </a:lnSpc>
        <a:spcBef>
          <a:spcPts val="0"/>
        </a:spcBef>
        <a:spcAft>
          <a:spcPts val="1000"/>
        </a:spcAft>
        <a:buClr>
          <a:srgbClr val="606B6C"/>
        </a:buClr>
        <a:buSzPct val="80000"/>
        <a:buFont typeface="Arial" panose="020B0604020202020204" pitchFamily="34" charset="0"/>
        <a:buChar char="•"/>
        <a:defRPr sz="2400" kern="1200">
          <a:solidFill>
            <a:schemeClr val="bg2"/>
          </a:solidFill>
          <a:latin typeface="+mj-lt"/>
          <a:ea typeface="+mn-ea"/>
          <a:cs typeface="+mn-cs"/>
        </a:defRPr>
      </a:lvl2pPr>
      <a:lvl3pPr marL="1143000" indent="-228600" algn="l" defTabSz="914400" rtl="0" eaLnBrk="1" latinLnBrk="0" hangingPunct="1">
        <a:lnSpc>
          <a:spcPct val="100000"/>
        </a:lnSpc>
        <a:spcBef>
          <a:spcPts val="0"/>
        </a:spcBef>
        <a:spcAft>
          <a:spcPts val="1000"/>
        </a:spcAft>
        <a:buClr>
          <a:srgbClr val="606B6C"/>
        </a:buClr>
        <a:buSzPct val="80000"/>
        <a:buFont typeface="Arial" panose="020B0604020202020204" pitchFamily="34" charset="0"/>
        <a:buChar char="•"/>
        <a:defRPr sz="2400" b="0" kern="1200">
          <a:solidFill>
            <a:schemeClr val="bg2"/>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11.xml"/><Relationship Id="rId5" Type="http://schemas.openxmlformats.org/officeDocument/2006/relationships/image" Target="../media/image40.png"/><Relationship Id="rId4" Type="http://schemas.openxmlformats.org/officeDocument/2006/relationships/image" Target="../media/image39.png"/></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Confidential, Dynatrace LLC</a:t>
            </a:r>
            <a:endParaRPr lang="en-US" dirty="0"/>
          </a:p>
        </p:txBody>
      </p:sp>
      <p:sp>
        <p:nvSpPr>
          <p:cNvPr id="4" name="Title 3"/>
          <p:cNvSpPr>
            <a:spLocks noGrp="1"/>
          </p:cNvSpPr>
          <p:nvPr>
            <p:ph type="title"/>
          </p:nvPr>
        </p:nvSpPr>
        <p:spPr>
          <a:xfrm>
            <a:off x="262532" y="1478624"/>
            <a:ext cx="7890868" cy="757627"/>
          </a:xfrm>
        </p:spPr>
        <p:txBody>
          <a:bodyPr/>
          <a:lstStyle/>
          <a:p>
            <a:r>
              <a:rPr lang="en-US" dirty="0"/>
              <a:t>Dynatrace Intermediate Training</a:t>
            </a:r>
          </a:p>
        </p:txBody>
      </p:sp>
      <p:sp>
        <p:nvSpPr>
          <p:cNvPr id="6" name="Text Placeholder 5"/>
          <p:cNvSpPr>
            <a:spLocks noGrp="1"/>
          </p:cNvSpPr>
          <p:nvPr>
            <p:ph type="body" sz="quarter" idx="14"/>
          </p:nvPr>
        </p:nvSpPr>
        <p:spPr/>
        <p:txBody>
          <a:bodyPr/>
          <a:lstStyle/>
          <a:p>
            <a:r>
              <a:rPr lang="en-US" dirty="0"/>
              <a:t>&lt;Presenter&gt;, &lt;Date&gt;</a:t>
            </a:r>
          </a:p>
        </p:txBody>
      </p:sp>
      <p:sp>
        <p:nvSpPr>
          <p:cNvPr id="2" name="Text Placeholder 1"/>
          <p:cNvSpPr>
            <a:spLocks noGrp="1"/>
          </p:cNvSpPr>
          <p:nvPr>
            <p:ph type="body" sz="quarter" idx="13"/>
          </p:nvPr>
        </p:nvSpPr>
        <p:spPr/>
        <p:txBody>
          <a:bodyPr/>
          <a:lstStyle/>
          <a:p>
            <a:r>
              <a:rPr lang="en-US" dirty="0"/>
              <a:t>Objective: View and Interpret Transaction Level Detail &amp; UEM</a:t>
            </a:r>
          </a:p>
          <a:p>
            <a:endParaRPr lang="en-US" dirty="0"/>
          </a:p>
        </p:txBody>
      </p:sp>
    </p:spTree>
    <p:extLst>
      <p:ext uri="{BB962C8B-B14F-4D97-AF65-F5344CB8AC3E}">
        <p14:creationId xmlns:p14="http://schemas.microsoft.com/office/powerpoint/2010/main" val="29966543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2"/>
          </p:nvPr>
        </p:nvSpPr>
        <p:spPr/>
        <p:txBody>
          <a:bodyPr/>
          <a:lstStyle/>
          <a:p>
            <a:endParaRPr lang="en-US"/>
          </a:p>
        </p:txBody>
      </p:sp>
      <p:sp>
        <p:nvSpPr>
          <p:cNvPr id="4" name="Title 3"/>
          <p:cNvSpPr>
            <a:spLocks noGrp="1"/>
          </p:cNvSpPr>
          <p:nvPr>
            <p:ph type="title"/>
          </p:nvPr>
        </p:nvSpPr>
        <p:spPr/>
        <p:txBody>
          <a:bodyPr/>
          <a:lstStyle/>
          <a:p>
            <a:r>
              <a:rPr lang="en-US" dirty="0"/>
              <a:t>General Dashboard – Web Requests</a:t>
            </a:r>
          </a:p>
        </p:txBody>
      </p:sp>
      <p:sp>
        <p:nvSpPr>
          <p:cNvPr id="7" name="Rectangle 6"/>
          <p:cNvSpPr/>
          <p:nvPr/>
        </p:nvSpPr>
        <p:spPr bwMode="auto">
          <a:xfrm>
            <a:off x="8563088" y="6477000"/>
            <a:ext cx="3157336" cy="265707"/>
          </a:xfrm>
          <a:prstGeom prst="rect">
            <a:avLst/>
          </a:prstGeom>
          <a:solidFill>
            <a:schemeClr val="tx2"/>
          </a:solidFill>
          <a:ln w="9525">
            <a:noFill/>
            <a:miter lim="800000"/>
            <a:headEnd/>
            <a:tailEnd/>
          </a:ln>
          <a:effectLst/>
        </p:spPr>
        <p:txBody>
          <a:bodyPr wrap="none" rtlCol="0" anchor="ctr"/>
          <a:lstStyle/>
          <a:p>
            <a:pPr algn="ctr"/>
            <a:endParaRPr lang="en-US" sz="2400"/>
          </a:p>
        </p:txBody>
      </p:sp>
      <p:sp>
        <p:nvSpPr>
          <p:cNvPr id="8" name="Rectangle 7"/>
          <p:cNvSpPr/>
          <p:nvPr/>
        </p:nvSpPr>
        <p:spPr bwMode="auto">
          <a:xfrm>
            <a:off x="10563946" y="137822"/>
            <a:ext cx="1256993" cy="988244"/>
          </a:xfrm>
          <a:prstGeom prst="rect">
            <a:avLst/>
          </a:prstGeom>
          <a:solidFill>
            <a:schemeClr val="bg1"/>
          </a:solidFill>
          <a:ln w="9525">
            <a:noFill/>
            <a:miter lim="800000"/>
            <a:headEnd/>
            <a:tailEnd/>
          </a:ln>
          <a:effectLst/>
        </p:spPr>
        <p:txBody>
          <a:bodyPr wrap="none" rtlCol="0" anchor="ctr"/>
          <a:lstStyle/>
          <a:p>
            <a:pPr algn="ctr"/>
            <a:endParaRPr lang="en-US" sz="240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1784" y="1126066"/>
            <a:ext cx="9623413" cy="51531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41619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2"/>
          </p:nvPr>
        </p:nvSpPr>
        <p:spPr/>
        <p:txBody>
          <a:bodyPr/>
          <a:lstStyle/>
          <a:p>
            <a:endParaRPr lang="en-US"/>
          </a:p>
        </p:txBody>
      </p:sp>
      <p:sp>
        <p:nvSpPr>
          <p:cNvPr id="4" name="Title 3"/>
          <p:cNvSpPr>
            <a:spLocks noGrp="1"/>
          </p:cNvSpPr>
          <p:nvPr>
            <p:ph type="title"/>
          </p:nvPr>
        </p:nvSpPr>
        <p:spPr/>
        <p:txBody>
          <a:bodyPr/>
          <a:lstStyle/>
          <a:p>
            <a:r>
              <a:rPr lang="en-US" dirty="0"/>
              <a:t>General Dashboard – Method Hotspots</a:t>
            </a:r>
          </a:p>
        </p:txBody>
      </p:sp>
      <p:sp>
        <p:nvSpPr>
          <p:cNvPr id="7" name="Rectangle 6"/>
          <p:cNvSpPr/>
          <p:nvPr/>
        </p:nvSpPr>
        <p:spPr bwMode="auto">
          <a:xfrm>
            <a:off x="10075654" y="6477000"/>
            <a:ext cx="1644769" cy="265707"/>
          </a:xfrm>
          <a:prstGeom prst="rect">
            <a:avLst/>
          </a:prstGeom>
          <a:solidFill>
            <a:schemeClr val="tx2"/>
          </a:solidFill>
          <a:ln w="9525">
            <a:noFill/>
            <a:miter lim="800000"/>
            <a:headEnd/>
            <a:tailEnd/>
          </a:ln>
          <a:effectLst/>
        </p:spPr>
        <p:txBody>
          <a:bodyPr wrap="none" rtlCol="0" anchor="ctr"/>
          <a:lstStyle/>
          <a:p>
            <a:pPr algn="ctr"/>
            <a:endParaRPr lang="en-US" sz="2400"/>
          </a:p>
        </p:txBody>
      </p:sp>
      <p:sp>
        <p:nvSpPr>
          <p:cNvPr id="8" name="Rectangle 7"/>
          <p:cNvSpPr/>
          <p:nvPr/>
        </p:nvSpPr>
        <p:spPr bwMode="auto">
          <a:xfrm>
            <a:off x="10563946" y="137822"/>
            <a:ext cx="1256993" cy="988244"/>
          </a:xfrm>
          <a:prstGeom prst="rect">
            <a:avLst/>
          </a:prstGeom>
          <a:solidFill>
            <a:schemeClr val="bg1"/>
          </a:solidFill>
          <a:ln w="9525">
            <a:noFill/>
            <a:miter lim="800000"/>
            <a:headEnd/>
            <a:tailEnd/>
          </a:ln>
          <a:effectLst/>
        </p:spPr>
        <p:txBody>
          <a:bodyPr wrap="none" rtlCol="0" anchor="ctr"/>
          <a:lstStyle/>
          <a:p>
            <a:pPr algn="ctr"/>
            <a:endParaRPr lang="en-US" sz="240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4867" y="1061965"/>
            <a:ext cx="9065376" cy="52721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61634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10563946" y="137822"/>
            <a:ext cx="1256993" cy="988244"/>
          </a:xfrm>
          <a:prstGeom prst="rect">
            <a:avLst/>
          </a:prstGeom>
          <a:solidFill>
            <a:schemeClr val="bg1"/>
          </a:solidFill>
          <a:ln w="9525">
            <a:noFill/>
            <a:miter lim="800000"/>
            <a:headEnd/>
            <a:tailEnd/>
          </a:ln>
          <a:effectLst/>
        </p:spPr>
        <p:txBody>
          <a:bodyPr wrap="none" rtlCol="0" anchor="ctr"/>
          <a:lstStyle/>
          <a:p>
            <a:pPr algn="ctr"/>
            <a:endParaRPr lang="en-US" sz="2400"/>
          </a:p>
        </p:txBody>
      </p:sp>
      <p:sp>
        <p:nvSpPr>
          <p:cNvPr id="2" name="Content Placeholder 1"/>
          <p:cNvSpPr>
            <a:spLocks noGrp="1"/>
          </p:cNvSpPr>
          <p:nvPr>
            <p:ph idx="12"/>
          </p:nvPr>
        </p:nvSpPr>
        <p:spPr/>
        <p:txBody>
          <a:bodyPr/>
          <a:lstStyle/>
          <a:p>
            <a:endParaRPr lang="en-US"/>
          </a:p>
        </p:txBody>
      </p:sp>
      <p:sp>
        <p:nvSpPr>
          <p:cNvPr id="4" name="Title 3"/>
          <p:cNvSpPr>
            <a:spLocks noGrp="1"/>
          </p:cNvSpPr>
          <p:nvPr>
            <p:ph type="title"/>
          </p:nvPr>
        </p:nvSpPr>
        <p:spPr/>
        <p:txBody>
          <a:bodyPr/>
          <a:lstStyle/>
          <a:p>
            <a:r>
              <a:rPr lang="en-US" dirty="0"/>
              <a:t>General Dashboard – Response Time Hotspots</a:t>
            </a:r>
          </a:p>
        </p:txBody>
      </p:sp>
      <p:sp>
        <p:nvSpPr>
          <p:cNvPr id="7" name="Rectangle 6"/>
          <p:cNvSpPr/>
          <p:nvPr/>
        </p:nvSpPr>
        <p:spPr bwMode="auto">
          <a:xfrm>
            <a:off x="10075654" y="6477000"/>
            <a:ext cx="1644769" cy="265707"/>
          </a:xfrm>
          <a:prstGeom prst="rect">
            <a:avLst/>
          </a:prstGeom>
          <a:solidFill>
            <a:schemeClr val="tx2"/>
          </a:solidFill>
          <a:ln w="9525">
            <a:noFill/>
            <a:miter lim="800000"/>
            <a:headEnd/>
            <a:tailEnd/>
          </a:ln>
          <a:effectLst/>
        </p:spPr>
        <p:txBody>
          <a:bodyPr wrap="none" rtlCol="0" anchor="ctr"/>
          <a:lstStyle/>
          <a:p>
            <a:pPr algn="ctr"/>
            <a:endParaRPr lang="en-US" sz="240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7024" y="1029629"/>
            <a:ext cx="9387329" cy="50769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37786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10563946" y="137822"/>
            <a:ext cx="1256993" cy="988244"/>
          </a:xfrm>
          <a:prstGeom prst="rect">
            <a:avLst/>
          </a:prstGeom>
          <a:solidFill>
            <a:schemeClr val="bg1"/>
          </a:solidFill>
          <a:ln w="9525">
            <a:noFill/>
            <a:miter lim="800000"/>
            <a:headEnd/>
            <a:tailEnd/>
          </a:ln>
          <a:effectLst/>
        </p:spPr>
        <p:txBody>
          <a:bodyPr wrap="none" rtlCol="0" anchor="ctr"/>
          <a:lstStyle/>
          <a:p>
            <a:pPr algn="ctr"/>
            <a:endParaRPr lang="en-US" sz="2400"/>
          </a:p>
        </p:txBody>
      </p:sp>
      <p:sp>
        <p:nvSpPr>
          <p:cNvPr id="2" name="Content Placeholder 1"/>
          <p:cNvSpPr>
            <a:spLocks noGrp="1"/>
          </p:cNvSpPr>
          <p:nvPr>
            <p:ph idx="12"/>
          </p:nvPr>
        </p:nvSpPr>
        <p:spPr/>
        <p:txBody>
          <a:bodyPr/>
          <a:lstStyle/>
          <a:p>
            <a:endParaRPr lang="en-US"/>
          </a:p>
        </p:txBody>
      </p:sp>
      <p:sp>
        <p:nvSpPr>
          <p:cNvPr id="4" name="Title 3"/>
          <p:cNvSpPr>
            <a:spLocks noGrp="1"/>
          </p:cNvSpPr>
          <p:nvPr>
            <p:ph type="title"/>
          </p:nvPr>
        </p:nvSpPr>
        <p:spPr/>
        <p:txBody>
          <a:bodyPr/>
          <a:lstStyle/>
          <a:p>
            <a:r>
              <a:rPr lang="en-US" dirty="0"/>
              <a:t>General Dashboard – Database</a:t>
            </a:r>
          </a:p>
        </p:txBody>
      </p:sp>
      <p:sp>
        <p:nvSpPr>
          <p:cNvPr id="7" name="Rectangle 6"/>
          <p:cNvSpPr/>
          <p:nvPr/>
        </p:nvSpPr>
        <p:spPr bwMode="auto">
          <a:xfrm>
            <a:off x="10075654" y="6477000"/>
            <a:ext cx="1644769" cy="265707"/>
          </a:xfrm>
          <a:prstGeom prst="rect">
            <a:avLst/>
          </a:prstGeom>
          <a:solidFill>
            <a:schemeClr val="tx2"/>
          </a:solidFill>
          <a:ln w="9525">
            <a:noFill/>
            <a:miter lim="800000"/>
            <a:headEnd/>
            <a:tailEnd/>
          </a:ln>
          <a:effectLst/>
        </p:spPr>
        <p:txBody>
          <a:bodyPr wrap="none" rtlCol="0" anchor="ctr"/>
          <a:lstStyle/>
          <a:p>
            <a:pPr algn="ctr"/>
            <a:endParaRPr lang="en-US" sz="240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967" y="1357023"/>
            <a:ext cx="11412972" cy="4417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77645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10563946" y="137822"/>
            <a:ext cx="1256993" cy="988244"/>
          </a:xfrm>
          <a:prstGeom prst="rect">
            <a:avLst/>
          </a:prstGeom>
          <a:solidFill>
            <a:schemeClr val="bg1"/>
          </a:solidFill>
          <a:ln w="9525">
            <a:noFill/>
            <a:miter lim="800000"/>
            <a:headEnd/>
            <a:tailEnd/>
          </a:ln>
          <a:effectLst/>
        </p:spPr>
        <p:txBody>
          <a:bodyPr wrap="none" rtlCol="0" anchor="ctr"/>
          <a:lstStyle/>
          <a:p>
            <a:pPr algn="ctr"/>
            <a:endParaRPr lang="en-US" sz="2400"/>
          </a:p>
        </p:txBody>
      </p:sp>
      <p:sp>
        <p:nvSpPr>
          <p:cNvPr id="2" name="Content Placeholder 1"/>
          <p:cNvSpPr>
            <a:spLocks noGrp="1"/>
          </p:cNvSpPr>
          <p:nvPr>
            <p:ph idx="12"/>
          </p:nvPr>
        </p:nvSpPr>
        <p:spPr/>
        <p:txBody>
          <a:bodyPr/>
          <a:lstStyle/>
          <a:p>
            <a:endParaRPr lang="en-US"/>
          </a:p>
        </p:txBody>
      </p:sp>
      <p:sp>
        <p:nvSpPr>
          <p:cNvPr id="4" name="Title 3"/>
          <p:cNvSpPr>
            <a:spLocks noGrp="1"/>
          </p:cNvSpPr>
          <p:nvPr>
            <p:ph type="title"/>
          </p:nvPr>
        </p:nvSpPr>
        <p:spPr/>
        <p:txBody>
          <a:bodyPr/>
          <a:lstStyle/>
          <a:p>
            <a:r>
              <a:rPr lang="en-US" dirty="0"/>
              <a:t>General Dashboard – Errors</a:t>
            </a:r>
          </a:p>
        </p:txBody>
      </p:sp>
      <p:sp>
        <p:nvSpPr>
          <p:cNvPr id="7" name="Rectangle 6"/>
          <p:cNvSpPr/>
          <p:nvPr/>
        </p:nvSpPr>
        <p:spPr bwMode="auto">
          <a:xfrm>
            <a:off x="10075654" y="6477000"/>
            <a:ext cx="1644769" cy="265707"/>
          </a:xfrm>
          <a:prstGeom prst="rect">
            <a:avLst/>
          </a:prstGeom>
          <a:solidFill>
            <a:schemeClr val="tx2"/>
          </a:solidFill>
          <a:ln w="9525">
            <a:noFill/>
            <a:miter lim="800000"/>
            <a:headEnd/>
            <a:tailEnd/>
          </a:ln>
          <a:effectLst/>
        </p:spPr>
        <p:txBody>
          <a:bodyPr wrap="none" rtlCol="0" anchor="ctr"/>
          <a:lstStyle/>
          <a:p>
            <a:pPr algn="ctr"/>
            <a:endParaRPr lang="en-US" sz="240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612" y="1314618"/>
            <a:ext cx="10932051" cy="43881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24058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10563946" y="137822"/>
            <a:ext cx="1256993" cy="988244"/>
          </a:xfrm>
          <a:prstGeom prst="rect">
            <a:avLst/>
          </a:prstGeom>
          <a:solidFill>
            <a:schemeClr val="bg1"/>
          </a:solidFill>
          <a:ln w="9525">
            <a:noFill/>
            <a:miter lim="800000"/>
            <a:headEnd/>
            <a:tailEnd/>
          </a:ln>
          <a:effectLst/>
        </p:spPr>
        <p:txBody>
          <a:bodyPr wrap="none" rtlCol="0" anchor="ctr"/>
          <a:lstStyle/>
          <a:p>
            <a:pPr algn="ctr"/>
            <a:endParaRPr lang="en-US" sz="2400"/>
          </a:p>
        </p:txBody>
      </p:sp>
      <p:sp>
        <p:nvSpPr>
          <p:cNvPr id="2" name="Content Placeholder 1"/>
          <p:cNvSpPr>
            <a:spLocks noGrp="1"/>
          </p:cNvSpPr>
          <p:nvPr>
            <p:ph idx="12"/>
          </p:nvPr>
        </p:nvSpPr>
        <p:spPr/>
        <p:txBody>
          <a:bodyPr/>
          <a:lstStyle/>
          <a:p>
            <a:endParaRPr lang="en-US"/>
          </a:p>
        </p:txBody>
      </p:sp>
      <p:sp>
        <p:nvSpPr>
          <p:cNvPr id="4" name="Title 3"/>
          <p:cNvSpPr>
            <a:spLocks noGrp="1"/>
          </p:cNvSpPr>
          <p:nvPr>
            <p:ph type="title"/>
          </p:nvPr>
        </p:nvSpPr>
        <p:spPr/>
        <p:txBody>
          <a:bodyPr/>
          <a:lstStyle/>
          <a:p>
            <a:r>
              <a:rPr lang="en-US" dirty="0"/>
              <a:t>General Dashboard – Exceptions</a:t>
            </a:r>
          </a:p>
        </p:txBody>
      </p:sp>
      <p:sp>
        <p:nvSpPr>
          <p:cNvPr id="7" name="Rectangle 6"/>
          <p:cNvSpPr/>
          <p:nvPr/>
        </p:nvSpPr>
        <p:spPr bwMode="auto">
          <a:xfrm>
            <a:off x="10075654" y="6477000"/>
            <a:ext cx="1644769" cy="265707"/>
          </a:xfrm>
          <a:prstGeom prst="rect">
            <a:avLst/>
          </a:prstGeom>
          <a:solidFill>
            <a:schemeClr val="tx2"/>
          </a:solidFill>
          <a:ln w="9525">
            <a:noFill/>
            <a:miter lim="800000"/>
            <a:headEnd/>
            <a:tailEnd/>
          </a:ln>
          <a:effectLst/>
        </p:spPr>
        <p:txBody>
          <a:bodyPr wrap="none" rtlCol="0" anchor="ctr"/>
          <a:lstStyle/>
          <a:p>
            <a:pPr algn="ctr"/>
            <a:endParaRPr lang="en-US" sz="240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096" y="1925268"/>
            <a:ext cx="10898037" cy="28713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7489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6028" y="1096698"/>
            <a:ext cx="6381478" cy="793225"/>
          </a:xfrm>
        </p:spPr>
        <p:txBody>
          <a:bodyPr/>
          <a:lstStyle/>
          <a:p>
            <a:pPr algn="l"/>
            <a:r>
              <a:rPr lang="en-US" dirty="0"/>
              <a:t>Exercise</a:t>
            </a:r>
          </a:p>
        </p:txBody>
      </p:sp>
      <p:sp>
        <p:nvSpPr>
          <p:cNvPr id="5" name="Text Placeholder 4"/>
          <p:cNvSpPr>
            <a:spLocks noGrp="1"/>
          </p:cNvSpPr>
          <p:nvPr>
            <p:ph idx="4294967295"/>
          </p:nvPr>
        </p:nvSpPr>
        <p:spPr>
          <a:xfrm>
            <a:off x="165652" y="2154313"/>
            <a:ext cx="7745896" cy="4351338"/>
          </a:xfrm>
        </p:spPr>
        <p:txBody>
          <a:bodyPr/>
          <a:lstStyle/>
          <a:p>
            <a:r>
              <a:rPr lang="en-US" dirty="0"/>
              <a:t>Open a General Dashboard</a:t>
            </a:r>
          </a:p>
          <a:p>
            <a:r>
              <a:rPr lang="en-US" dirty="0"/>
              <a:t>Navigate to the Web Requests, Errors, Exceptions, Database, or one of the </a:t>
            </a:r>
            <a:r>
              <a:rPr lang="en-US" dirty="0" err="1"/>
              <a:t>HotSpot</a:t>
            </a:r>
            <a:r>
              <a:rPr lang="en-US" dirty="0"/>
              <a:t> Dashlets</a:t>
            </a:r>
          </a:p>
          <a:p>
            <a:r>
              <a:rPr lang="en-US" dirty="0"/>
              <a:t>Are there any portions of the application that are slower than others?</a:t>
            </a:r>
          </a:p>
        </p:txBody>
      </p:sp>
      <p:sp>
        <p:nvSpPr>
          <p:cNvPr id="10" name="Rectangle 9"/>
          <p:cNvSpPr/>
          <p:nvPr/>
        </p:nvSpPr>
        <p:spPr bwMode="auto">
          <a:xfrm>
            <a:off x="10075654" y="6505651"/>
            <a:ext cx="1644769" cy="237056"/>
          </a:xfrm>
          <a:prstGeom prst="rect">
            <a:avLst/>
          </a:prstGeom>
          <a:solidFill>
            <a:schemeClr val="tx2"/>
          </a:solidFill>
          <a:ln w="9525">
            <a:noFill/>
            <a:miter lim="800000"/>
            <a:headEnd/>
            <a:tailEnd/>
          </a:ln>
          <a:effectLst/>
        </p:spPr>
        <p:txBody>
          <a:bodyPr wrap="none" rtlCol="0" anchor="ctr"/>
          <a:lstStyle/>
          <a:p>
            <a:pPr algn="ctr"/>
            <a:endParaRPr lang="en-US" sz="2400"/>
          </a:p>
        </p:txBody>
      </p:sp>
    </p:spTree>
    <p:extLst>
      <p:ext uri="{BB962C8B-B14F-4D97-AF65-F5344CB8AC3E}">
        <p14:creationId xmlns:p14="http://schemas.microsoft.com/office/powerpoint/2010/main" val="83674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Questions on PurePaths?</a:t>
            </a:r>
          </a:p>
        </p:txBody>
      </p:sp>
    </p:spTree>
    <p:extLst>
      <p:ext uri="{BB962C8B-B14F-4D97-AF65-F5344CB8AC3E}">
        <p14:creationId xmlns:p14="http://schemas.microsoft.com/office/powerpoint/2010/main" val="205044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419845" y="2995812"/>
            <a:ext cx="2749151" cy="523220"/>
          </a:xfrm>
        </p:spPr>
        <p:txBody>
          <a:bodyPr/>
          <a:lstStyle/>
          <a:p>
            <a:r>
              <a:rPr lang="en-US" dirty="0"/>
              <a:t>Insight into End User’s experience of your application</a:t>
            </a:r>
          </a:p>
          <a:p>
            <a:r>
              <a:rPr lang="en-US" dirty="0"/>
              <a:t>Visits, Actions, Geographic, Browser</a:t>
            </a:r>
          </a:p>
          <a:p>
            <a:endParaRPr lang="en-US" dirty="0"/>
          </a:p>
        </p:txBody>
      </p:sp>
      <p:sp>
        <p:nvSpPr>
          <p:cNvPr id="4" name="Title 3"/>
          <p:cNvSpPr>
            <a:spLocks noGrp="1"/>
          </p:cNvSpPr>
          <p:nvPr>
            <p:ph type="title"/>
          </p:nvPr>
        </p:nvSpPr>
        <p:spPr/>
        <p:txBody>
          <a:bodyPr/>
          <a:lstStyle/>
          <a:p>
            <a:r>
              <a:rPr lang="en-US" dirty="0"/>
              <a:t>User Experience Management</a:t>
            </a:r>
          </a:p>
        </p:txBody>
      </p:sp>
      <p:sp>
        <p:nvSpPr>
          <p:cNvPr id="9" name="Rectangle 8"/>
          <p:cNvSpPr/>
          <p:nvPr/>
        </p:nvSpPr>
        <p:spPr bwMode="auto">
          <a:xfrm>
            <a:off x="10075654" y="6477000"/>
            <a:ext cx="1644769" cy="265707"/>
          </a:xfrm>
          <a:prstGeom prst="rect">
            <a:avLst/>
          </a:prstGeom>
          <a:solidFill>
            <a:schemeClr val="tx2"/>
          </a:solidFill>
          <a:ln w="9525">
            <a:noFill/>
            <a:miter lim="800000"/>
            <a:headEnd/>
            <a:tailEnd/>
          </a:ln>
          <a:effectLst/>
        </p:spPr>
        <p:txBody>
          <a:bodyPr wrap="none" rtlCol="0" anchor="ctr"/>
          <a:lstStyle/>
          <a:p>
            <a:pPr algn="ctr"/>
            <a:endParaRPr lang="en-US" sz="2400"/>
          </a:p>
        </p:txBody>
      </p:sp>
      <p:sp>
        <p:nvSpPr>
          <p:cNvPr id="10" name="Rectangle 9"/>
          <p:cNvSpPr/>
          <p:nvPr/>
        </p:nvSpPr>
        <p:spPr bwMode="auto">
          <a:xfrm>
            <a:off x="10563946" y="137822"/>
            <a:ext cx="1256993" cy="988244"/>
          </a:xfrm>
          <a:prstGeom prst="rect">
            <a:avLst/>
          </a:prstGeom>
          <a:solidFill>
            <a:schemeClr val="tx2"/>
          </a:solidFill>
          <a:ln w="9525">
            <a:noFill/>
            <a:miter lim="800000"/>
            <a:headEnd/>
            <a:tailEnd/>
          </a:ln>
          <a:effectLst/>
        </p:spPr>
        <p:txBody>
          <a:bodyPr wrap="none" rtlCol="0" anchor="ctr"/>
          <a:lstStyle/>
          <a:p>
            <a:pPr algn="ctr"/>
            <a:endParaRPr lang="en-US" sz="2400"/>
          </a:p>
        </p:txBody>
      </p:sp>
    </p:spTree>
    <p:extLst>
      <p:ext uri="{BB962C8B-B14F-4D97-AF65-F5344CB8AC3E}">
        <p14:creationId xmlns:p14="http://schemas.microsoft.com/office/powerpoint/2010/main" val="283225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10563946" y="137822"/>
            <a:ext cx="1256993" cy="988244"/>
          </a:xfrm>
          <a:prstGeom prst="rect">
            <a:avLst/>
          </a:prstGeom>
          <a:solidFill>
            <a:schemeClr val="bg1"/>
          </a:solidFill>
          <a:ln w="9525">
            <a:noFill/>
            <a:miter lim="800000"/>
            <a:headEnd/>
            <a:tailEnd/>
          </a:ln>
          <a:effectLst/>
        </p:spPr>
        <p:txBody>
          <a:bodyPr wrap="none" rtlCol="0" anchor="ctr"/>
          <a:lstStyle/>
          <a:p>
            <a:pPr algn="ctr"/>
            <a:endParaRPr lang="en-US" sz="2400"/>
          </a:p>
        </p:txBody>
      </p:sp>
      <p:sp>
        <p:nvSpPr>
          <p:cNvPr id="2" name="Content Placeholder 1"/>
          <p:cNvSpPr>
            <a:spLocks noGrp="1"/>
          </p:cNvSpPr>
          <p:nvPr>
            <p:ph idx="12"/>
          </p:nvPr>
        </p:nvSpPr>
        <p:spPr>
          <a:xfrm>
            <a:off x="1188721" y="1547317"/>
            <a:ext cx="10115383" cy="4351338"/>
          </a:xfrm>
        </p:spPr>
        <p:txBody>
          <a:bodyPr>
            <a:normAutofit fontScale="55000" lnSpcReduction="20000"/>
          </a:bodyPr>
          <a:lstStyle/>
          <a:p>
            <a:r>
              <a:rPr lang="en-US" dirty="0"/>
              <a:t>Users have a </a:t>
            </a:r>
            <a:r>
              <a:rPr lang="en-US" b="1" dirty="0">
                <a:solidFill>
                  <a:schemeClr val="accent2"/>
                </a:solidFill>
              </a:rPr>
              <a:t>Satisfying</a:t>
            </a:r>
            <a:r>
              <a:rPr lang="en-US" dirty="0"/>
              <a:t> experience if:</a:t>
            </a:r>
          </a:p>
          <a:p>
            <a:r>
              <a:rPr lang="en-US" dirty="0"/>
              <a:t>No action failed</a:t>
            </a:r>
          </a:p>
          <a:p>
            <a:r>
              <a:rPr lang="en-US" dirty="0"/>
              <a:t>More than 50% of all actions were satisfying</a:t>
            </a:r>
          </a:p>
          <a:p>
            <a:endParaRPr lang="en-US" dirty="0"/>
          </a:p>
          <a:p>
            <a:r>
              <a:rPr lang="en-US" dirty="0"/>
              <a:t>Users have a </a:t>
            </a:r>
            <a:r>
              <a:rPr lang="en-US" b="1" dirty="0">
                <a:solidFill>
                  <a:srgbClr val="FFC000"/>
                </a:solidFill>
              </a:rPr>
              <a:t>Tolerating</a:t>
            </a:r>
            <a:r>
              <a:rPr lang="en-US" dirty="0"/>
              <a:t> experience if their experience is neither frustrating nor satisfying, which means that:</a:t>
            </a:r>
          </a:p>
          <a:p>
            <a:r>
              <a:rPr lang="en-US" dirty="0"/>
              <a:t>Their last action was not frustrating or failed</a:t>
            </a:r>
          </a:p>
          <a:p>
            <a:r>
              <a:rPr lang="en-US" dirty="0"/>
              <a:t>Less than 50% of all actions were satisfying</a:t>
            </a:r>
          </a:p>
          <a:p>
            <a:r>
              <a:rPr lang="en-US" dirty="0"/>
              <a:t>More than 50% of all actions were at least tolerating</a:t>
            </a:r>
          </a:p>
          <a:p>
            <a:endParaRPr lang="en-US" dirty="0"/>
          </a:p>
          <a:p>
            <a:r>
              <a:rPr lang="en-US" dirty="0"/>
              <a:t>Users have a </a:t>
            </a:r>
            <a:r>
              <a:rPr lang="en-US" b="1" dirty="0">
                <a:solidFill>
                  <a:schemeClr val="accent5"/>
                </a:solidFill>
              </a:rPr>
              <a:t>Frustrating</a:t>
            </a:r>
            <a:r>
              <a:rPr lang="en-US" dirty="0"/>
              <a:t> experience if:</a:t>
            </a:r>
          </a:p>
          <a:p>
            <a:r>
              <a:rPr lang="en-US" dirty="0"/>
              <a:t>Their last action failed ("The Web site does not work - I'm leaving!")</a:t>
            </a:r>
          </a:p>
          <a:p>
            <a:r>
              <a:rPr lang="en-US" dirty="0"/>
              <a:t>Their last action was frustrated ("The Web site is too slow - I'm leaving!")</a:t>
            </a:r>
          </a:p>
          <a:p>
            <a:r>
              <a:rPr lang="en-US" dirty="0"/>
              <a:t>More than 50% of all actions were frustrating</a:t>
            </a:r>
          </a:p>
          <a:p>
            <a:endParaRPr lang="en-US" dirty="0"/>
          </a:p>
        </p:txBody>
      </p:sp>
      <p:sp>
        <p:nvSpPr>
          <p:cNvPr id="4" name="Title 3"/>
          <p:cNvSpPr>
            <a:spLocks noGrp="1"/>
          </p:cNvSpPr>
          <p:nvPr>
            <p:ph type="title"/>
          </p:nvPr>
        </p:nvSpPr>
        <p:spPr/>
        <p:txBody>
          <a:bodyPr/>
          <a:lstStyle/>
          <a:p>
            <a:r>
              <a:rPr lang="en-US" dirty="0"/>
              <a:t>UEM – User Experience Index</a:t>
            </a:r>
          </a:p>
        </p:txBody>
      </p:sp>
      <p:sp>
        <p:nvSpPr>
          <p:cNvPr id="7" name="Rectangle 6"/>
          <p:cNvSpPr/>
          <p:nvPr/>
        </p:nvSpPr>
        <p:spPr bwMode="auto">
          <a:xfrm>
            <a:off x="10075654" y="6477000"/>
            <a:ext cx="1644769" cy="265707"/>
          </a:xfrm>
          <a:prstGeom prst="rect">
            <a:avLst/>
          </a:prstGeom>
          <a:solidFill>
            <a:schemeClr val="tx2"/>
          </a:solidFill>
          <a:ln w="9525">
            <a:noFill/>
            <a:miter lim="800000"/>
            <a:headEnd/>
            <a:tailEnd/>
          </a:ln>
          <a:effectLst/>
        </p:spPr>
        <p:txBody>
          <a:bodyPr wrap="none" rtlCol="0" anchor="ctr"/>
          <a:lstStyle/>
          <a:p>
            <a:pPr algn="ctr"/>
            <a:endParaRPr lang="en-US" sz="2400"/>
          </a:p>
        </p:txBody>
      </p:sp>
      <p:pic>
        <p:nvPicPr>
          <p:cNvPr id="11" name="Picture 10" descr="https://community.dynatrace.com/community/download/attachments/182357010/apdex.png?version=1&amp;modificationDate=1315562278303&amp;api=v2"/>
          <p:cNvPicPr/>
          <p:nvPr/>
        </p:nvPicPr>
        <p:blipFill>
          <a:blip r:embed="rId3">
            <a:extLst>
              <a:ext uri="{28A0092B-C50C-407E-A947-70E740481C1C}">
                <a14:useLocalDpi xmlns:a14="http://schemas.microsoft.com/office/drawing/2010/main" val="0"/>
              </a:ext>
            </a:extLst>
          </a:blip>
          <a:srcRect/>
          <a:stretch>
            <a:fillRect/>
          </a:stretch>
        </p:blipFill>
        <p:spPr bwMode="auto">
          <a:xfrm>
            <a:off x="6296918" y="5293710"/>
            <a:ext cx="5747173" cy="1062567"/>
          </a:xfrm>
          <a:prstGeom prst="rect">
            <a:avLst/>
          </a:prstGeom>
          <a:noFill/>
          <a:ln>
            <a:noFill/>
          </a:ln>
        </p:spPr>
      </p:pic>
    </p:spTree>
    <p:extLst>
      <p:ext uri="{BB962C8B-B14F-4D97-AF65-F5344CB8AC3E}">
        <p14:creationId xmlns:p14="http://schemas.microsoft.com/office/powerpoint/2010/main" val="1966794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type="body" sz="quarter" idx="13"/>
          </p:nvPr>
        </p:nvSpPr>
        <p:spPr>
          <a:xfrm>
            <a:off x="479480" y="2224693"/>
            <a:ext cx="2749151" cy="523220"/>
          </a:xfrm>
        </p:spPr>
        <p:txBody>
          <a:bodyPr>
            <a:noAutofit/>
          </a:bodyPr>
          <a:lstStyle/>
          <a:p>
            <a:r>
              <a:rPr lang="en-US" sz="1400" dirty="0"/>
              <a:t>General Dashboard</a:t>
            </a:r>
          </a:p>
          <a:p>
            <a:pPr lvl="1"/>
            <a:r>
              <a:rPr lang="en-US" sz="1400" dirty="0"/>
              <a:t>PurePaths</a:t>
            </a:r>
          </a:p>
          <a:p>
            <a:pPr lvl="1"/>
            <a:r>
              <a:rPr lang="en-US" sz="1400" dirty="0"/>
              <a:t>Web Requests</a:t>
            </a:r>
          </a:p>
          <a:p>
            <a:pPr lvl="1"/>
            <a:r>
              <a:rPr lang="en-US" sz="1400" dirty="0"/>
              <a:t>Method and Response Time Hotspots</a:t>
            </a:r>
          </a:p>
          <a:p>
            <a:pPr lvl="1"/>
            <a:r>
              <a:rPr lang="en-US" sz="1400" dirty="0"/>
              <a:t>Database, Errors, and Exceptions</a:t>
            </a:r>
          </a:p>
          <a:p>
            <a:r>
              <a:rPr lang="en-US" sz="1400" dirty="0"/>
              <a:t>UEM</a:t>
            </a:r>
          </a:p>
          <a:p>
            <a:pPr lvl="1"/>
            <a:r>
              <a:rPr lang="en-US" sz="1400" dirty="0"/>
              <a:t>Visits</a:t>
            </a:r>
          </a:p>
          <a:p>
            <a:pPr lvl="1"/>
            <a:r>
              <a:rPr lang="en-US" sz="1400" dirty="0"/>
              <a:t>User Actions</a:t>
            </a:r>
          </a:p>
          <a:p>
            <a:pPr lvl="1"/>
            <a:r>
              <a:rPr lang="en-US" sz="1400" dirty="0"/>
              <a:t>User Experience Index</a:t>
            </a:r>
          </a:p>
          <a:p>
            <a:r>
              <a:rPr lang="en-US" sz="1400" dirty="0"/>
              <a:t>Navigating the Data</a:t>
            </a:r>
          </a:p>
          <a:p>
            <a:pPr lvl="1"/>
            <a:r>
              <a:rPr lang="en-US" sz="1400" dirty="0"/>
              <a:t>Timeframe and Filters</a:t>
            </a:r>
          </a:p>
          <a:p>
            <a:pPr lvl="1"/>
            <a:r>
              <a:rPr lang="en-US" sz="1400" dirty="0"/>
              <a:t>Drill Down</a:t>
            </a:r>
          </a:p>
          <a:p>
            <a:r>
              <a:rPr lang="en-US" sz="1400" dirty="0"/>
              <a:t>Exercises for comprehension of material</a:t>
            </a:r>
          </a:p>
          <a:p>
            <a:pPr marL="0" indent="0">
              <a:buNone/>
            </a:pPr>
            <a:endParaRPr lang="en-US" sz="1600" dirty="0"/>
          </a:p>
          <a:p>
            <a:endParaRPr lang="en-US" sz="2000" dirty="0"/>
          </a:p>
        </p:txBody>
      </p:sp>
      <p:sp>
        <p:nvSpPr>
          <p:cNvPr id="13" name="Title 12"/>
          <p:cNvSpPr>
            <a:spLocks noGrp="1"/>
          </p:cNvSpPr>
          <p:nvPr>
            <p:ph type="title"/>
          </p:nvPr>
        </p:nvSpPr>
        <p:spPr>
          <a:xfrm>
            <a:off x="365905" y="1126066"/>
            <a:ext cx="8561785" cy="757627"/>
          </a:xfrm>
        </p:spPr>
        <p:txBody>
          <a:bodyPr/>
          <a:lstStyle/>
          <a:p>
            <a:r>
              <a:rPr lang="en-US" dirty="0"/>
              <a:t>Agenda</a:t>
            </a:r>
          </a:p>
        </p:txBody>
      </p:sp>
      <p:sp>
        <p:nvSpPr>
          <p:cNvPr id="6" name="Rectangle 5"/>
          <p:cNvSpPr/>
          <p:nvPr/>
        </p:nvSpPr>
        <p:spPr bwMode="auto">
          <a:xfrm>
            <a:off x="10075654" y="6477000"/>
            <a:ext cx="1644769" cy="265707"/>
          </a:xfrm>
          <a:prstGeom prst="rect">
            <a:avLst/>
          </a:prstGeom>
          <a:solidFill>
            <a:schemeClr val="tx2"/>
          </a:solidFill>
          <a:ln w="9525">
            <a:noFill/>
            <a:miter lim="800000"/>
            <a:headEnd/>
            <a:tailEnd/>
          </a:ln>
          <a:effectLst/>
        </p:spPr>
        <p:txBody>
          <a:bodyPr wrap="none" rtlCol="0" anchor="ctr"/>
          <a:lstStyle/>
          <a:p>
            <a:pPr algn="ctr"/>
            <a:endParaRPr lang="en-US" sz="2400"/>
          </a:p>
        </p:txBody>
      </p:sp>
      <p:sp>
        <p:nvSpPr>
          <p:cNvPr id="7" name="Rectangle 6"/>
          <p:cNvSpPr/>
          <p:nvPr/>
        </p:nvSpPr>
        <p:spPr bwMode="auto">
          <a:xfrm>
            <a:off x="10563946" y="137822"/>
            <a:ext cx="1256993" cy="988244"/>
          </a:xfrm>
          <a:prstGeom prst="rect">
            <a:avLst/>
          </a:prstGeom>
          <a:solidFill>
            <a:schemeClr val="bg1"/>
          </a:solidFill>
          <a:ln w="9525">
            <a:noFill/>
            <a:miter lim="800000"/>
            <a:headEnd/>
            <a:tailEnd/>
          </a:ln>
          <a:effectLst/>
        </p:spPr>
        <p:txBody>
          <a:bodyPr wrap="none" rtlCol="0" anchor="ctr"/>
          <a:lstStyle/>
          <a:p>
            <a:pPr algn="ctr"/>
            <a:endParaRPr lang="en-US" sz="2400"/>
          </a:p>
        </p:txBody>
      </p:sp>
    </p:spTree>
    <p:extLst>
      <p:ext uri="{BB962C8B-B14F-4D97-AF65-F5344CB8AC3E}">
        <p14:creationId xmlns:p14="http://schemas.microsoft.com/office/powerpoint/2010/main" val="1239128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10563946" y="137822"/>
            <a:ext cx="1256993" cy="988244"/>
          </a:xfrm>
          <a:prstGeom prst="rect">
            <a:avLst/>
          </a:prstGeom>
          <a:solidFill>
            <a:schemeClr val="bg1"/>
          </a:solidFill>
          <a:ln w="9525">
            <a:noFill/>
            <a:miter lim="800000"/>
            <a:headEnd/>
            <a:tailEnd/>
          </a:ln>
          <a:effectLst/>
        </p:spPr>
        <p:txBody>
          <a:bodyPr wrap="none" rtlCol="0" anchor="ctr"/>
          <a:lstStyle/>
          <a:p>
            <a:pPr algn="ctr"/>
            <a:endParaRPr lang="en-US" sz="2400"/>
          </a:p>
        </p:txBody>
      </p:sp>
      <p:sp>
        <p:nvSpPr>
          <p:cNvPr id="2" name="Content Placeholder 1"/>
          <p:cNvSpPr>
            <a:spLocks noGrp="1"/>
          </p:cNvSpPr>
          <p:nvPr>
            <p:ph idx="12"/>
          </p:nvPr>
        </p:nvSpPr>
        <p:spPr/>
        <p:txBody>
          <a:bodyPr/>
          <a:lstStyle/>
          <a:p>
            <a:endParaRPr lang="en-US"/>
          </a:p>
        </p:txBody>
      </p:sp>
      <p:sp>
        <p:nvSpPr>
          <p:cNvPr id="4" name="Title 3"/>
          <p:cNvSpPr>
            <a:spLocks noGrp="1"/>
          </p:cNvSpPr>
          <p:nvPr>
            <p:ph type="title"/>
          </p:nvPr>
        </p:nvSpPr>
        <p:spPr/>
        <p:txBody>
          <a:bodyPr/>
          <a:lstStyle/>
          <a:p>
            <a:r>
              <a:rPr lang="en-US" dirty="0"/>
              <a:t>General Dashboard – Visits</a:t>
            </a:r>
          </a:p>
        </p:txBody>
      </p:sp>
      <p:sp>
        <p:nvSpPr>
          <p:cNvPr id="7" name="Rectangle 6"/>
          <p:cNvSpPr/>
          <p:nvPr/>
        </p:nvSpPr>
        <p:spPr bwMode="auto">
          <a:xfrm>
            <a:off x="10075654" y="6477000"/>
            <a:ext cx="1644769" cy="265707"/>
          </a:xfrm>
          <a:prstGeom prst="rect">
            <a:avLst/>
          </a:prstGeom>
          <a:solidFill>
            <a:schemeClr val="tx2"/>
          </a:solidFill>
          <a:ln w="9525">
            <a:noFill/>
            <a:miter lim="800000"/>
            <a:headEnd/>
            <a:tailEnd/>
          </a:ln>
          <a:effectLst/>
        </p:spPr>
        <p:txBody>
          <a:bodyPr wrap="none" rtlCol="0" anchor="ctr"/>
          <a:lstStyle/>
          <a:p>
            <a:pPr algn="ctr"/>
            <a:endParaRPr lang="en-US" sz="240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395" y="1375499"/>
            <a:ext cx="10083501" cy="45637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562049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10563946" y="137822"/>
            <a:ext cx="1256993" cy="988244"/>
          </a:xfrm>
          <a:prstGeom prst="rect">
            <a:avLst/>
          </a:prstGeom>
          <a:solidFill>
            <a:schemeClr val="bg1"/>
          </a:solidFill>
          <a:ln w="9525">
            <a:noFill/>
            <a:miter lim="800000"/>
            <a:headEnd/>
            <a:tailEnd/>
          </a:ln>
          <a:effectLst/>
        </p:spPr>
        <p:txBody>
          <a:bodyPr wrap="none" rtlCol="0" anchor="ctr"/>
          <a:lstStyle/>
          <a:p>
            <a:pPr algn="ctr"/>
            <a:endParaRPr lang="en-US" sz="2400"/>
          </a:p>
        </p:txBody>
      </p:sp>
      <p:sp>
        <p:nvSpPr>
          <p:cNvPr id="2" name="Content Placeholder 1"/>
          <p:cNvSpPr>
            <a:spLocks noGrp="1"/>
          </p:cNvSpPr>
          <p:nvPr>
            <p:ph idx="12"/>
          </p:nvPr>
        </p:nvSpPr>
        <p:spPr/>
        <p:txBody>
          <a:bodyPr/>
          <a:lstStyle/>
          <a:p>
            <a:endParaRPr lang="en-US"/>
          </a:p>
        </p:txBody>
      </p:sp>
      <p:sp>
        <p:nvSpPr>
          <p:cNvPr id="4" name="Title 3"/>
          <p:cNvSpPr>
            <a:spLocks noGrp="1"/>
          </p:cNvSpPr>
          <p:nvPr>
            <p:ph type="title"/>
          </p:nvPr>
        </p:nvSpPr>
        <p:spPr/>
        <p:txBody>
          <a:bodyPr/>
          <a:lstStyle/>
          <a:p>
            <a:r>
              <a:rPr lang="en-US" dirty="0"/>
              <a:t>General Dashboard – User Actions</a:t>
            </a:r>
          </a:p>
        </p:txBody>
      </p:sp>
      <p:sp>
        <p:nvSpPr>
          <p:cNvPr id="7" name="Rectangle 6"/>
          <p:cNvSpPr/>
          <p:nvPr/>
        </p:nvSpPr>
        <p:spPr bwMode="auto">
          <a:xfrm>
            <a:off x="10075654" y="6477000"/>
            <a:ext cx="1644769" cy="265707"/>
          </a:xfrm>
          <a:prstGeom prst="rect">
            <a:avLst/>
          </a:prstGeom>
          <a:solidFill>
            <a:schemeClr val="tx2"/>
          </a:solidFill>
          <a:ln w="9525">
            <a:noFill/>
            <a:miter lim="800000"/>
            <a:headEnd/>
            <a:tailEnd/>
          </a:ln>
          <a:effectLst/>
        </p:spPr>
        <p:txBody>
          <a:bodyPr wrap="none" rtlCol="0" anchor="ctr"/>
          <a:lstStyle/>
          <a:p>
            <a:pPr algn="ctr"/>
            <a:endParaRPr lang="en-US" sz="240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339" y="1126065"/>
            <a:ext cx="10561103" cy="49800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854444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10563946" y="137822"/>
            <a:ext cx="1256993" cy="988244"/>
          </a:xfrm>
          <a:prstGeom prst="rect">
            <a:avLst/>
          </a:prstGeom>
          <a:solidFill>
            <a:schemeClr val="bg1"/>
          </a:solidFill>
          <a:ln w="9525">
            <a:noFill/>
            <a:miter lim="800000"/>
            <a:headEnd/>
            <a:tailEnd/>
          </a:ln>
          <a:effectLst/>
        </p:spPr>
        <p:txBody>
          <a:bodyPr wrap="none" rtlCol="0" anchor="ctr"/>
          <a:lstStyle/>
          <a:p>
            <a:pPr algn="ctr"/>
            <a:endParaRPr lang="en-US" sz="2400"/>
          </a:p>
        </p:txBody>
      </p:sp>
      <p:sp>
        <p:nvSpPr>
          <p:cNvPr id="2" name="Content Placeholder 1"/>
          <p:cNvSpPr>
            <a:spLocks noGrp="1"/>
          </p:cNvSpPr>
          <p:nvPr>
            <p:ph idx="12"/>
          </p:nvPr>
        </p:nvSpPr>
        <p:spPr/>
        <p:txBody>
          <a:bodyPr/>
          <a:lstStyle/>
          <a:p>
            <a:endParaRPr lang="en-US"/>
          </a:p>
        </p:txBody>
      </p:sp>
      <p:sp>
        <p:nvSpPr>
          <p:cNvPr id="4" name="Title 3"/>
          <p:cNvSpPr>
            <a:spLocks noGrp="1"/>
          </p:cNvSpPr>
          <p:nvPr>
            <p:ph type="title"/>
          </p:nvPr>
        </p:nvSpPr>
        <p:spPr/>
        <p:txBody>
          <a:bodyPr/>
          <a:lstStyle/>
          <a:p>
            <a:r>
              <a:rPr lang="en-US" dirty="0"/>
              <a:t>General Dashboard – User Action PurePaths</a:t>
            </a:r>
          </a:p>
        </p:txBody>
      </p:sp>
      <p:sp>
        <p:nvSpPr>
          <p:cNvPr id="7" name="Rectangle 6"/>
          <p:cNvSpPr/>
          <p:nvPr/>
        </p:nvSpPr>
        <p:spPr bwMode="auto">
          <a:xfrm>
            <a:off x="10075654" y="6477000"/>
            <a:ext cx="1644769" cy="265707"/>
          </a:xfrm>
          <a:prstGeom prst="rect">
            <a:avLst/>
          </a:prstGeom>
          <a:solidFill>
            <a:schemeClr val="tx2"/>
          </a:solidFill>
          <a:ln w="9525">
            <a:noFill/>
            <a:miter lim="800000"/>
            <a:headEnd/>
            <a:tailEnd/>
          </a:ln>
          <a:effectLst/>
        </p:spPr>
        <p:txBody>
          <a:bodyPr wrap="none" rtlCol="0" anchor="ctr"/>
          <a:lstStyle/>
          <a:p>
            <a:pPr algn="ctr"/>
            <a:endParaRPr lang="en-US" sz="240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931" y="1361814"/>
            <a:ext cx="11795573" cy="43851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919494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3628" y="1076819"/>
            <a:ext cx="6381478" cy="844745"/>
          </a:xfrm>
        </p:spPr>
        <p:txBody>
          <a:bodyPr/>
          <a:lstStyle/>
          <a:p>
            <a:pPr algn="l"/>
            <a:r>
              <a:rPr lang="en-US" dirty="0"/>
              <a:t>Exercise</a:t>
            </a:r>
          </a:p>
        </p:txBody>
      </p:sp>
      <p:sp>
        <p:nvSpPr>
          <p:cNvPr id="5" name="Text Placeholder 4"/>
          <p:cNvSpPr>
            <a:spLocks noGrp="1"/>
          </p:cNvSpPr>
          <p:nvPr>
            <p:ph idx="4294967295"/>
          </p:nvPr>
        </p:nvSpPr>
        <p:spPr>
          <a:xfrm>
            <a:off x="213628" y="2117173"/>
            <a:ext cx="9812338" cy="4351338"/>
          </a:xfrm>
        </p:spPr>
        <p:txBody>
          <a:bodyPr/>
          <a:lstStyle/>
          <a:p>
            <a:r>
              <a:rPr lang="en-US" dirty="0"/>
              <a:t>Open the Cockpit </a:t>
            </a:r>
          </a:p>
          <a:p>
            <a:r>
              <a:rPr lang="en-US" dirty="0"/>
              <a:t>Navigate to Visits Dashlet</a:t>
            </a:r>
          </a:p>
          <a:p>
            <a:r>
              <a:rPr lang="en-US" dirty="0"/>
              <a:t>Find a tolerating or frustrated visit</a:t>
            </a:r>
          </a:p>
          <a:p>
            <a:r>
              <a:rPr lang="en-US" dirty="0"/>
              <a:t>Can you find why the user wasn’t satisfied? </a:t>
            </a:r>
          </a:p>
        </p:txBody>
      </p:sp>
    </p:spTree>
    <p:extLst>
      <p:ext uri="{BB962C8B-B14F-4D97-AF65-F5344CB8AC3E}">
        <p14:creationId xmlns:p14="http://schemas.microsoft.com/office/powerpoint/2010/main" val="32180935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Questions on UEM?</a:t>
            </a:r>
          </a:p>
        </p:txBody>
      </p:sp>
    </p:spTree>
    <p:extLst>
      <p:ext uri="{BB962C8B-B14F-4D97-AF65-F5344CB8AC3E}">
        <p14:creationId xmlns:p14="http://schemas.microsoft.com/office/powerpoint/2010/main" val="37734661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486106" y="3134959"/>
            <a:ext cx="7303731" cy="1082348"/>
          </a:xfrm>
        </p:spPr>
        <p:txBody>
          <a:bodyPr/>
          <a:lstStyle/>
          <a:p>
            <a:r>
              <a:rPr lang="en-US" dirty="0"/>
              <a:t>Dynatrace captures quite a large amount of data, </a:t>
            </a:r>
          </a:p>
          <a:p>
            <a:r>
              <a:rPr lang="en-US" dirty="0"/>
              <a:t>but how do you find the data you need?</a:t>
            </a:r>
          </a:p>
        </p:txBody>
      </p:sp>
      <p:sp>
        <p:nvSpPr>
          <p:cNvPr id="4" name="Title 3"/>
          <p:cNvSpPr>
            <a:spLocks noGrp="1"/>
          </p:cNvSpPr>
          <p:nvPr>
            <p:ph type="title"/>
          </p:nvPr>
        </p:nvSpPr>
        <p:spPr/>
        <p:txBody>
          <a:bodyPr/>
          <a:lstStyle/>
          <a:p>
            <a:r>
              <a:rPr lang="en-US" dirty="0"/>
              <a:t>Navigating the Data</a:t>
            </a:r>
          </a:p>
        </p:txBody>
      </p:sp>
      <p:sp>
        <p:nvSpPr>
          <p:cNvPr id="9" name="Rectangle 8"/>
          <p:cNvSpPr/>
          <p:nvPr/>
        </p:nvSpPr>
        <p:spPr bwMode="auto">
          <a:xfrm>
            <a:off x="10075654" y="6477000"/>
            <a:ext cx="1644769" cy="265707"/>
          </a:xfrm>
          <a:prstGeom prst="rect">
            <a:avLst/>
          </a:prstGeom>
          <a:solidFill>
            <a:schemeClr val="tx2"/>
          </a:solidFill>
          <a:ln w="9525">
            <a:noFill/>
            <a:miter lim="800000"/>
            <a:headEnd/>
            <a:tailEnd/>
          </a:ln>
          <a:effectLst/>
        </p:spPr>
        <p:txBody>
          <a:bodyPr wrap="none" rtlCol="0" anchor="ctr"/>
          <a:lstStyle/>
          <a:p>
            <a:pPr algn="ctr"/>
            <a:endParaRPr lang="en-US" sz="2400"/>
          </a:p>
        </p:txBody>
      </p:sp>
      <p:sp>
        <p:nvSpPr>
          <p:cNvPr id="10" name="Rectangle 9"/>
          <p:cNvSpPr/>
          <p:nvPr/>
        </p:nvSpPr>
        <p:spPr bwMode="auto">
          <a:xfrm>
            <a:off x="10563946" y="137822"/>
            <a:ext cx="1256993" cy="988244"/>
          </a:xfrm>
          <a:prstGeom prst="rect">
            <a:avLst/>
          </a:prstGeom>
          <a:solidFill>
            <a:schemeClr val="tx2"/>
          </a:solidFill>
          <a:ln w="9525">
            <a:noFill/>
            <a:miter lim="800000"/>
            <a:headEnd/>
            <a:tailEnd/>
          </a:ln>
          <a:effectLst/>
        </p:spPr>
        <p:txBody>
          <a:bodyPr wrap="none" rtlCol="0" anchor="ctr"/>
          <a:lstStyle/>
          <a:p>
            <a:pPr algn="ctr"/>
            <a:endParaRPr lang="en-US" sz="2400"/>
          </a:p>
        </p:txBody>
      </p:sp>
    </p:spTree>
    <p:extLst>
      <p:ext uri="{BB962C8B-B14F-4D97-AF65-F5344CB8AC3E}">
        <p14:creationId xmlns:p14="http://schemas.microsoft.com/office/powerpoint/2010/main" val="11116910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10563946" y="137822"/>
            <a:ext cx="1256993" cy="988244"/>
          </a:xfrm>
          <a:prstGeom prst="rect">
            <a:avLst/>
          </a:prstGeom>
          <a:solidFill>
            <a:schemeClr val="bg1"/>
          </a:solidFill>
          <a:ln w="9525">
            <a:noFill/>
            <a:miter lim="800000"/>
            <a:headEnd/>
            <a:tailEnd/>
          </a:ln>
          <a:effectLst/>
        </p:spPr>
        <p:txBody>
          <a:bodyPr wrap="none" rtlCol="0" anchor="ctr"/>
          <a:lstStyle/>
          <a:p>
            <a:pPr algn="ctr"/>
            <a:endParaRPr lang="en-US" sz="2400"/>
          </a:p>
        </p:txBody>
      </p:sp>
      <p:sp>
        <p:nvSpPr>
          <p:cNvPr id="2" name="Content Placeholder 1"/>
          <p:cNvSpPr>
            <a:spLocks noGrp="1"/>
          </p:cNvSpPr>
          <p:nvPr>
            <p:ph idx="12"/>
          </p:nvPr>
        </p:nvSpPr>
        <p:spPr/>
        <p:txBody>
          <a:bodyPr/>
          <a:lstStyle/>
          <a:p>
            <a:endParaRPr lang="en-US"/>
          </a:p>
        </p:txBody>
      </p:sp>
      <p:sp>
        <p:nvSpPr>
          <p:cNvPr id="4" name="Title 3"/>
          <p:cNvSpPr>
            <a:spLocks noGrp="1"/>
          </p:cNvSpPr>
          <p:nvPr>
            <p:ph type="title"/>
          </p:nvPr>
        </p:nvSpPr>
        <p:spPr/>
        <p:txBody>
          <a:bodyPr/>
          <a:lstStyle/>
          <a:p>
            <a:r>
              <a:rPr lang="en-US" dirty="0"/>
              <a:t>Timeframes</a:t>
            </a:r>
          </a:p>
        </p:txBody>
      </p:sp>
      <p:sp>
        <p:nvSpPr>
          <p:cNvPr id="7" name="Rectangle 6"/>
          <p:cNvSpPr/>
          <p:nvPr/>
        </p:nvSpPr>
        <p:spPr bwMode="auto">
          <a:xfrm>
            <a:off x="10075654" y="6477000"/>
            <a:ext cx="1644769" cy="265707"/>
          </a:xfrm>
          <a:prstGeom prst="rect">
            <a:avLst/>
          </a:prstGeom>
          <a:solidFill>
            <a:schemeClr val="tx2"/>
          </a:solidFill>
          <a:ln w="9525">
            <a:noFill/>
            <a:miter lim="800000"/>
            <a:headEnd/>
            <a:tailEnd/>
          </a:ln>
          <a:effectLst/>
        </p:spPr>
        <p:txBody>
          <a:bodyPr wrap="none" rtlCol="0" anchor="ctr"/>
          <a:lstStyle/>
          <a:p>
            <a:pPr algn="ctr"/>
            <a:endParaRPr lang="en-US" sz="2400"/>
          </a:p>
        </p:txBody>
      </p:sp>
      <p:pic>
        <p:nvPicPr>
          <p:cNvPr id="11" name="Picture 10"/>
          <p:cNvPicPr>
            <a:picLocks noChangeAspect="1"/>
          </p:cNvPicPr>
          <p:nvPr/>
        </p:nvPicPr>
        <p:blipFill>
          <a:blip r:embed="rId3"/>
          <a:stretch>
            <a:fillRect/>
          </a:stretch>
        </p:blipFill>
        <p:spPr>
          <a:xfrm>
            <a:off x="253995" y="1126066"/>
            <a:ext cx="4264212" cy="2418508"/>
          </a:xfrm>
          <a:prstGeom prst="rect">
            <a:avLst/>
          </a:prstGeom>
        </p:spPr>
      </p:pic>
      <p:pic>
        <p:nvPicPr>
          <p:cNvPr id="12" name="Picture 11"/>
          <p:cNvPicPr/>
          <p:nvPr/>
        </p:nvPicPr>
        <p:blipFill>
          <a:blip r:embed="rId4"/>
          <a:stretch>
            <a:fillRect/>
          </a:stretch>
        </p:blipFill>
        <p:spPr>
          <a:xfrm>
            <a:off x="253995" y="4912383"/>
            <a:ext cx="7924800" cy="1003300"/>
          </a:xfrm>
          <a:prstGeom prst="rect">
            <a:avLst/>
          </a:prstGeom>
        </p:spPr>
      </p:pic>
      <p:pic>
        <p:nvPicPr>
          <p:cNvPr id="13" name="Picture 12"/>
          <p:cNvPicPr>
            <a:picLocks noChangeAspect="1"/>
          </p:cNvPicPr>
          <p:nvPr/>
        </p:nvPicPr>
        <p:blipFill>
          <a:blip r:embed="rId5"/>
          <a:stretch>
            <a:fillRect/>
          </a:stretch>
        </p:blipFill>
        <p:spPr>
          <a:xfrm>
            <a:off x="6440357" y="1061964"/>
            <a:ext cx="5380583" cy="3655461"/>
          </a:xfrm>
          <a:prstGeom prst="rect">
            <a:avLst/>
          </a:prstGeom>
        </p:spPr>
      </p:pic>
    </p:spTree>
    <p:extLst>
      <p:ext uri="{BB962C8B-B14F-4D97-AF65-F5344CB8AC3E}">
        <p14:creationId xmlns:p14="http://schemas.microsoft.com/office/powerpoint/2010/main" val="22229160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10563946" y="137822"/>
            <a:ext cx="1256993" cy="988244"/>
          </a:xfrm>
          <a:prstGeom prst="rect">
            <a:avLst/>
          </a:prstGeom>
          <a:solidFill>
            <a:schemeClr val="bg1"/>
          </a:solidFill>
          <a:ln w="9525">
            <a:noFill/>
            <a:miter lim="800000"/>
            <a:headEnd/>
            <a:tailEnd/>
          </a:ln>
          <a:effectLst/>
        </p:spPr>
        <p:txBody>
          <a:bodyPr wrap="none" rtlCol="0" anchor="ctr"/>
          <a:lstStyle/>
          <a:p>
            <a:pPr algn="ctr"/>
            <a:endParaRPr lang="en-US" sz="2400"/>
          </a:p>
        </p:txBody>
      </p:sp>
      <p:sp>
        <p:nvSpPr>
          <p:cNvPr id="3" name="Content Placeholder 2"/>
          <p:cNvSpPr>
            <a:spLocks noGrp="1"/>
          </p:cNvSpPr>
          <p:nvPr>
            <p:ph idx="12"/>
          </p:nvPr>
        </p:nvSpPr>
        <p:spPr>
          <a:xfrm>
            <a:off x="1188721" y="1970738"/>
            <a:ext cx="9811976" cy="4351338"/>
          </a:xfrm>
        </p:spPr>
        <p:txBody>
          <a:bodyPr>
            <a:normAutofit fontScale="70000" lnSpcReduction="20000"/>
          </a:bodyPr>
          <a:lstStyle/>
          <a:p>
            <a:r>
              <a:rPr lang="en-US" dirty="0"/>
              <a:t>Atlas PROD General – Dashboard Name</a:t>
            </a:r>
          </a:p>
          <a:p>
            <a:endParaRPr lang="en-US" dirty="0"/>
          </a:p>
          <a:p>
            <a:r>
              <a:rPr lang="en-US" dirty="0"/>
              <a:t>Claims Productions Application – System Profile of the Dynatrace Server</a:t>
            </a:r>
          </a:p>
          <a:p>
            <a:r>
              <a:rPr lang="en-US" dirty="0"/>
              <a:t>Last 5 Minutes – Timeframe </a:t>
            </a:r>
          </a:p>
          <a:p>
            <a:endParaRPr lang="en-US" dirty="0"/>
          </a:p>
          <a:p>
            <a:r>
              <a:rPr lang="en-US" dirty="0"/>
              <a:t>Application ‘ATLAS PROD’ – Application Defined by URI patterns</a:t>
            </a:r>
          </a:p>
          <a:p>
            <a:endParaRPr lang="en-US" dirty="0"/>
          </a:p>
          <a:p>
            <a:r>
              <a:rPr lang="en-US" dirty="0"/>
              <a:t>9 Agent Groups plus correlating Agents – The agents on the JVMs/.NET Process/ISS Server that we are monitoring and any agents these transactions follow to.</a:t>
            </a:r>
          </a:p>
          <a:p>
            <a:r>
              <a:rPr lang="en-US" dirty="0"/>
              <a:t> </a:t>
            </a:r>
          </a:p>
          <a:p>
            <a:r>
              <a:rPr lang="en-US" dirty="0"/>
              <a:t>There are many more filters that can be added to a dashboard which can be added through the blue funnel filter button.</a:t>
            </a:r>
          </a:p>
          <a:p>
            <a:endParaRPr lang="en-US" dirty="0"/>
          </a:p>
        </p:txBody>
      </p:sp>
      <p:sp>
        <p:nvSpPr>
          <p:cNvPr id="4" name="Title 3"/>
          <p:cNvSpPr>
            <a:spLocks noGrp="1"/>
          </p:cNvSpPr>
          <p:nvPr>
            <p:ph type="title"/>
          </p:nvPr>
        </p:nvSpPr>
        <p:spPr/>
        <p:txBody>
          <a:bodyPr/>
          <a:lstStyle/>
          <a:p>
            <a:r>
              <a:rPr lang="en-US" dirty="0"/>
              <a:t>Filters</a:t>
            </a:r>
          </a:p>
        </p:txBody>
      </p:sp>
      <p:sp>
        <p:nvSpPr>
          <p:cNvPr id="7" name="Rectangle 6"/>
          <p:cNvSpPr/>
          <p:nvPr/>
        </p:nvSpPr>
        <p:spPr bwMode="auto">
          <a:xfrm>
            <a:off x="10075654" y="6477000"/>
            <a:ext cx="1644769" cy="265707"/>
          </a:xfrm>
          <a:prstGeom prst="rect">
            <a:avLst/>
          </a:prstGeom>
          <a:solidFill>
            <a:schemeClr val="tx2"/>
          </a:solidFill>
          <a:ln w="9525">
            <a:noFill/>
            <a:miter lim="800000"/>
            <a:headEnd/>
            <a:tailEnd/>
          </a:ln>
          <a:effectLst/>
        </p:spPr>
        <p:txBody>
          <a:bodyPr wrap="none" rtlCol="0" anchor="ctr"/>
          <a:lstStyle/>
          <a:p>
            <a:pPr algn="ctr"/>
            <a:endParaRPr lang="en-US" sz="2400"/>
          </a:p>
        </p:txBody>
      </p:sp>
      <p:pic>
        <p:nvPicPr>
          <p:cNvPr id="11" name="Picture 10"/>
          <p:cNvPicPr>
            <a:picLocks noChangeAspect="1"/>
          </p:cNvPicPr>
          <p:nvPr/>
        </p:nvPicPr>
        <p:blipFill>
          <a:blip r:embed="rId3"/>
          <a:stretch>
            <a:fillRect/>
          </a:stretch>
        </p:blipFill>
        <p:spPr>
          <a:xfrm>
            <a:off x="283283" y="1034191"/>
            <a:ext cx="11781000" cy="781624"/>
          </a:xfrm>
          <a:prstGeom prst="rect">
            <a:avLst/>
          </a:prstGeom>
        </p:spPr>
      </p:pic>
    </p:spTree>
    <p:extLst>
      <p:ext uri="{BB962C8B-B14F-4D97-AF65-F5344CB8AC3E}">
        <p14:creationId xmlns:p14="http://schemas.microsoft.com/office/powerpoint/2010/main" val="11756053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10563946" y="137822"/>
            <a:ext cx="1256993" cy="988244"/>
          </a:xfrm>
          <a:prstGeom prst="rect">
            <a:avLst/>
          </a:prstGeom>
          <a:solidFill>
            <a:schemeClr val="bg1"/>
          </a:solidFill>
          <a:ln w="9525">
            <a:noFill/>
            <a:miter lim="800000"/>
            <a:headEnd/>
            <a:tailEnd/>
          </a:ln>
          <a:effectLst/>
        </p:spPr>
        <p:txBody>
          <a:bodyPr wrap="none" rtlCol="0" anchor="ctr"/>
          <a:lstStyle/>
          <a:p>
            <a:pPr algn="ctr"/>
            <a:endParaRPr lang="en-US" sz="2400"/>
          </a:p>
        </p:txBody>
      </p:sp>
      <p:sp>
        <p:nvSpPr>
          <p:cNvPr id="3" name="Content Placeholder 2"/>
          <p:cNvSpPr>
            <a:spLocks noGrp="1"/>
          </p:cNvSpPr>
          <p:nvPr>
            <p:ph idx="12"/>
          </p:nvPr>
        </p:nvSpPr>
        <p:spPr/>
        <p:txBody>
          <a:bodyPr/>
          <a:lstStyle/>
          <a:p>
            <a:r>
              <a:rPr lang="en-US" dirty="0"/>
              <a:t>The drill down feature is a powerful tool of Dynatrace used to isolate and view data in different ways. </a:t>
            </a:r>
          </a:p>
          <a:p>
            <a:endParaRPr lang="en-US" dirty="0"/>
          </a:p>
          <a:p>
            <a:r>
              <a:rPr lang="en-US" dirty="0"/>
              <a:t>This can be accomplished via right clicking on transactions, agent groups, web requests, visits etc. and selecting drill down, and selecting the new view you would like to see that data in. </a:t>
            </a:r>
          </a:p>
          <a:p>
            <a:endParaRPr lang="en-US" dirty="0"/>
          </a:p>
        </p:txBody>
      </p:sp>
      <p:sp>
        <p:nvSpPr>
          <p:cNvPr id="4" name="Title 3"/>
          <p:cNvSpPr>
            <a:spLocks noGrp="1"/>
          </p:cNvSpPr>
          <p:nvPr>
            <p:ph type="title"/>
          </p:nvPr>
        </p:nvSpPr>
        <p:spPr/>
        <p:txBody>
          <a:bodyPr/>
          <a:lstStyle/>
          <a:p>
            <a:r>
              <a:rPr lang="en-US" dirty="0"/>
              <a:t>Drilling Down</a:t>
            </a:r>
          </a:p>
        </p:txBody>
      </p:sp>
      <p:sp>
        <p:nvSpPr>
          <p:cNvPr id="7" name="Rectangle 6"/>
          <p:cNvSpPr/>
          <p:nvPr/>
        </p:nvSpPr>
        <p:spPr bwMode="auto">
          <a:xfrm>
            <a:off x="10075654" y="6477000"/>
            <a:ext cx="1644769" cy="265707"/>
          </a:xfrm>
          <a:prstGeom prst="rect">
            <a:avLst/>
          </a:prstGeom>
          <a:solidFill>
            <a:schemeClr val="tx2"/>
          </a:solidFill>
          <a:ln w="9525">
            <a:noFill/>
            <a:miter lim="800000"/>
            <a:headEnd/>
            <a:tailEnd/>
          </a:ln>
          <a:effectLst/>
        </p:spPr>
        <p:txBody>
          <a:bodyPr wrap="none" rtlCol="0" anchor="ctr"/>
          <a:lstStyle/>
          <a:p>
            <a:pPr algn="ctr"/>
            <a:endParaRPr lang="en-US" sz="2400"/>
          </a:p>
        </p:txBody>
      </p:sp>
    </p:spTree>
    <p:extLst>
      <p:ext uri="{BB962C8B-B14F-4D97-AF65-F5344CB8AC3E}">
        <p14:creationId xmlns:p14="http://schemas.microsoft.com/office/powerpoint/2010/main" val="7814056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3385" y="911168"/>
            <a:ext cx="6381478" cy="702423"/>
          </a:xfrm>
        </p:spPr>
        <p:txBody>
          <a:bodyPr/>
          <a:lstStyle/>
          <a:p>
            <a:pPr algn="l"/>
            <a:r>
              <a:rPr lang="en-US" dirty="0"/>
              <a:t>Exercise</a:t>
            </a:r>
          </a:p>
        </p:txBody>
      </p:sp>
      <p:sp>
        <p:nvSpPr>
          <p:cNvPr id="5" name="Text Placeholder 4"/>
          <p:cNvSpPr>
            <a:spLocks noGrp="1"/>
          </p:cNvSpPr>
          <p:nvPr>
            <p:ph idx="4294967295"/>
          </p:nvPr>
        </p:nvSpPr>
        <p:spPr>
          <a:xfrm>
            <a:off x="0" y="2154313"/>
            <a:ext cx="7924800" cy="4351338"/>
          </a:xfrm>
        </p:spPr>
        <p:txBody>
          <a:bodyPr/>
          <a:lstStyle/>
          <a:p>
            <a:r>
              <a:rPr lang="en-US" dirty="0"/>
              <a:t>Open the Visits Dashlet</a:t>
            </a:r>
          </a:p>
          <a:p>
            <a:r>
              <a:rPr lang="en-US" dirty="0"/>
              <a:t>Drill down from Visit or User Action to find the root cause of frustrated or tolerating users </a:t>
            </a:r>
          </a:p>
          <a:p>
            <a:endParaRPr lang="en-US" dirty="0"/>
          </a:p>
          <a:p>
            <a:r>
              <a:rPr lang="en-US" dirty="0"/>
              <a:t>Open Transaction Flow Dashlet</a:t>
            </a:r>
          </a:p>
          <a:p>
            <a:r>
              <a:rPr lang="en-US" dirty="0"/>
              <a:t>Drill down from a tier that has slow response times or errors and find the root cause</a:t>
            </a:r>
          </a:p>
        </p:txBody>
      </p:sp>
    </p:spTree>
    <p:extLst>
      <p:ext uri="{BB962C8B-B14F-4D97-AF65-F5344CB8AC3E}">
        <p14:creationId xmlns:p14="http://schemas.microsoft.com/office/powerpoint/2010/main" val="3719235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auto">
          <a:xfrm>
            <a:off x="1" y="3738114"/>
            <a:ext cx="4550913" cy="2738887"/>
          </a:xfrm>
          <a:prstGeom prst="rect">
            <a:avLst/>
          </a:prstGeom>
          <a:solidFill>
            <a:schemeClr val="tx2"/>
          </a:solidFill>
          <a:ln w="9525">
            <a:noFill/>
            <a:miter lim="800000"/>
            <a:headEnd/>
            <a:tailEnd/>
          </a:ln>
          <a:effectLst/>
        </p:spPr>
        <p:txBody>
          <a:bodyPr wrap="none" rtlCol="0" anchor="ctr"/>
          <a:lstStyle/>
          <a:p>
            <a:pPr algn="ctr"/>
            <a:endParaRPr lang="en-US" sz="2400"/>
          </a:p>
        </p:txBody>
      </p:sp>
      <p:sp>
        <p:nvSpPr>
          <p:cNvPr id="5" name="Text Placeholder 4"/>
          <p:cNvSpPr>
            <a:spLocks noGrp="1"/>
          </p:cNvSpPr>
          <p:nvPr>
            <p:ph idx="12"/>
          </p:nvPr>
        </p:nvSpPr>
        <p:spPr/>
        <p:txBody>
          <a:bodyPr/>
          <a:lstStyle/>
          <a:p>
            <a:r>
              <a:rPr lang="en-US" dirty="0"/>
              <a:t>Transactional and method level detail dashboard of Dynatrace for each application</a:t>
            </a:r>
          </a:p>
          <a:p>
            <a:endParaRPr lang="en-US" dirty="0"/>
          </a:p>
          <a:p>
            <a:r>
              <a:rPr lang="en-US" dirty="0"/>
              <a:t>Primarily utilized for root cause analysis</a:t>
            </a:r>
          </a:p>
          <a:p>
            <a:endParaRPr lang="en-US" dirty="0"/>
          </a:p>
        </p:txBody>
      </p:sp>
      <p:sp>
        <p:nvSpPr>
          <p:cNvPr id="4" name="Title 3"/>
          <p:cNvSpPr>
            <a:spLocks noGrp="1"/>
          </p:cNvSpPr>
          <p:nvPr>
            <p:ph type="title"/>
          </p:nvPr>
        </p:nvSpPr>
        <p:spPr/>
        <p:txBody>
          <a:bodyPr/>
          <a:lstStyle/>
          <a:p>
            <a:r>
              <a:rPr lang="en-US" dirty="0"/>
              <a:t>What are the General Dashboards?</a:t>
            </a:r>
          </a:p>
        </p:txBody>
      </p:sp>
      <p:sp>
        <p:nvSpPr>
          <p:cNvPr id="9" name="Rectangle 8"/>
          <p:cNvSpPr/>
          <p:nvPr/>
        </p:nvSpPr>
        <p:spPr bwMode="auto">
          <a:xfrm>
            <a:off x="10075654" y="6477000"/>
            <a:ext cx="1644769" cy="265707"/>
          </a:xfrm>
          <a:prstGeom prst="rect">
            <a:avLst/>
          </a:prstGeom>
          <a:solidFill>
            <a:schemeClr val="tx2"/>
          </a:solidFill>
          <a:ln w="9525">
            <a:noFill/>
            <a:miter lim="800000"/>
            <a:headEnd/>
            <a:tailEnd/>
          </a:ln>
          <a:effectLst/>
        </p:spPr>
        <p:txBody>
          <a:bodyPr wrap="none" rtlCol="0" anchor="ctr"/>
          <a:lstStyle/>
          <a:p>
            <a:pPr algn="ctr"/>
            <a:endParaRPr lang="en-US" sz="2400"/>
          </a:p>
        </p:txBody>
      </p:sp>
      <p:sp>
        <p:nvSpPr>
          <p:cNvPr id="10" name="Rectangle 9"/>
          <p:cNvSpPr/>
          <p:nvPr/>
        </p:nvSpPr>
        <p:spPr bwMode="auto">
          <a:xfrm>
            <a:off x="10563946" y="137822"/>
            <a:ext cx="1256993" cy="988244"/>
          </a:xfrm>
          <a:prstGeom prst="rect">
            <a:avLst/>
          </a:prstGeom>
          <a:solidFill>
            <a:schemeClr val="tx2"/>
          </a:solidFill>
          <a:ln w="9525">
            <a:noFill/>
            <a:miter lim="800000"/>
            <a:headEnd/>
            <a:tailEnd/>
          </a:ln>
          <a:effectLst/>
        </p:spPr>
        <p:txBody>
          <a:bodyPr wrap="none" rtlCol="0" anchor="ctr"/>
          <a:lstStyle/>
          <a:p>
            <a:pPr algn="ctr"/>
            <a:endParaRPr lang="en-US" sz="2400"/>
          </a:p>
        </p:txBody>
      </p:sp>
    </p:spTree>
    <p:extLst>
      <p:ext uri="{BB962C8B-B14F-4D97-AF65-F5344CB8AC3E}">
        <p14:creationId xmlns:p14="http://schemas.microsoft.com/office/powerpoint/2010/main" val="7346033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13"/>
          <p:cNvSpPr>
            <a:spLocks noGrp="1"/>
          </p:cNvSpPr>
          <p:nvPr>
            <p:ph idx="12"/>
          </p:nvPr>
        </p:nvSpPr>
        <p:spPr/>
        <p:txBody>
          <a:bodyPr>
            <a:normAutofit fontScale="92500" lnSpcReduction="10000"/>
          </a:bodyPr>
          <a:lstStyle/>
          <a:p>
            <a:r>
              <a:rPr lang="en-US" sz="1600" dirty="0"/>
              <a:t>General Dashboard</a:t>
            </a:r>
          </a:p>
          <a:p>
            <a:pPr lvl="1"/>
            <a:r>
              <a:rPr lang="en-US" sz="1467" dirty="0"/>
              <a:t>PurePaths</a:t>
            </a:r>
          </a:p>
          <a:p>
            <a:pPr lvl="1"/>
            <a:r>
              <a:rPr lang="en-US" sz="1467" dirty="0"/>
              <a:t>Web Requests</a:t>
            </a:r>
          </a:p>
          <a:p>
            <a:pPr lvl="1"/>
            <a:r>
              <a:rPr lang="en-US" sz="1467" dirty="0"/>
              <a:t>Method and Response Time Hotspots</a:t>
            </a:r>
          </a:p>
          <a:p>
            <a:pPr lvl="1"/>
            <a:r>
              <a:rPr lang="en-US" sz="1467" dirty="0"/>
              <a:t>Database, Errors, and Exceptions</a:t>
            </a:r>
          </a:p>
          <a:p>
            <a:r>
              <a:rPr lang="en-US" sz="1600" dirty="0"/>
              <a:t>UEM</a:t>
            </a:r>
          </a:p>
          <a:p>
            <a:pPr lvl="1"/>
            <a:r>
              <a:rPr lang="en-US" sz="1467" dirty="0"/>
              <a:t>User Experience Index</a:t>
            </a:r>
          </a:p>
          <a:p>
            <a:pPr lvl="1"/>
            <a:r>
              <a:rPr lang="en-US" sz="1467" dirty="0"/>
              <a:t>User Actions</a:t>
            </a:r>
          </a:p>
          <a:p>
            <a:pPr lvl="1"/>
            <a:r>
              <a:rPr lang="en-US" sz="1467" dirty="0"/>
              <a:t>Visits</a:t>
            </a:r>
          </a:p>
          <a:p>
            <a:r>
              <a:rPr lang="en-US" sz="1600" dirty="0"/>
              <a:t>Navigating the Data</a:t>
            </a:r>
          </a:p>
          <a:p>
            <a:pPr lvl="1"/>
            <a:r>
              <a:rPr lang="en-US" sz="1467" dirty="0"/>
              <a:t>Timeframe and Filters</a:t>
            </a:r>
          </a:p>
          <a:p>
            <a:pPr lvl="1"/>
            <a:r>
              <a:rPr lang="en-US" sz="1467" dirty="0"/>
              <a:t>Drill Down</a:t>
            </a:r>
          </a:p>
          <a:p>
            <a:r>
              <a:rPr lang="en-US" sz="1600" dirty="0"/>
              <a:t>Exercises for comprehension of material</a:t>
            </a:r>
          </a:p>
          <a:p>
            <a:pPr marL="0" indent="0">
              <a:buNone/>
            </a:pPr>
            <a:endParaRPr lang="en-US" sz="2133" dirty="0"/>
          </a:p>
          <a:p>
            <a:endParaRPr lang="en-US" dirty="0"/>
          </a:p>
        </p:txBody>
      </p:sp>
      <p:sp>
        <p:nvSpPr>
          <p:cNvPr id="13" name="Title 12"/>
          <p:cNvSpPr>
            <a:spLocks noGrp="1"/>
          </p:cNvSpPr>
          <p:nvPr>
            <p:ph type="title"/>
          </p:nvPr>
        </p:nvSpPr>
        <p:spPr/>
        <p:txBody>
          <a:bodyPr/>
          <a:lstStyle/>
          <a:p>
            <a:r>
              <a:rPr lang="en-US" dirty="0"/>
              <a:t>Recap</a:t>
            </a:r>
          </a:p>
        </p:txBody>
      </p:sp>
      <p:sp>
        <p:nvSpPr>
          <p:cNvPr id="6" name="Rectangle 5"/>
          <p:cNvSpPr/>
          <p:nvPr/>
        </p:nvSpPr>
        <p:spPr bwMode="auto">
          <a:xfrm>
            <a:off x="10075654" y="6477000"/>
            <a:ext cx="1644769" cy="265707"/>
          </a:xfrm>
          <a:prstGeom prst="rect">
            <a:avLst/>
          </a:prstGeom>
          <a:solidFill>
            <a:schemeClr val="tx2"/>
          </a:solidFill>
          <a:ln w="9525">
            <a:noFill/>
            <a:miter lim="800000"/>
            <a:headEnd/>
            <a:tailEnd/>
          </a:ln>
          <a:effectLst/>
        </p:spPr>
        <p:txBody>
          <a:bodyPr wrap="none" rtlCol="0" anchor="ctr"/>
          <a:lstStyle/>
          <a:p>
            <a:pPr algn="ctr"/>
            <a:endParaRPr lang="en-US" sz="2400"/>
          </a:p>
        </p:txBody>
      </p:sp>
      <p:sp>
        <p:nvSpPr>
          <p:cNvPr id="7" name="Rectangle 6"/>
          <p:cNvSpPr/>
          <p:nvPr/>
        </p:nvSpPr>
        <p:spPr bwMode="auto">
          <a:xfrm>
            <a:off x="10563946" y="137822"/>
            <a:ext cx="1256993" cy="988244"/>
          </a:xfrm>
          <a:prstGeom prst="rect">
            <a:avLst/>
          </a:prstGeom>
          <a:solidFill>
            <a:schemeClr val="bg1"/>
          </a:solidFill>
          <a:ln w="9525">
            <a:noFill/>
            <a:miter lim="800000"/>
            <a:headEnd/>
            <a:tailEnd/>
          </a:ln>
          <a:effectLst/>
        </p:spPr>
        <p:txBody>
          <a:bodyPr wrap="none" rtlCol="0" anchor="ctr"/>
          <a:lstStyle/>
          <a:p>
            <a:pPr algn="ctr"/>
            <a:endParaRPr lang="en-US" sz="2400"/>
          </a:p>
        </p:txBody>
      </p:sp>
    </p:spTree>
    <p:extLst>
      <p:ext uri="{BB962C8B-B14F-4D97-AF65-F5344CB8AC3E}">
        <p14:creationId xmlns:p14="http://schemas.microsoft.com/office/powerpoint/2010/main" val="27189764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lstStyle/>
          <a:p>
            <a:r>
              <a:rPr lang="en-US"/>
              <a:t>Final Questions</a:t>
            </a:r>
            <a:r>
              <a:rPr lang="en-US" dirty="0"/>
              <a:t>?</a:t>
            </a:r>
          </a:p>
        </p:txBody>
      </p:sp>
    </p:spTree>
    <p:extLst>
      <p:ext uri="{BB962C8B-B14F-4D97-AF65-F5344CB8AC3E}">
        <p14:creationId xmlns:p14="http://schemas.microsoft.com/office/powerpoint/2010/main" val="23165141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7"/>
          </p:nvPr>
        </p:nvSpPr>
        <p:spPr/>
        <p:txBody>
          <a:bodyPr/>
          <a:lstStyle/>
          <a:p>
            <a:r>
              <a:rPr lang="en-US"/>
              <a:t>Confidential, Dynatrace LLC</a:t>
            </a:r>
            <a:endParaRPr lang="en-US" dirty="0"/>
          </a:p>
        </p:txBody>
      </p:sp>
      <p:sp>
        <p:nvSpPr>
          <p:cNvPr id="4" name="Title 3"/>
          <p:cNvSpPr>
            <a:spLocks noGrp="1"/>
          </p:cNvSpPr>
          <p:nvPr>
            <p:ph type="ctrTitle"/>
          </p:nvPr>
        </p:nvSpPr>
        <p:spPr>
          <a:xfrm>
            <a:off x="108234" y="318131"/>
            <a:ext cx="3988753" cy="3671979"/>
          </a:xfrm>
        </p:spPr>
        <p:txBody>
          <a:bodyPr/>
          <a:lstStyle/>
          <a:p>
            <a:r>
              <a:rPr lang="en-US" dirty="0"/>
              <a:t>Where do I find more info on &lt;Tool Name&gt;?</a:t>
            </a:r>
          </a:p>
        </p:txBody>
      </p:sp>
      <p:sp>
        <p:nvSpPr>
          <p:cNvPr id="6" name="Text Placeholder 5"/>
          <p:cNvSpPr>
            <a:spLocks noGrp="1"/>
          </p:cNvSpPr>
          <p:nvPr>
            <p:ph type="body" sz="quarter" idx="14"/>
          </p:nvPr>
        </p:nvSpPr>
        <p:spPr>
          <a:xfrm>
            <a:off x="5049555" y="851282"/>
            <a:ext cx="6398258" cy="5276385"/>
          </a:xfrm>
        </p:spPr>
        <p:txBody>
          <a:bodyPr/>
          <a:lstStyle/>
          <a:p>
            <a:pPr marL="169863" lvl="1" indent="-169863">
              <a:buClr>
                <a:schemeClr val="bg1"/>
              </a:buClr>
              <a:buFont typeface="Arial" charset="0"/>
              <a:buChar char="•"/>
            </a:pPr>
            <a:r>
              <a:rPr lang="en-US" sz="1800" dirty="0">
                <a:solidFill>
                  <a:schemeClr val="bg1"/>
                </a:solidFill>
              </a:rPr>
              <a:t>Insert email, links to client documentation, etc.</a:t>
            </a:r>
            <a:endParaRPr lang="en-US" sz="1800" dirty="0"/>
          </a:p>
          <a:p>
            <a:endParaRPr lang="en-US" dirty="0"/>
          </a:p>
        </p:txBody>
      </p:sp>
    </p:spTree>
    <p:extLst>
      <p:ext uri="{BB962C8B-B14F-4D97-AF65-F5344CB8AC3E}">
        <p14:creationId xmlns:p14="http://schemas.microsoft.com/office/powerpoint/2010/main" val="3536402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a:t>Confidential, Dynatrace LLC</a:t>
            </a:r>
            <a:endParaRPr lang="en-US" dirty="0"/>
          </a:p>
        </p:txBody>
      </p:sp>
      <p:sp>
        <p:nvSpPr>
          <p:cNvPr id="3" name="Rectangle 2"/>
          <p:cNvSpPr/>
          <p:nvPr/>
        </p:nvSpPr>
        <p:spPr>
          <a:xfrm>
            <a:off x="0" y="4685231"/>
            <a:ext cx="12192000" cy="523220"/>
          </a:xfrm>
          <a:prstGeom prst="rect">
            <a:avLst/>
          </a:prstGeom>
        </p:spPr>
        <p:txBody>
          <a:bodyPr wrap="square">
            <a:spAutoFit/>
          </a:bodyPr>
          <a:lstStyle/>
          <a:p>
            <a:pPr algn="ctr"/>
            <a:r>
              <a:rPr lang="en-US" sz="2800" dirty="0">
                <a:latin typeface="Calibri Light"/>
                <a:cs typeface="Calibri Light"/>
              </a:rPr>
              <a:t>Performance management for the digital customer age</a:t>
            </a:r>
          </a:p>
        </p:txBody>
      </p:sp>
    </p:spTree>
    <p:extLst>
      <p:ext uri="{BB962C8B-B14F-4D97-AF65-F5344CB8AC3E}">
        <p14:creationId xmlns:p14="http://schemas.microsoft.com/office/powerpoint/2010/main" val="3794614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General Dashboard – How to Open</a:t>
            </a:r>
          </a:p>
        </p:txBody>
      </p:sp>
      <p:sp>
        <p:nvSpPr>
          <p:cNvPr id="7" name="Rectangle 6"/>
          <p:cNvSpPr/>
          <p:nvPr/>
        </p:nvSpPr>
        <p:spPr bwMode="auto">
          <a:xfrm>
            <a:off x="10075654" y="6477000"/>
            <a:ext cx="1644769" cy="265707"/>
          </a:xfrm>
          <a:prstGeom prst="rect">
            <a:avLst/>
          </a:prstGeom>
          <a:solidFill>
            <a:schemeClr val="tx2"/>
          </a:solidFill>
          <a:ln w="9525">
            <a:noFill/>
            <a:miter lim="800000"/>
            <a:headEnd/>
            <a:tailEnd/>
          </a:ln>
          <a:effectLst/>
        </p:spPr>
        <p:txBody>
          <a:bodyPr wrap="none" rtlCol="0" anchor="ctr"/>
          <a:lstStyle/>
          <a:p>
            <a:pPr algn="ctr"/>
            <a:endParaRPr lang="en-US" sz="2400"/>
          </a:p>
        </p:txBody>
      </p:sp>
      <p:sp>
        <p:nvSpPr>
          <p:cNvPr id="8" name="Rectangle 7"/>
          <p:cNvSpPr/>
          <p:nvPr/>
        </p:nvSpPr>
        <p:spPr bwMode="auto">
          <a:xfrm>
            <a:off x="10563946" y="137822"/>
            <a:ext cx="1256993" cy="988244"/>
          </a:xfrm>
          <a:prstGeom prst="rect">
            <a:avLst/>
          </a:prstGeom>
          <a:solidFill>
            <a:schemeClr val="bg1"/>
          </a:solidFill>
          <a:ln w="9525">
            <a:noFill/>
            <a:miter lim="800000"/>
            <a:headEnd/>
            <a:tailEnd/>
          </a:ln>
          <a:effectLst/>
        </p:spPr>
        <p:txBody>
          <a:bodyPr wrap="none" rtlCol="0" anchor="ctr"/>
          <a:lstStyle/>
          <a:p>
            <a:pPr algn="ctr"/>
            <a:endParaRPr lang="en-US" sz="240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729" y="1280363"/>
            <a:ext cx="3340100" cy="111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729" y="2671308"/>
            <a:ext cx="5265529" cy="34086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Content Placeholder 13"/>
          <p:cNvSpPr txBox="1">
            <a:spLocks/>
          </p:cNvSpPr>
          <p:nvPr/>
        </p:nvSpPr>
        <p:spPr>
          <a:xfrm>
            <a:off x="5907169" y="1280363"/>
            <a:ext cx="5913769" cy="5002375"/>
          </a:xfrm>
          <a:prstGeom prst="rect">
            <a:avLst/>
          </a:prstGeom>
        </p:spPr>
        <p:txBody>
          <a:bodyPr/>
          <a:lstStyle>
            <a:lvl1pPr marL="169863" indent="-169863" algn="l" rtl="0" eaLnBrk="1" fontAlgn="base" hangingPunct="1">
              <a:lnSpc>
                <a:spcPct val="90000"/>
              </a:lnSpc>
              <a:spcBef>
                <a:spcPts val="600"/>
              </a:spcBef>
              <a:spcAft>
                <a:spcPts val="600"/>
              </a:spcAft>
              <a:buClr>
                <a:schemeClr val="accent2"/>
              </a:buClr>
              <a:buFont typeface="Arial" charset="0"/>
              <a:buChar char="•"/>
              <a:defRPr sz="2400" kern="1200">
                <a:solidFill>
                  <a:schemeClr val="tx1"/>
                </a:solidFill>
                <a:latin typeface="+mn-lt"/>
                <a:ea typeface="MS PGothic" panose="020B0600070205080204" pitchFamily="34" charset="-128"/>
                <a:cs typeface="Lucida Sans Unicode" pitchFamily="34" charset="0"/>
              </a:defRPr>
            </a:lvl1pPr>
            <a:lvl2pPr marL="742950" indent="-285750" algn="l" rtl="0" eaLnBrk="1" fontAlgn="base" hangingPunct="1">
              <a:lnSpc>
                <a:spcPct val="90000"/>
              </a:lnSpc>
              <a:spcBef>
                <a:spcPts val="600"/>
              </a:spcBef>
              <a:spcAft>
                <a:spcPts val="600"/>
              </a:spcAft>
              <a:buClr>
                <a:schemeClr val="accent2"/>
              </a:buClr>
              <a:buFont typeface="Arial" charset="0"/>
              <a:buChar char="–"/>
              <a:defRPr sz="2200" kern="1200">
                <a:solidFill>
                  <a:schemeClr val="tx1"/>
                </a:solidFill>
                <a:latin typeface="+mn-lt"/>
                <a:ea typeface="MS PGothic" panose="020B0600070205080204" pitchFamily="34" charset="-128"/>
                <a:cs typeface="Lucida Sans Unicode" pitchFamily="34" charset="0"/>
              </a:defRPr>
            </a:lvl2pPr>
            <a:lvl3pPr marL="1143000" indent="-228600" algn="l" rtl="0" eaLnBrk="1" fontAlgn="base" hangingPunct="1">
              <a:lnSpc>
                <a:spcPct val="90000"/>
              </a:lnSpc>
              <a:spcBef>
                <a:spcPts val="600"/>
              </a:spcBef>
              <a:spcAft>
                <a:spcPts val="600"/>
              </a:spcAft>
              <a:buClr>
                <a:schemeClr val="accent2"/>
              </a:buClr>
              <a:buFont typeface="Arial" charset="0"/>
              <a:buChar char="•"/>
              <a:defRPr sz="2400" kern="1200">
                <a:solidFill>
                  <a:schemeClr val="tx1"/>
                </a:solidFill>
                <a:latin typeface="+mn-lt"/>
                <a:ea typeface="MS PGothic" panose="020B0600070205080204" pitchFamily="34" charset="-128"/>
                <a:cs typeface="Lucida Sans Unicode" pitchFamily="34" charset="0"/>
              </a:defRPr>
            </a:lvl3pPr>
            <a:lvl4pPr marL="1600200" indent="-228600" algn="l" rtl="0" eaLnBrk="1" fontAlgn="base" hangingPunct="1">
              <a:lnSpc>
                <a:spcPct val="90000"/>
              </a:lnSpc>
              <a:spcBef>
                <a:spcPts val="600"/>
              </a:spcBef>
              <a:spcAft>
                <a:spcPts val="600"/>
              </a:spcAft>
              <a:buClr>
                <a:schemeClr val="accent2"/>
              </a:buClr>
              <a:buFont typeface="Arial" charset="0"/>
              <a:buChar char="–"/>
              <a:defRPr sz="1600" kern="1200">
                <a:solidFill>
                  <a:schemeClr val="tx1"/>
                </a:solidFill>
                <a:latin typeface="+mn-lt"/>
                <a:ea typeface="MS PGothic" panose="020B0600070205080204" pitchFamily="34" charset="-128"/>
                <a:cs typeface="Lucida Sans Unicode" pitchFamily="34" charset="0"/>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Lucida Sans Unicode" pitchFamily="34" charset="0"/>
                <a:ea typeface="MS PGothic" panose="020B0600070205080204" pitchFamily="34" charset="-128"/>
                <a:cs typeface="Lucida Sans Unicode"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latin typeface="+mj-lt"/>
                <a:ea typeface="Open Sans" panose="020B0606030504020204" pitchFamily="34" charset="0"/>
                <a:cs typeface="Open Sans" panose="020B0606030504020204" pitchFamily="34" charset="0"/>
              </a:rPr>
              <a:t>Find appropriate DT Server on Wiki</a:t>
            </a:r>
          </a:p>
          <a:p>
            <a:pPr marL="0" indent="0">
              <a:buNone/>
            </a:pPr>
            <a:r>
              <a:rPr lang="en-US" sz="1600" dirty="0">
                <a:latin typeface="+mj-lt"/>
                <a:ea typeface="Open Sans" panose="020B0606030504020204" pitchFamily="34" charset="0"/>
                <a:cs typeface="Open Sans" panose="020B0606030504020204" pitchFamily="34" charset="0"/>
              </a:rPr>
              <a:t>Click in table and type for quick search </a:t>
            </a:r>
          </a:p>
          <a:p>
            <a:endParaRPr lang="en-US" sz="3200" dirty="0"/>
          </a:p>
        </p:txBody>
      </p:sp>
    </p:spTree>
    <p:extLst>
      <p:ext uri="{BB962C8B-B14F-4D97-AF65-F5344CB8AC3E}">
        <p14:creationId xmlns:p14="http://schemas.microsoft.com/office/powerpoint/2010/main" val="1911313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2"/>
          </p:nvPr>
        </p:nvSpPr>
        <p:spPr/>
        <p:txBody>
          <a:bodyPr/>
          <a:lstStyle/>
          <a:p>
            <a:endParaRPr lang="en-US"/>
          </a:p>
        </p:txBody>
      </p:sp>
      <p:sp>
        <p:nvSpPr>
          <p:cNvPr id="4" name="Title 3"/>
          <p:cNvSpPr>
            <a:spLocks noGrp="1"/>
          </p:cNvSpPr>
          <p:nvPr>
            <p:ph type="title"/>
          </p:nvPr>
        </p:nvSpPr>
        <p:spPr/>
        <p:txBody>
          <a:bodyPr/>
          <a:lstStyle/>
          <a:p>
            <a:r>
              <a:rPr lang="en-US" dirty="0"/>
              <a:t>General Dashboard – PurePaths</a:t>
            </a:r>
          </a:p>
        </p:txBody>
      </p:sp>
      <p:sp>
        <p:nvSpPr>
          <p:cNvPr id="7" name="Rectangle 6"/>
          <p:cNvSpPr/>
          <p:nvPr/>
        </p:nvSpPr>
        <p:spPr bwMode="auto">
          <a:xfrm>
            <a:off x="10075654" y="6477000"/>
            <a:ext cx="1644769" cy="265707"/>
          </a:xfrm>
          <a:prstGeom prst="rect">
            <a:avLst/>
          </a:prstGeom>
          <a:solidFill>
            <a:schemeClr val="tx2"/>
          </a:solidFill>
          <a:ln w="9525">
            <a:noFill/>
            <a:miter lim="800000"/>
            <a:headEnd/>
            <a:tailEnd/>
          </a:ln>
          <a:effectLst/>
        </p:spPr>
        <p:txBody>
          <a:bodyPr wrap="none" rtlCol="0" anchor="ctr"/>
          <a:lstStyle/>
          <a:p>
            <a:pPr algn="ctr"/>
            <a:endParaRPr lang="en-US" sz="2400"/>
          </a:p>
        </p:txBody>
      </p:sp>
      <p:sp>
        <p:nvSpPr>
          <p:cNvPr id="8" name="Rectangle 7"/>
          <p:cNvSpPr/>
          <p:nvPr/>
        </p:nvSpPr>
        <p:spPr bwMode="auto">
          <a:xfrm>
            <a:off x="10563946" y="137822"/>
            <a:ext cx="1256993" cy="988244"/>
          </a:xfrm>
          <a:prstGeom prst="rect">
            <a:avLst/>
          </a:prstGeom>
          <a:solidFill>
            <a:schemeClr val="bg1"/>
          </a:solidFill>
          <a:ln w="9525">
            <a:noFill/>
            <a:miter lim="800000"/>
            <a:headEnd/>
            <a:tailEnd/>
          </a:ln>
          <a:effectLst/>
        </p:spPr>
        <p:txBody>
          <a:bodyPr wrap="none" rtlCol="0" anchor="ctr"/>
          <a:lstStyle/>
          <a:p>
            <a:pPr algn="ctr"/>
            <a:endParaRPr lang="en-US" sz="2400"/>
          </a:p>
        </p:txBody>
      </p:sp>
      <p:pic>
        <p:nvPicPr>
          <p:cNvPr id="11" name="Picture 10"/>
          <p:cNvPicPr/>
          <p:nvPr/>
        </p:nvPicPr>
        <p:blipFill>
          <a:blip r:embed="rId3"/>
          <a:stretch>
            <a:fillRect/>
          </a:stretch>
        </p:blipFill>
        <p:spPr>
          <a:xfrm>
            <a:off x="780288" y="953812"/>
            <a:ext cx="10117749" cy="5229971"/>
          </a:xfrm>
          <a:prstGeom prst="rect">
            <a:avLst/>
          </a:prstGeom>
        </p:spPr>
      </p:pic>
    </p:spTree>
    <p:extLst>
      <p:ext uri="{BB962C8B-B14F-4D97-AF65-F5344CB8AC3E}">
        <p14:creationId xmlns:p14="http://schemas.microsoft.com/office/powerpoint/2010/main" val="3818846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2"/>
          </p:nvPr>
        </p:nvSpPr>
        <p:spPr>
          <a:xfrm>
            <a:off x="1188721" y="1825625"/>
            <a:ext cx="3933503" cy="4351338"/>
          </a:xfrm>
        </p:spPr>
        <p:txBody>
          <a:bodyPr/>
          <a:lstStyle/>
          <a:p>
            <a:r>
              <a:rPr lang="en-US" dirty="0"/>
              <a:t>Select a </a:t>
            </a:r>
            <a:r>
              <a:rPr lang="en-US" dirty="0" err="1"/>
              <a:t>PurePath</a:t>
            </a:r>
            <a:endParaRPr lang="en-US" dirty="0"/>
          </a:p>
          <a:p>
            <a:pPr lvl="1"/>
            <a:r>
              <a:rPr lang="en-US" dirty="0"/>
              <a:t>Hit contributors tab to see method breakdown</a:t>
            </a:r>
          </a:p>
          <a:p>
            <a:pPr lvl="1"/>
            <a:r>
              <a:rPr lang="en-US" dirty="0"/>
              <a:t>Hit errors to easily view all errors on </a:t>
            </a:r>
            <a:r>
              <a:rPr lang="en-US" dirty="0" err="1"/>
              <a:t>PurePath</a:t>
            </a:r>
            <a:r>
              <a:rPr lang="en-US" dirty="0"/>
              <a:t> </a:t>
            </a:r>
          </a:p>
        </p:txBody>
      </p:sp>
      <p:sp>
        <p:nvSpPr>
          <p:cNvPr id="4" name="Title 3"/>
          <p:cNvSpPr>
            <a:spLocks noGrp="1"/>
          </p:cNvSpPr>
          <p:nvPr>
            <p:ph type="title"/>
          </p:nvPr>
        </p:nvSpPr>
        <p:spPr/>
        <p:txBody>
          <a:bodyPr/>
          <a:lstStyle/>
          <a:p>
            <a:r>
              <a:rPr lang="en-US" dirty="0"/>
              <a:t>General Dashboard – PurePath Components</a:t>
            </a:r>
          </a:p>
        </p:txBody>
      </p:sp>
      <p:sp>
        <p:nvSpPr>
          <p:cNvPr id="7" name="Rectangle 6"/>
          <p:cNvSpPr/>
          <p:nvPr/>
        </p:nvSpPr>
        <p:spPr bwMode="auto">
          <a:xfrm>
            <a:off x="10075654" y="6477000"/>
            <a:ext cx="1644769" cy="265707"/>
          </a:xfrm>
          <a:prstGeom prst="rect">
            <a:avLst/>
          </a:prstGeom>
          <a:solidFill>
            <a:schemeClr val="tx2"/>
          </a:solidFill>
          <a:ln w="9525">
            <a:noFill/>
            <a:miter lim="800000"/>
            <a:headEnd/>
            <a:tailEnd/>
          </a:ln>
          <a:effectLst/>
        </p:spPr>
        <p:txBody>
          <a:bodyPr wrap="none" rtlCol="0" anchor="ctr"/>
          <a:lstStyle/>
          <a:p>
            <a:pPr algn="ctr"/>
            <a:endParaRPr lang="en-US" sz="2400"/>
          </a:p>
        </p:txBody>
      </p:sp>
      <p:sp>
        <p:nvSpPr>
          <p:cNvPr id="8" name="Rectangle 7"/>
          <p:cNvSpPr/>
          <p:nvPr/>
        </p:nvSpPr>
        <p:spPr bwMode="auto">
          <a:xfrm>
            <a:off x="10563946" y="137822"/>
            <a:ext cx="1256993" cy="988244"/>
          </a:xfrm>
          <a:prstGeom prst="rect">
            <a:avLst/>
          </a:prstGeom>
          <a:solidFill>
            <a:schemeClr val="bg1"/>
          </a:solidFill>
          <a:ln w="9525">
            <a:noFill/>
            <a:miter lim="800000"/>
            <a:headEnd/>
            <a:tailEnd/>
          </a:ln>
          <a:effectLst/>
        </p:spPr>
        <p:txBody>
          <a:bodyPr wrap="none" rtlCol="0" anchor="ctr"/>
          <a:lstStyle/>
          <a:p>
            <a:pPr algn="ctr"/>
            <a:endParaRPr lang="en-US" sz="240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2010" y="1061965"/>
            <a:ext cx="6578929" cy="22162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42009" y="3371469"/>
            <a:ext cx="6569201" cy="22178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Content Placeholder 13"/>
          <p:cNvSpPr txBox="1">
            <a:spLocks/>
          </p:cNvSpPr>
          <p:nvPr/>
        </p:nvSpPr>
        <p:spPr>
          <a:xfrm>
            <a:off x="72425" y="1075626"/>
            <a:ext cx="5049799" cy="5002375"/>
          </a:xfrm>
          <a:prstGeom prst="rect">
            <a:avLst/>
          </a:prstGeom>
        </p:spPr>
        <p:txBody>
          <a:bodyPr/>
          <a:lstStyle>
            <a:lvl1pPr marL="169863" indent="-169863" algn="l" rtl="0" eaLnBrk="1" fontAlgn="base" hangingPunct="1">
              <a:lnSpc>
                <a:spcPct val="90000"/>
              </a:lnSpc>
              <a:spcBef>
                <a:spcPts val="600"/>
              </a:spcBef>
              <a:spcAft>
                <a:spcPts val="600"/>
              </a:spcAft>
              <a:buClr>
                <a:schemeClr val="accent2"/>
              </a:buClr>
              <a:buFont typeface="Arial" charset="0"/>
              <a:buChar char="•"/>
              <a:defRPr sz="2400" kern="1200">
                <a:solidFill>
                  <a:schemeClr val="tx1"/>
                </a:solidFill>
                <a:latin typeface="+mn-lt"/>
                <a:ea typeface="MS PGothic" panose="020B0600070205080204" pitchFamily="34" charset="-128"/>
                <a:cs typeface="Lucida Sans Unicode" pitchFamily="34" charset="0"/>
              </a:defRPr>
            </a:lvl1pPr>
            <a:lvl2pPr marL="742950" indent="-285750" algn="l" rtl="0" eaLnBrk="1" fontAlgn="base" hangingPunct="1">
              <a:lnSpc>
                <a:spcPct val="90000"/>
              </a:lnSpc>
              <a:spcBef>
                <a:spcPts val="600"/>
              </a:spcBef>
              <a:spcAft>
                <a:spcPts val="600"/>
              </a:spcAft>
              <a:buClr>
                <a:schemeClr val="accent2"/>
              </a:buClr>
              <a:buFont typeface="Arial" charset="0"/>
              <a:buChar char="–"/>
              <a:defRPr sz="2200" kern="1200">
                <a:solidFill>
                  <a:schemeClr val="tx1"/>
                </a:solidFill>
                <a:latin typeface="+mn-lt"/>
                <a:ea typeface="MS PGothic" panose="020B0600070205080204" pitchFamily="34" charset="-128"/>
                <a:cs typeface="Lucida Sans Unicode" pitchFamily="34" charset="0"/>
              </a:defRPr>
            </a:lvl2pPr>
            <a:lvl3pPr marL="1143000" indent="-228600" algn="l" rtl="0" eaLnBrk="1" fontAlgn="base" hangingPunct="1">
              <a:lnSpc>
                <a:spcPct val="90000"/>
              </a:lnSpc>
              <a:spcBef>
                <a:spcPts val="600"/>
              </a:spcBef>
              <a:spcAft>
                <a:spcPts val="600"/>
              </a:spcAft>
              <a:buClr>
                <a:schemeClr val="accent2"/>
              </a:buClr>
              <a:buFont typeface="Arial" charset="0"/>
              <a:buChar char="•"/>
              <a:defRPr sz="2400" kern="1200">
                <a:solidFill>
                  <a:schemeClr val="tx1"/>
                </a:solidFill>
                <a:latin typeface="+mn-lt"/>
                <a:ea typeface="MS PGothic" panose="020B0600070205080204" pitchFamily="34" charset="-128"/>
                <a:cs typeface="Lucida Sans Unicode" pitchFamily="34" charset="0"/>
              </a:defRPr>
            </a:lvl3pPr>
            <a:lvl4pPr marL="1600200" indent="-228600" algn="l" rtl="0" eaLnBrk="1" fontAlgn="base" hangingPunct="1">
              <a:lnSpc>
                <a:spcPct val="90000"/>
              </a:lnSpc>
              <a:spcBef>
                <a:spcPts val="600"/>
              </a:spcBef>
              <a:spcAft>
                <a:spcPts val="600"/>
              </a:spcAft>
              <a:buClr>
                <a:schemeClr val="accent2"/>
              </a:buClr>
              <a:buFont typeface="Arial" charset="0"/>
              <a:buChar char="–"/>
              <a:defRPr sz="1600" kern="1200">
                <a:solidFill>
                  <a:schemeClr val="tx1"/>
                </a:solidFill>
                <a:latin typeface="+mn-lt"/>
                <a:ea typeface="MS PGothic" panose="020B0600070205080204" pitchFamily="34" charset="-128"/>
                <a:cs typeface="Lucida Sans Unicode" pitchFamily="34" charset="0"/>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Lucida Sans Unicode" pitchFamily="34" charset="0"/>
                <a:ea typeface="MS PGothic" panose="020B0600070205080204" pitchFamily="34" charset="-128"/>
                <a:cs typeface="Lucida Sans Unicode"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3200" dirty="0"/>
          </a:p>
        </p:txBody>
      </p:sp>
    </p:spTree>
    <p:extLst>
      <p:ext uri="{BB962C8B-B14F-4D97-AF65-F5344CB8AC3E}">
        <p14:creationId xmlns:p14="http://schemas.microsoft.com/office/powerpoint/2010/main" val="10264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2"/>
          </p:nvPr>
        </p:nvSpPr>
        <p:spPr>
          <a:xfrm>
            <a:off x="1296259" y="1216519"/>
            <a:ext cx="3825965" cy="2560845"/>
          </a:xfrm>
        </p:spPr>
        <p:txBody>
          <a:bodyPr>
            <a:normAutofit fontScale="70000" lnSpcReduction="20000"/>
          </a:bodyPr>
          <a:lstStyle/>
          <a:p>
            <a:r>
              <a:rPr lang="en-US" dirty="0"/>
              <a:t>Select a </a:t>
            </a:r>
            <a:r>
              <a:rPr lang="en-US" dirty="0" err="1"/>
              <a:t>PurePath</a:t>
            </a:r>
            <a:endParaRPr lang="en-US" dirty="0"/>
          </a:p>
          <a:p>
            <a:pPr lvl="1"/>
            <a:r>
              <a:rPr lang="en-US" dirty="0"/>
              <a:t>Tree tab for call stack of </a:t>
            </a:r>
            <a:r>
              <a:rPr lang="en-US" dirty="0" err="1"/>
              <a:t>PurePath</a:t>
            </a:r>
            <a:endParaRPr lang="en-US" dirty="0"/>
          </a:p>
          <a:p>
            <a:pPr lvl="1"/>
            <a:r>
              <a:rPr lang="en-US" dirty="0"/>
              <a:t>Transaction flow for that </a:t>
            </a:r>
            <a:r>
              <a:rPr lang="en-US" dirty="0" err="1"/>
              <a:t>PurePath</a:t>
            </a:r>
            <a:r>
              <a:rPr lang="en-US" dirty="0"/>
              <a:t> </a:t>
            </a:r>
          </a:p>
          <a:p>
            <a:pPr lvl="1"/>
            <a:r>
              <a:rPr lang="en-US" dirty="0"/>
              <a:t>API Distribution </a:t>
            </a:r>
          </a:p>
          <a:p>
            <a:pPr lvl="1"/>
            <a:r>
              <a:rPr lang="en-US" dirty="0" err="1"/>
              <a:t>PurePath</a:t>
            </a:r>
            <a:r>
              <a:rPr lang="en-US" dirty="0"/>
              <a:t> </a:t>
            </a:r>
            <a:r>
              <a:rPr lang="en-US" dirty="0" err="1"/>
              <a:t>HotSpots</a:t>
            </a:r>
            <a:endParaRPr lang="en-US" dirty="0"/>
          </a:p>
          <a:p>
            <a:pPr lvl="1"/>
            <a:r>
              <a:rPr lang="en-US" dirty="0"/>
              <a:t>Exec, CPU Exec, Sync, Wait, Suspension </a:t>
            </a:r>
          </a:p>
          <a:p>
            <a:endParaRPr lang="en-US" dirty="0"/>
          </a:p>
        </p:txBody>
      </p:sp>
      <p:sp>
        <p:nvSpPr>
          <p:cNvPr id="4" name="Title 3"/>
          <p:cNvSpPr>
            <a:spLocks noGrp="1"/>
          </p:cNvSpPr>
          <p:nvPr>
            <p:ph type="title"/>
          </p:nvPr>
        </p:nvSpPr>
        <p:spPr/>
        <p:txBody>
          <a:bodyPr/>
          <a:lstStyle/>
          <a:p>
            <a:r>
              <a:rPr lang="en-US" dirty="0"/>
              <a:t>General Dashboard – PurePath Components</a:t>
            </a:r>
          </a:p>
        </p:txBody>
      </p:sp>
      <p:sp>
        <p:nvSpPr>
          <p:cNvPr id="7" name="Rectangle 6"/>
          <p:cNvSpPr/>
          <p:nvPr/>
        </p:nvSpPr>
        <p:spPr bwMode="auto">
          <a:xfrm>
            <a:off x="10075654" y="6477000"/>
            <a:ext cx="1644769" cy="265707"/>
          </a:xfrm>
          <a:prstGeom prst="rect">
            <a:avLst/>
          </a:prstGeom>
          <a:solidFill>
            <a:schemeClr val="tx2"/>
          </a:solidFill>
          <a:ln w="9525">
            <a:noFill/>
            <a:miter lim="800000"/>
            <a:headEnd/>
            <a:tailEnd/>
          </a:ln>
          <a:effectLst/>
        </p:spPr>
        <p:txBody>
          <a:bodyPr wrap="none" rtlCol="0" anchor="ctr"/>
          <a:lstStyle/>
          <a:p>
            <a:pPr algn="ctr"/>
            <a:endParaRPr lang="en-US" sz="2400"/>
          </a:p>
        </p:txBody>
      </p:sp>
      <p:sp>
        <p:nvSpPr>
          <p:cNvPr id="8" name="Rectangle 7"/>
          <p:cNvSpPr/>
          <p:nvPr/>
        </p:nvSpPr>
        <p:spPr bwMode="auto">
          <a:xfrm>
            <a:off x="10563946" y="137822"/>
            <a:ext cx="1256993" cy="988244"/>
          </a:xfrm>
          <a:prstGeom prst="rect">
            <a:avLst/>
          </a:prstGeom>
          <a:solidFill>
            <a:schemeClr val="bg1"/>
          </a:solidFill>
          <a:ln w="9525">
            <a:noFill/>
            <a:miter lim="800000"/>
            <a:headEnd/>
            <a:tailEnd/>
          </a:ln>
          <a:effectLst/>
        </p:spPr>
        <p:txBody>
          <a:bodyPr wrap="none" rtlCol="0" anchor="ctr"/>
          <a:lstStyle/>
          <a:p>
            <a:pPr algn="ctr"/>
            <a:endParaRPr lang="en-US" sz="2400"/>
          </a:p>
        </p:txBody>
      </p:sp>
      <p:sp>
        <p:nvSpPr>
          <p:cNvPr id="11" name="Content Placeholder 13"/>
          <p:cNvSpPr txBox="1">
            <a:spLocks/>
          </p:cNvSpPr>
          <p:nvPr/>
        </p:nvSpPr>
        <p:spPr>
          <a:xfrm>
            <a:off x="72425" y="1075626"/>
            <a:ext cx="5049799" cy="5002375"/>
          </a:xfrm>
          <a:prstGeom prst="rect">
            <a:avLst/>
          </a:prstGeom>
        </p:spPr>
        <p:txBody>
          <a:bodyPr/>
          <a:lstStyle>
            <a:lvl1pPr marL="169863" indent="-169863" algn="l" rtl="0" eaLnBrk="1" fontAlgn="base" hangingPunct="1">
              <a:lnSpc>
                <a:spcPct val="90000"/>
              </a:lnSpc>
              <a:spcBef>
                <a:spcPts val="600"/>
              </a:spcBef>
              <a:spcAft>
                <a:spcPts val="600"/>
              </a:spcAft>
              <a:buClr>
                <a:schemeClr val="accent2"/>
              </a:buClr>
              <a:buFont typeface="Arial" charset="0"/>
              <a:buChar char="•"/>
              <a:defRPr sz="2400" kern="1200">
                <a:solidFill>
                  <a:schemeClr val="tx1"/>
                </a:solidFill>
                <a:latin typeface="+mn-lt"/>
                <a:ea typeface="MS PGothic" panose="020B0600070205080204" pitchFamily="34" charset="-128"/>
                <a:cs typeface="Lucida Sans Unicode" pitchFamily="34" charset="0"/>
              </a:defRPr>
            </a:lvl1pPr>
            <a:lvl2pPr marL="742950" indent="-285750" algn="l" rtl="0" eaLnBrk="1" fontAlgn="base" hangingPunct="1">
              <a:lnSpc>
                <a:spcPct val="90000"/>
              </a:lnSpc>
              <a:spcBef>
                <a:spcPts val="600"/>
              </a:spcBef>
              <a:spcAft>
                <a:spcPts val="600"/>
              </a:spcAft>
              <a:buClr>
                <a:schemeClr val="accent2"/>
              </a:buClr>
              <a:buFont typeface="Arial" charset="0"/>
              <a:buChar char="–"/>
              <a:defRPr sz="2200" kern="1200">
                <a:solidFill>
                  <a:schemeClr val="tx1"/>
                </a:solidFill>
                <a:latin typeface="+mn-lt"/>
                <a:ea typeface="MS PGothic" panose="020B0600070205080204" pitchFamily="34" charset="-128"/>
                <a:cs typeface="Lucida Sans Unicode" pitchFamily="34" charset="0"/>
              </a:defRPr>
            </a:lvl2pPr>
            <a:lvl3pPr marL="1143000" indent="-228600" algn="l" rtl="0" eaLnBrk="1" fontAlgn="base" hangingPunct="1">
              <a:lnSpc>
                <a:spcPct val="90000"/>
              </a:lnSpc>
              <a:spcBef>
                <a:spcPts val="600"/>
              </a:spcBef>
              <a:spcAft>
                <a:spcPts val="600"/>
              </a:spcAft>
              <a:buClr>
                <a:schemeClr val="accent2"/>
              </a:buClr>
              <a:buFont typeface="Arial" charset="0"/>
              <a:buChar char="•"/>
              <a:defRPr sz="2400" kern="1200">
                <a:solidFill>
                  <a:schemeClr val="tx1"/>
                </a:solidFill>
                <a:latin typeface="+mn-lt"/>
                <a:ea typeface="MS PGothic" panose="020B0600070205080204" pitchFamily="34" charset="-128"/>
                <a:cs typeface="Lucida Sans Unicode" pitchFamily="34" charset="0"/>
              </a:defRPr>
            </a:lvl3pPr>
            <a:lvl4pPr marL="1600200" indent="-228600" algn="l" rtl="0" eaLnBrk="1" fontAlgn="base" hangingPunct="1">
              <a:lnSpc>
                <a:spcPct val="90000"/>
              </a:lnSpc>
              <a:spcBef>
                <a:spcPts val="600"/>
              </a:spcBef>
              <a:spcAft>
                <a:spcPts val="600"/>
              </a:spcAft>
              <a:buClr>
                <a:schemeClr val="accent2"/>
              </a:buClr>
              <a:buFont typeface="Arial" charset="0"/>
              <a:buChar char="–"/>
              <a:defRPr sz="1600" kern="1200">
                <a:solidFill>
                  <a:schemeClr val="tx1"/>
                </a:solidFill>
                <a:latin typeface="+mn-lt"/>
                <a:ea typeface="MS PGothic" panose="020B0600070205080204" pitchFamily="34" charset="-128"/>
                <a:cs typeface="Lucida Sans Unicode" pitchFamily="34" charset="0"/>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Lucida Sans Unicode" pitchFamily="34" charset="0"/>
                <a:ea typeface="MS PGothic" panose="020B0600070205080204" pitchFamily="34" charset="-128"/>
                <a:cs typeface="Lucida Sans Unicode"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chemeClr val="accent3"/>
              </a:buClr>
              <a:buFont typeface="Arial" panose="020B0604020202020204" pitchFamily="34" charset="0"/>
              <a:buChar char="•"/>
            </a:pPr>
            <a:endParaRPr lang="en-US" sz="1333" dirty="0">
              <a:latin typeface="Open Sans" panose="020B0606030504020204" pitchFamily="34" charset="0"/>
              <a:ea typeface="Open Sans" panose="020B0606030504020204" pitchFamily="34" charset="0"/>
              <a:cs typeface="Open Sans" panose="020B0606030504020204" pitchFamily="34"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3061" y="1039529"/>
            <a:ext cx="6613417" cy="1896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4686" y="4286659"/>
            <a:ext cx="6904391" cy="20698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44523" y="2957937"/>
            <a:ext cx="6901955" cy="12986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3619750"/>
            <a:ext cx="2230696" cy="27367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65143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9159" y="1182837"/>
            <a:ext cx="6381478" cy="871250"/>
          </a:xfrm>
        </p:spPr>
        <p:txBody>
          <a:bodyPr/>
          <a:lstStyle/>
          <a:p>
            <a:pPr algn="l"/>
            <a:r>
              <a:rPr lang="en-US" dirty="0"/>
              <a:t>Exercise</a:t>
            </a:r>
          </a:p>
        </p:txBody>
      </p:sp>
      <p:sp>
        <p:nvSpPr>
          <p:cNvPr id="5" name="Text Placeholder 4"/>
          <p:cNvSpPr>
            <a:spLocks noGrp="1"/>
          </p:cNvSpPr>
          <p:nvPr>
            <p:ph idx="4294967295"/>
          </p:nvPr>
        </p:nvSpPr>
        <p:spPr>
          <a:xfrm>
            <a:off x="263316" y="2054087"/>
            <a:ext cx="7721119" cy="4351338"/>
          </a:xfrm>
        </p:spPr>
        <p:txBody>
          <a:bodyPr/>
          <a:lstStyle/>
          <a:p>
            <a:r>
              <a:rPr lang="en-US" dirty="0"/>
              <a:t>Open the Dynatrace Client </a:t>
            </a:r>
          </a:p>
          <a:p>
            <a:r>
              <a:rPr lang="en-US" dirty="0"/>
              <a:t>Open a General Dashboard</a:t>
            </a:r>
          </a:p>
          <a:p>
            <a:r>
              <a:rPr lang="en-US" dirty="0"/>
              <a:t>Navigate to the PurePaths Dashlet</a:t>
            </a:r>
          </a:p>
          <a:p>
            <a:r>
              <a:rPr lang="en-US" dirty="0"/>
              <a:t>Analyze one of the highest response time PurePaths with Transaction Flow, </a:t>
            </a:r>
            <a:r>
              <a:rPr lang="en-US" dirty="0" err="1"/>
              <a:t>HotSpots</a:t>
            </a:r>
            <a:r>
              <a:rPr lang="en-US" dirty="0"/>
              <a:t>, Tree and other portions of the </a:t>
            </a:r>
            <a:r>
              <a:rPr lang="en-US" dirty="0" err="1"/>
              <a:t>Purepaths</a:t>
            </a:r>
            <a:r>
              <a:rPr lang="en-US" dirty="0"/>
              <a:t> Dashlet</a:t>
            </a:r>
          </a:p>
        </p:txBody>
      </p:sp>
      <p:sp>
        <p:nvSpPr>
          <p:cNvPr id="10" name="Rectangle 9"/>
          <p:cNvSpPr/>
          <p:nvPr/>
        </p:nvSpPr>
        <p:spPr bwMode="auto">
          <a:xfrm>
            <a:off x="10075654" y="6505651"/>
            <a:ext cx="1644769" cy="237056"/>
          </a:xfrm>
          <a:prstGeom prst="rect">
            <a:avLst/>
          </a:prstGeom>
          <a:solidFill>
            <a:schemeClr val="tx2"/>
          </a:solidFill>
          <a:ln w="9525">
            <a:noFill/>
            <a:miter lim="800000"/>
            <a:headEnd/>
            <a:tailEnd/>
          </a:ln>
          <a:effectLst/>
        </p:spPr>
        <p:txBody>
          <a:bodyPr wrap="none" rtlCol="0" anchor="ctr"/>
          <a:lstStyle/>
          <a:p>
            <a:pPr algn="ctr"/>
            <a:endParaRPr lang="en-US" sz="2400"/>
          </a:p>
        </p:txBody>
      </p:sp>
    </p:spTree>
    <p:extLst>
      <p:ext uri="{BB962C8B-B14F-4D97-AF65-F5344CB8AC3E}">
        <p14:creationId xmlns:p14="http://schemas.microsoft.com/office/powerpoint/2010/main" val="1279944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Questions on PurePaths?</a:t>
            </a:r>
          </a:p>
        </p:txBody>
      </p:sp>
    </p:spTree>
    <p:extLst>
      <p:ext uri="{BB962C8B-B14F-4D97-AF65-F5344CB8AC3E}">
        <p14:creationId xmlns:p14="http://schemas.microsoft.com/office/powerpoint/2010/main" val="2284998599"/>
      </p:ext>
    </p:extLst>
  </p:cSld>
  <p:clrMapOvr>
    <a:masterClrMapping/>
  </p:clrMapOvr>
</p:sld>
</file>

<file path=ppt/theme/theme1.xml><?xml version="1.0" encoding="utf-8"?>
<a:theme xmlns:a="http://schemas.openxmlformats.org/drawingml/2006/main" name="Office Theme">
  <a:themeElements>
    <a:clrScheme name="Dynatrace Palette">
      <a:dk1>
        <a:srgbClr val="FFFFFF"/>
      </a:dk1>
      <a:lt1>
        <a:srgbClr val="383A35"/>
      </a:lt1>
      <a:dk2>
        <a:srgbClr val="555F60"/>
      </a:dk2>
      <a:lt2>
        <a:srgbClr val="FFFFFF"/>
      </a:lt2>
      <a:accent1>
        <a:srgbClr val="1496FF"/>
      </a:accent1>
      <a:accent2>
        <a:srgbClr val="73BE28"/>
      </a:accent2>
      <a:accent3>
        <a:srgbClr val="6F2DA8"/>
      </a:accent3>
      <a:accent4>
        <a:srgbClr val="B4DC00"/>
      </a:accent4>
      <a:accent5>
        <a:srgbClr val="D82A49"/>
      </a:accent5>
      <a:accent6>
        <a:srgbClr val="FF681D"/>
      </a:accent6>
      <a:hlink>
        <a:srgbClr val="00A6B6"/>
      </a:hlink>
      <a:folHlink>
        <a:srgbClr val="A92581"/>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item1.xml><?xml version="1.0" encoding="utf-8"?>
<athena xmlns="http://schemas.microsoft.com/edu/athena" version="0.1.4911.0">
  <timings duration="13738">
    <event time="1707" type="OnNext" clickIndex="0" wacClickIndex="1"/>
  </timings>
</athen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athena xmlns="http://schemas.microsoft.com/edu/athena" version="0.1.4911.0">
  <timings duration="13738">
    <event time="1707" type="OnNext" clickIndex="0" wacClickIndex="1"/>
  </timings>
</athena>
</file>

<file path=customXml/item4.xml><?xml version="1.0" encoding="utf-8"?>
<athena xmlns="http://schemas.microsoft.com/edu/athena" version="0.1.4911.0">
  <timings duration="13738">
    <event time="1707" type="OnNext" clickIndex="0" wacClickIndex="1"/>
  </timings>
</athena>
</file>

<file path=customXml/item5.xml><?xml version="1.0" encoding="utf-8"?>
<athena xmlns="http://schemas.microsoft.com/edu/athena" version="0.1.4911.0">
  <timings duration="13738">
    <event time="1707" type="OnNext" clickIndex="0" wacClickIndex="1"/>
  </timings>
</athena>
</file>

<file path=customXml/item6.xml><?xml version="1.0" encoding="utf-8"?>
<ct:contentTypeSchema xmlns:ct="http://schemas.microsoft.com/office/2006/metadata/contentType" xmlns:ma="http://schemas.microsoft.com/office/2006/metadata/properties/metaAttributes" ct:_="" ma:_="" ma:contentTypeName="DXS Templates" ma:contentTypeID="0x01010065D050E9978BD34E970050E785E9DA00006349AC9D145C0942ADA12FD8C2467284" ma:contentTypeVersion="12" ma:contentTypeDescription="" ma:contentTypeScope="" ma:versionID="a0f4304a7872344c417ec6771a59a9d6">
  <xsd:schema xmlns:xsd="http://www.w3.org/2001/XMLSchema" xmlns:xs="http://www.w3.org/2001/XMLSchema" xmlns:p="http://schemas.microsoft.com/office/2006/metadata/properties" xmlns:ns2="f6cd93bd-6801-43b6-8760-4421f9cd9750" xmlns:ns3="556dcd75-2d10-49a4-8753-bfbf8ca8626f" xmlns:ns4="a6ff770e-ff70-4498-8758-d082d0e23641" targetNamespace="http://schemas.microsoft.com/office/2006/metadata/properties" ma:root="true" ma:fieldsID="0c0b9906641d120a09ecb6de54ea91cf" ns2:_="" ns3:_="" ns4:_="">
    <xsd:import namespace="f6cd93bd-6801-43b6-8760-4421f9cd9750"/>
    <xsd:import namespace="556dcd75-2d10-49a4-8753-bfbf8ca8626f"/>
    <xsd:import namespace="a6ff770e-ff70-4498-8758-d082d0e23641"/>
    <xsd:element name="properties">
      <xsd:complexType>
        <xsd:sequence>
          <xsd:element name="documentManagement">
            <xsd:complexType>
              <xsd:all>
                <xsd:element ref="ns2:Template_x0020_Type"/>
                <xsd:element ref="ns2:Product_x0020_Name" minOccurs="0"/>
                <xsd:element ref="ns3:SharedWithUsers" minOccurs="0"/>
                <xsd:element ref="ns3:SharedWithDetails" minOccurs="0"/>
                <xsd:element ref="ns4:Audience" minOccurs="0"/>
                <xsd:element ref="ns4:Region" minOccurs="0"/>
                <xsd:element ref="ns4:Focused" minOccurs="0"/>
                <xsd:element ref="ns3:LastSharedByUser" minOccurs="0"/>
                <xsd:element ref="ns3: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6cd93bd-6801-43b6-8760-4421f9cd9750" elementFormDefault="qualified">
    <xsd:import namespace="http://schemas.microsoft.com/office/2006/documentManagement/types"/>
    <xsd:import namespace="http://schemas.microsoft.com/office/infopath/2007/PartnerControls"/>
    <xsd:element name="Template_x0020_Type" ma:index="8" ma:displayName="Template Type" ma:default="Branding" ma:format="Dropdown" ma:internalName="Template_x0020_Type">
      <xsd:simpleType>
        <xsd:restriction base="dms:Choice">
          <xsd:enumeration value="Branding"/>
          <xsd:enumeration value="Technical"/>
          <xsd:enumeration value="Engagement"/>
        </xsd:restriction>
      </xsd:simpleType>
    </xsd:element>
    <xsd:element name="Product_x0020_Name" ma:index="9" nillable="true" ma:displayName="Product Name" ma:internalName="Product_x0020_Name">
      <xsd:complexType>
        <xsd:complexContent>
          <xsd:extension base="dms:MultiChoice">
            <xsd:sequence>
              <xsd:element name="Value" maxOccurs="unbounded" minOccurs="0" nillable="true">
                <xsd:simpleType>
                  <xsd:restriction base="dms:Choice">
                    <xsd:enumeration value="App Mon"/>
                    <xsd:enumeration value="DC RUM"/>
                    <xsd:enumeration value="Synthetic - SaaS"/>
                    <xsd:enumeration value="Synthetic - OnPrem"/>
                    <xsd:enumeration value="N/A"/>
                  </xsd:restriction>
                </xsd:simple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556dcd75-2d10-49a4-8753-bfbf8ca8626f"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element name="LastSharedByUser" ma:index="15" nillable="true" ma:displayName="Last Shared By User" ma:description="" ma:internalName="LastSharedByUser" ma:readOnly="true">
      <xsd:simpleType>
        <xsd:restriction base="dms:Note">
          <xsd:maxLength value="255"/>
        </xsd:restriction>
      </xsd:simpleType>
    </xsd:element>
    <xsd:element name="LastSharedByTime" ma:index="16"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a6ff770e-ff70-4498-8758-d082d0e23641" elementFormDefault="qualified">
    <xsd:import namespace="http://schemas.microsoft.com/office/2006/documentManagement/types"/>
    <xsd:import namespace="http://schemas.microsoft.com/office/infopath/2007/PartnerControls"/>
    <xsd:element name="Audience" ma:index="12" nillable="true" ma:displayName="Audience" ma:internalName="Audience" ma:requiredMultiChoice="true">
      <xsd:complexType>
        <xsd:complexContent>
          <xsd:extension base="dms:MultiChoice">
            <xsd:sequence>
              <xsd:element name="Value" maxOccurs="unbounded" minOccurs="0" nillable="true">
                <xsd:simpleType>
                  <xsd:restriction base="dms:Choice">
                    <xsd:enumeration value="Managed"/>
                    <xsd:enumeration value="OnDemand"/>
                  </xsd:restriction>
                </xsd:simpleType>
              </xsd:element>
            </xsd:sequence>
          </xsd:extension>
        </xsd:complexContent>
      </xsd:complexType>
    </xsd:element>
    <xsd:element name="Region" ma:index="13" nillable="true" ma:displayName="Region" ma:default="Global" ma:internalName="Region" ma:requiredMultiChoice="true">
      <xsd:complexType>
        <xsd:complexContent>
          <xsd:extension base="dms:MultiChoice">
            <xsd:sequence>
              <xsd:element name="Value" maxOccurs="unbounded" minOccurs="0" nillable="true">
                <xsd:simpleType>
                  <xsd:restriction base="dms:Choice">
                    <xsd:enumeration value="Global"/>
                    <xsd:enumeration value="EMEA"/>
                    <xsd:enumeration value="NORAM"/>
                    <xsd:enumeration value="APAC"/>
                    <xsd:enumeration value="LATAM"/>
                  </xsd:restriction>
                </xsd:simpleType>
              </xsd:element>
            </xsd:sequence>
          </xsd:extension>
        </xsd:complexContent>
      </xsd:complexType>
    </xsd:element>
    <xsd:element name="Focused" ma:index="14" nillable="true" ma:displayName="Focused" ma:default="0" ma:internalName="Focused">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7.xml><?xml version="1.0" encoding="utf-8"?>
<p:properties xmlns:p="http://schemas.microsoft.com/office/2006/metadata/properties" xmlns:xsi="http://www.w3.org/2001/XMLSchema-instance" xmlns:pc="http://schemas.microsoft.com/office/infopath/2007/PartnerControls">
  <documentManagement>
    <Template_x0020_Type xmlns="f6cd93bd-6801-43b6-8760-4421f9cd9750">Branding</Template_x0020_Type>
    <Product_x0020_Name xmlns="f6cd93bd-6801-43b6-8760-4421f9cd9750"/>
    <Audience xmlns="a6ff770e-ff70-4498-8758-d082d0e23641">
      <Value>Managed</Value>
      <Value>OnDemand</Value>
    </Audience>
    <Region xmlns="a6ff770e-ff70-4498-8758-d082d0e23641">
      <Value>Global</Value>
    </Region>
    <Focused xmlns="a6ff770e-ff70-4498-8758-d082d0e23641">false</Focused>
  </documentManagement>
</p:properties>
</file>

<file path=customXml/item8.xml><?xml version="1.0" encoding="utf-8"?>
<athena xmlns="http://schemas.microsoft.com/edu/athena" version="0.1.4911.0">
  <timings duration="13738">
    <event time="1707" type="OnNext" clickIndex="0" wacClickIndex="1"/>
  </timings>
</athena>
</file>

<file path=customXml/itemProps1.xml><?xml version="1.0" encoding="utf-8"?>
<ds:datastoreItem xmlns:ds="http://schemas.openxmlformats.org/officeDocument/2006/customXml" ds:itemID="{D572A5BC-AE73-0E4C-BD71-CF872F8E2990}">
  <ds:schemaRefs>
    <ds:schemaRef ds:uri="http://schemas.microsoft.com/edu/athena"/>
  </ds:schemaRefs>
</ds:datastoreItem>
</file>

<file path=customXml/itemProps2.xml><?xml version="1.0" encoding="utf-8"?>
<ds:datastoreItem xmlns:ds="http://schemas.openxmlformats.org/officeDocument/2006/customXml" ds:itemID="{E6C14EFC-6D23-49A2-AF48-1DE2242317D2}">
  <ds:schemaRefs>
    <ds:schemaRef ds:uri="http://schemas.microsoft.com/sharepoint/v3/contenttype/forms"/>
  </ds:schemaRefs>
</ds:datastoreItem>
</file>

<file path=customXml/itemProps3.xml><?xml version="1.0" encoding="utf-8"?>
<ds:datastoreItem xmlns:ds="http://schemas.openxmlformats.org/officeDocument/2006/customXml" ds:itemID="{370CD52C-CF22-4876-90D5-A3F61A019A1A}">
  <ds:schemaRefs>
    <ds:schemaRef ds:uri="http://schemas.microsoft.com/edu/athena"/>
  </ds:schemaRefs>
</ds:datastoreItem>
</file>

<file path=customXml/itemProps4.xml><?xml version="1.0" encoding="utf-8"?>
<ds:datastoreItem xmlns:ds="http://schemas.openxmlformats.org/officeDocument/2006/customXml" ds:itemID="{7A64D1A7-A17A-443E-ACDC-7F86E1DD825B}">
  <ds:schemaRefs>
    <ds:schemaRef ds:uri="http://schemas.microsoft.com/edu/athena"/>
  </ds:schemaRefs>
</ds:datastoreItem>
</file>

<file path=customXml/itemProps5.xml><?xml version="1.0" encoding="utf-8"?>
<ds:datastoreItem xmlns:ds="http://schemas.openxmlformats.org/officeDocument/2006/customXml" ds:itemID="{947FD11C-12C0-3A42-8FE2-FD71DC17E880}">
  <ds:schemaRefs>
    <ds:schemaRef ds:uri="http://schemas.microsoft.com/edu/athena"/>
  </ds:schemaRefs>
</ds:datastoreItem>
</file>

<file path=customXml/itemProps6.xml><?xml version="1.0" encoding="utf-8"?>
<ds:datastoreItem xmlns:ds="http://schemas.openxmlformats.org/officeDocument/2006/customXml" ds:itemID="{21867221-4FFB-44DE-9B1E-0137B6D30B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6cd93bd-6801-43b6-8760-4421f9cd9750"/>
    <ds:schemaRef ds:uri="556dcd75-2d10-49a4-8753-bfbf8ca8626f"/>
    <ds:schemaRef ds:uri="a6ff770e-ff70-4498-8758-d082d0e2364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7.xml><?xml version="1.0" encoding="utf-8"?>
<ds:datastoreItem xmlns:ds="http://schemas.openxmlformats.org/officeDocument/2006/customXml" ds:itemID="{656F6200-895C-4E37-AF43-E4E4EEFD06AF}">
  <ds:schemaRefs>
    <ds:schemaRef ds:uri="f6cd93bd-6801-43b6-8760-4421f9cd9750"/>
    <ds:schemaRef ds:uri="http://purl.org/dc/terms/"/>
    <ds:schemaRef ds:uri="http://schemas.openxmlformats.org/package/2006/metadata/core-properties"/>
    <ds:schemaRef ds:uri="http://purl.org/dc/dcmitype/"/>
    <ds:schemaRef ds:uri="a6ff770e-ff70-4498-8758-d082d0e23641"/>
    <ds:schemaRef ds:uri="http://schemas.microsoft.com/office/2006/documentManagement/types"/>
    <ds:schemaRef ds:uri="http://purl.org/dc/elements/1.1/"/>
    <ds:schemaRef ds:uri="http://schemas.microsoft.com/office/2006/metadata/properties"/>
    <ds:schemaRef ds:uri="556dcd75-2d10-49a4-8753-bfbf8ca8626f"/>
    <ds:schemaRef ds:uri="http://schemas.microsoft.com/office/infopath/2007/PartnerControls"/>
    <ds:schemaRef ds:uri="http://www.w3.org/XML/1998/namespace"/>
  </ds:schemaRefs>
</ds:datastoreItem>
</file>

<file path=customXml/itemProps8.xml><?xml version="1.0" encoding="utf-8"?>
<ds:datastoreItem xmlns:ds="http://schemas.openxmlformats.org/officeDocument/2006/customXml" ds:itemID="{EC83E68A-471A-0E4F-99E9-0206DC666B6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otalTime>25031</TotalTime>
  <Words>956</Words>
  <Application>Microsoft Office PowerPoint</Application>
  <PresentationFormat>Widescreen</PresentationFormat>
  <Paragraphs>169</Paragraphs>
  <Slides>33</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MS PGothic</vt:lpstr>
      <vt:lpstr>Arial</vt:lpstr>
      <vt:lpstr>Calibri</vt:lpstr>
      <vt:lpstr>Calibri Light</vt:lpstr>
      <vt:lpstr>Interstate-Regular</vt:lpstr>
      <vt:lpstr>Lucida Sans Unicode</vt:lpstr>
      <vt:lpstr>Open Sans</vt:lpstr>
      <vt:lpstr>Roboto Light</vt:lpstr>
      <vt:lpstr>Office Theme</vt:lpstr>
      <vt:lpstr>Dynatrace Intermediate Training</vt:lpstr>
      <vt:lpstr>Agenda</vt:lpstr>
      <vt:lpstr>What are the General Dashboards?</vt:lpstr>
      <vt:lpstr>General Dashboard – How to Open</vt:lpstr>
      <vt:lpstr>General Dashboard – PurePaths</vt:lpstr>
      <vt:lpstr>General Dashboard – PurePath Components</vt:lpstr>
      <vt:lpstr>General Dashboard – PurePath Components</vt:lpstr>
      <vt:lpstr>Exercise</vt:lpstr>
      <vt:lpstr>Questions on PurePaths?</vt:lpstr>
      <vt:lpstr>General Dashboard – Web Requests</vt:lpstr>
      <vt:lpstr>General Dashboard – Method Hotspots</vt:lpstr>
      <vt:lpstr>General Dashboard – Response Time Hotspots</vt:lpstr>
      <vt:lpstr>General Dashboard – Database</vt:lpstr>
      <vt:lpstr>General Dashboard – Errors</vt:lpstr>
      <vt:lpstr>General Dashboard – Exceptions</vt:lpstr>
      <vt:lpstr>Exercise</vt:lpstr>
      <vt:lpstr>Questions on PurePaths?</vt:lpstr>
      <vt:lpstr>User Experience Management</vt:lpstr>
      <vt:lpstr>UEM – User Experience Index</vt:lpstr>
      <vt:lpstr>General Dashboard – Visits</vt:lpstr>
      <vt:lpstr>General Dashboard – User Actions</vt:lpstr>
      <vt:lpstr>General Dashboard – User Action PurePaths</vt:lpstr>
      <vt:lpstr>Exercise</vt:lpstr>
      <vt:lpstr>Questions on UEM?</vt:lpstr>
      <vt:lpstr>Navigating the Data</vt:lpstr>
      <vt:lpstr>Timeframes</vt:lpstr>
      <vt:lpstr>Filters</vt:lpstr>
      <vt:lpstr>Drilling Down</vt:lpstr>
      <vt:lpstr>Exercise</vt:lpstr>
      <vt:lpstr>Recap</vt:lpstr>
      <vt:lpstr>Final Questions?</vt:lpstr>
      <vt:lpstr>Where do I find more info on &lt;Tool Name&gt;?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Kelly, Patricia</dc:creator>
  <cp:lastModifiedBy>Hales, Kayan</cp:lastModifiedBy>
  <cp:revision>360</cp:revision>
  <dcterms:created xsi:type="dcterms:W3CDTF">2016-02-17T20:09:10Z</dcterms:created>
  <dcterms:modified xsi:type="dcterms:W3CDTF">2017-02-21T07:22:36Z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0x01010065D050E9978BD34E970050E785E9DA00006349AC9D145C0942ADA12FD8C2467284</vt:lpwstr>
  </property>
  <property fmtid="{D5CDD505-2E9C-101B-9397-08002B2CF9AE}" pid="3" name="Role">
    <vt:lpwstr>;#DXS;#</vt:lpwstr>
  </property>
</Properties>
</file>