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b841c9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b841c9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b841c9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b841c9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841c9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841c9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Kay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b841c9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b841c9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“</a:t>
            </a:r>
            <a:r>
              <a:rPr lang="en" sz="1200"/>
              <a:t>Crime during COVID has Decreased while Netflix watching has skyrocketed!” - deleted since it slightly increased in New York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af321b0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af321b0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af321b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af321b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b841c9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b841c9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Nemo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af321b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af321b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b841c9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3b841c9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Joseph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Sourced from CNN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af321b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af321b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b841c9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b841c9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Nemo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b841c9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b841c9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Nemo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b841c9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b841c9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Joseph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b841c9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b841c9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Joseph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3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hyperlink" Target="https://www.cnn.com/interactive/2020/health/coronavirus-us-maps-and-cases/" TargetMode="External"/><Relationship Id="rId10" Type="http://schemas.openxmlformats.org/officeDocument/2006/relationships/hyperlink" Target="https://www1.nyc.gov/site/nypd/news/p0402b/nypd-citywide-crime-statistics-march-2020" TargetMode="External"/><Relationship Id="rId9" Type="http://schemas.openxmlformats.org/officeDocument/2006/relationships/hyperlink" Target="https://compstat.nypdonline.org/2e5c3f4b-85c1-4635-83c6-22b27fe7c75c/view/90" TargetMode="External"/><Relationship Id="rId5" Type="http://schemas.openxmlformats.org/officeDocument/2006/relationships/hyperlink" Target="https://data.lacity.org/A-Safe-City/Arrest-Data-from-2010-to-Present/yru6-6re4" TargetMode="External"/><Relationship Id="rId6" Type="http://schemas.openxmlformats.org/officeDocument/2006/relationships/hyperlink" Target="https://www.latlong.net/category/states-236-14.html" TargetMode="External"/><Relationship Id="rId7" Type="http://schemas.openxmlformats.org/officeDocument/2006/relationships/hyperlink" Target="https://www.michigan.gov/msp/0,4643,7-123-1586_3501_4621-502382--,00.html" TargetMode="External"/><Relationship Id="rId8" Type="http://schemas.openxmlformats.org/officeDocument/2006/relationships/hyperlink" Target="https://data.detroitmi.gov/datasets/rms-crime-incidents/data?geometry=-83.680%2C42.264%2C-82.518%2C42.442&amp;where=year%20%3E%3D%202018%20AND%20year%20%3C%3D%2020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12579"/>
            <a:ext cx="8520600" cy="1520100"/>
          </a:xfrm>
          <a:prstGeom prst="rect">
            <a:avLst/>
          </a:prstGeom>
          <a:effectLst>
            <a:outerShdw blurRad="57150" rotWithShape="0" algn="bl" dir="5400000" dist="3810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Covid-19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Crime Analysis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82750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Nehemiah Dang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Joseph Scott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Kay Royo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5447" l="0" r="0" t="14967"/>
          <a:stretch/>
        </p:blipFill>
        <p:spPr>
          <a:xfrm>
            <a:off x="3090475" y="157300"/>
            <a:ext cx="2803750" cy="18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NYC Crime Analysis: 2019 vs 2020</a:t>
            </a:r>
            <a:endParaRPr b="1" u="sng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782700" y="2182450"/>
            <a:ext cx="1704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276"/>
            <a:ext cx="4572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38275"/>
            <a:ext cx="457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545150" y="4380825"/>
            <a:ext cx="1481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% change = +9.74</a:t>
            </a:r>
            <a:endParaRPr i="1" sz="1200"/>
          </a:p>
        </p:txBody>
      </p:sp>
      <p:sp>
        <p:nvSpPr>
          <p:cNvPr id="126" name="Google Shape;126;p22"/>
          <p:cNvSpPr txBox="1"/>
          <p:nvPr/>
        </p:nvSpPr>
        <p:spPr>
          <a:xfrm>
            <a:off x="6117150" y="4380825"/>
            <a:ext cx="1481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% change = +8.54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27400"/>
            <a:ext cx="852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NYC Analysis: Crime Breakdown</a:t>
            </a:r>
            <a:endParaRPr b="1" u="sng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971750" y="1152475"/>
            <a:ext cx="23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3101" l="-1496" r="5582" t="6743"/>
          <a:stretch/>
        </p:blipFill>
        <p:spPr>
          <a:xfrm>
            <a:off x="4572000" y="783225"/>
            <a:ext cx="4572001" cy="43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4685" l="0" r="6270" t="6913"/>
          <a:stretch/>
        </p:blipFill>
        <p:spPr>
          <a:xfrm>
            <a:off x="0" y="783225"/>
            <a:ext cx="4572001" cy="43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357675" y="732800"/>
            <a:ext cx="15900" cy="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9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NYC Crime Analysis: 2019-2020 Percent Change</a:t>
            </a:r>
            <a:endParaRPr b="1" u="sng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605900" y="1152475"/>
            <a:ext cx="36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75" y="1010100"/>
            <a:ext cx="7320650" cy="38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91900" y="149675"/>
            <a:ext cx="8560200" cy="549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91900" y="625075"/>
            <a:ext cx="83151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Los Angeles</a:t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Displaying an overall decrease in the amount of crimes recorded over the same 3 month time frame. Does not account for cases not recorded.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New York</a:t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</a:t>
            </a:r>
            <a:r>
              <a:rPr lang="en" sz="1400"/>
              <a:t>helter-in-place protocol has caused a slight increase of 9-10% in top seven major crimes and domestic violence combined.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Detroit</a:t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there’s a decrease in crime overall, there’s a fluctuation in other types of crime.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850" y="3674825"/>
            <a:ext cx="2281225" cy="13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350" y="3674825"/>
            <a:ext cx="2471511" cy="13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075" y="3674825"/>
            <a:ext cx="2281224" cy="13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45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Go!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48400" y="1152475"/>
            <a:ext cx="47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Tips: </a:t>
            </a:r>
            <a:endParaRPr/>
          </a:p>
          <a:p>
            <a:pPr indent="40005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 big and go home!</a:t>
            </a:r>
            <a:endParaRPr sz="1400"/>
          </a:p>
          <a:p>
            <a:pPr indent="40005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Practice Social Distancing</a:t>
            </a:r>
            <a:endParaRPr sz="1400"/>
          </a:p>
          <a:p>
            <a:pPr indent="40005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Go Super Saiyan on your hands!</a:t>
            </a:r>
            <a:endParaRPr sz="1400"/>
          </a:p>
          <a:p>
            <a:pPr indent="40005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Stay home and stay away from corona and crimes!</a:t>
            </a:r>
            <a:endParaRPr sz="1400"/>
          </a:p>
          <a:p>
            <a:pPr indent="40005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 not touch your face!</a:t>
            </a:r>
            <a:endParaRPr sz="1400"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1545" r="0" t="0"/>
          <a:stretch/>
        </p:blipFill>
        <p:spPr>
          <a:xfrm>
            <a:off x="4970250" y="206075"/>
            <a:ext cx="4061774" cy="46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https://www.cnn.com/interactive/2020/health/coronavirus-us-maps-and-cases/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https://data.lacity.org/A-Safe-City/Arrest-Data-from-2010-to-Present/yru6-6re4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https://www.latlong.net/category/states-236-14.html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https://www.michigan.gov/msp/0,4643,7-123-1586_3501_4621-502382--,00.html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https://data.detroitmi.gov/datasets/rms-crime-incidents/data?geometry=-83.680%2C42.264%2C-82.518%2C42.442&amp;where=year%20%3E%3D%202018%20AND%20year%20%3C%3D%202020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https://compstat.nypdonline.org/2e5c3f4b-85c1-4635-83c6-22b27fe7c75c/view/90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https://www1.nyc.gov/site/nypd/news/p0402b/nypd-citywide-crime-statistics-march-2020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COVID-19? Why crime?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3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Worldwide crisis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Do people follow protocol for shelter-in-place?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Ring security camera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Hypothesis: Does crime slow down because of COVID-19 outbreak?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703" y="1017725"/>
            <a:ext cx="3501172" cy="39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600" y="1101275"/>
            <a:ext cx="2268407" cy="14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70050" y="445025"/>
            <a:ext cx="23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Tools Used</a:t>
            </a:r>
            <a:endParaRPr b="1" u="sng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77450" y="1017725"/>
            <a:ext cx="3048000" cy="3809100"/>
          </a:xfrm>
          <a:prstGeom prst="rect">
            <a:avLst/>
          </a:prstGeom>
          <a:solidFill>
            <a:srgbClr val="A64D7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Pandas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Matplotlib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Jupyter Notebook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Gmaps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CSV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Numpy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Excel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350" y="608100"/>
            <a:ext cx="4069125" cy="42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21400" y="126425"/>
            <a:ext cx="4587600" cy="1018500"/>
          </a:xfrm>
          <a:prstGeom prst="rect">
            <a:avLst/>
          </a:prstGeom>
          <a:solidFill>
            <a:srgbClr val="000000"/>
          </a:solidFill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Highest Number of Cases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 the U.S. as of 4/18/2020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730850" y="1145025"/>
            <a:ext cx="27018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New York: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235,395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endParaRPr b="1" sz="1200">
              <a:solidFill>
                <a:srgbClr val="26262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</a:rPr>
              <a:t>New Jersey: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78,467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endParaRPr b="1" sz="1200">
              <a:solidFill>
                <a:srgbClr val="26262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Massachusetts: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34,402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Michigan: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30,023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			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Pennsylvania: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30,031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California: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29,425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Illinois: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27,577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Florida: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24,759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Louisiana: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23,118</a:t>
            </a:r>
            <a:endParaRPr b="1" sz="13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Texas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: </a:t>
            </a: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18,078</a:t>
            </a:r>
            <a:endParaRPr b="1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5850" y="445025"/>
            <a:ext cx="8832300" cy="5727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Outbreak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52482"/>
            <a:ext cx="8832300" cy="34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129500" y="2563113"/>
            <a:ext cx="4425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Detroit Crime Analysis - Major Seven &amp; Domestic Violence from 01/01 - 02/28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5" y="1519100"/>
            <a:ext cx="5608225" cy="36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Detroit Crime Analysis: 2018 vs 2020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25"/>
            <a:ext cx="4572000" cy="3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6200"/>
            <a:ext cx="45719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8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LA: Crime Analysis - Top 8 Crimes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5" y="1146175"/>
            <a:ext cx="41959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00" y="1146175"/>
            <a:ext cx="42451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291300" y="737875"/>
            <a:ext cx="2561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Jan. 1 - Mar. 31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LA: Crime Analysis - Gender</a:t>
            </a:r>
            <a:endParaRPr b="1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0" y="1146175"/>
            <a:ext cx="42049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00" y="1146175"/>
            <a:ext cx="42654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473400" y="696750"/>
            <a:ext cx="2469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Jan. 1st - Mar. 31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