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92" r:id="rId5"/>
    <p:sldId id="294" r:id="rId6"/>
    <p:sldId id="296" r:id="rId7"/>
    <p:sldId id="297" r:id="rId8"/>
    <p:sldId id="298" r:id="rId9"/>
    <p:sldId id="301" r:id="rId10"/>
    <p:sldId id="302" r:id="rId11"/>
    <p:sldId id="303" r:id="rId12"/>
    <p:sldId id="305" r:id="rId13"/>
    <p:sldId id="306" r:id="rId14"/>
    <p:sldId id="307" r:id="rId15"/>
    <p:sldId id="266" r:id="rId16"/>
  </p:sldIdLst>
  <p:sldSz cx="12192000" cy="6858000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zBJLxcvjvx6joxQV1xTs+4JF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7C13AC-C4EB-4B75-A16E-F28B5C2F6171}">
  <a:tblStyle styleId="{487C13AC-C4EB-4B75-A16E-F28B5C2F61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 userDrawn="1">
  <p:cSld name="1_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90F13E69-CB14-9187-6460-E802780AAC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11;p38">
            <a:extLst>
              <a:ext uri="{FF2B5EF4-FFF2-40B4-BE49-F238E27FC236}">
                <a16:creationId xmlns:a16="http://schemas.microsoft.com/office/drawing/2014/main" id="{A8FFA602-AB20-78D1-ED2C-24B9CEE2B0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4"/>
          <p:cNvSpPr txBox="1">
            <a:spLocks noGrp="1"/>
          </p:cNvSpPr>
          <p:nvPr>
            <p:ph type="sldNum" idx="12"/>
          </p:nvPr>
        </p:nvSpPr>
        <p:spPr>
          <a:xfrm>
            <a:off x="9448800" y="64761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sldNum" idx="12"/>
          </p:nvPr>
        </p:nvSpPr>
        <p:spPr>
          <a:xfrm>
            <a:off x="9448800" y="65130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sldNum" idx="12"/>
          </p:nvPr>
        </p:nvSpPr>
        <p:spPr>
          <a:xfrm>
            <a:off x="944880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34951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oogle Shape;111;p76">
            <a:extLst>
              <a:ext uri="{FF2B5EF4-FFF2-40B4-BE49-F238E27FC236}">
                <a16:creationId xmlns:a16="http://schemas.microsoft.com/office/drawing/2014/main" id="{28B1863E-FEC0-1850-DEEC-798DDCBBF47B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112;p76">
            <a:extLst>
              <a:ext uri="{FF2B5EF4-FFF2-40B4-BE49-F238E27FC236}">
                <a16:creationId xmlns:a16="http://schemas.microsoft.com/office/drawing/2014/main" id="{17E3BD69-F425-10D3-474C-86ECFE2A4F0F}"/>
              </a:ext>
            </a:extLst>
          </p:cNvPr>
          <p:cNvGrpSpPr/>
          <p:nvPr userDrawn="1"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4" name="Google Shape;113;p76">
              <a:extLst>
                <a:ext uri="{FF2B5EF4-FFF2-40B4-BE49-F238E27FC236}">
                  <a16:creationId xmlns:a16="http://schemas.microsoft.com/office/drawing/2014/main" id="{14FEC19D-E791-0250-9E87-5AA9896BF4A1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8" name="Google Shape;114;p76">
                <a:extLst>
                  <a:ext uri="{FF2B5EF4-FFF2-40B4-BE49-F238E27FC236}">
                    <a16:creationId xmlns:a16="http://schemas.microsoft.com/office/drawing/2014/main" id="{B6BFFDC3-06AC-5703-18E9-A57519E04846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15;p76">
                <a:extLst>
                  <a:ext uri="{FF2B5EF4-FFF2-40B4-BE49-F238E27FC236}">
                    <a16:creationId xmlns:a16="http://schemas.microsoft.com/office/drawing/2014/main" id="{D650CC1D-4942-5654-E087-1C070702087B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16;p76">
              <a:extLst>
                <a:ext uri="{FF2B5EF4-FFF2-40B4-BE49-F238E27FC236}">
                  <a16:creationId xmlns:a16="http://schemas.microsoft.com/office/drawing/2014/main" id="{48321EEF-DE7D-28B5-6E9D-BC407D829594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6" name="Google Shape;117;p76">
                <a:extLst>
                  <a:ext uri="{FF2B5EF4-FFF2-40B4-BE49-F238E27FC236}">
                    <a16:creationId xmlns:a16="http://schemas.microsoft.com/office/drawing/2014/main" id="{74AAC7DD-6A02-D8D6-D1CB-5BBCDAC1774F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18;p76">
                <a:extLst>
                  <a:ext uri="{FF2B5EF4-FFF2-40B4-BE49-F238E27FC236}">
                    <a16:creationId xmlns:a16="http://schemas.microsoft.com/office/drawing/2014/main" id="{91DD3646-1FFE-8816-7209-ACCFCCC1BC16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Picture 14" descr="A logo with text overlay&#10;&#10;Description automatically generated">
            <a:extLst>
              <a:ext uri="{FF2B5EF4-FFF2-40B4-BE49-F238E27FC236}">
                <a16:creationId xmlns:a16="http://schemas.microsoft.com/office/drawing/2014/main" id="{52139B2A-ECE2-1B1E-7C02-2BF0D3F2D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id="{9C92DD54-17A7-636B-3D4B-C20DD0F68A2F}"/>
              </a:ext>
            </a:extLst>
          </p:cNvPr>
          <p:cNvSpPr txBox="1"/>
          <p:nvPr userDrawn="1"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examples/uml_diagram_too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-1235" y="7409"/>
            <a:ext cx="12272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904067" y="3139018"/>
            <a:ext cx="6383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8C212C"/>
                </a:solidFill>
                <a:latin typeface="Arial"/>
                <a:ea typeface="Arial"/>
                <a:cs typeface="Arial"/>
                <a:sym typeface="Arial"/>
              </a:rPr>
              <a:t>GITAM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3139018"/>
            <a:ext cx="12192000" cy="594783"/>
            <a:chOff x="0" y="3138055"/>
            <a:chExt cx="12192000" cy="595746"/>
          </a:xfrm>
        </p:grpSpPr>
        <p:sp>
          <p:nvSpPr>
            <p:cNvPr id="90" name="Google Shape;90;p1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AY 2020-24</a:t>
              </a: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Major Project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ID</a:t>
              </a:r>
              <a:r>
                <a:rPr lang="en-US" sz="13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V17</a:t>
              </a: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3060700" y="3797300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University should be a place of light, of liberty, and of learning.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www.gitamedu.com</a:t>
            </a:r>
            <a:endParaRPr sz="1200" b="0" i="0" u="none" strike="noStrike" cap="none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95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l="22328" t="32664" r="61002" b="35101"/>
          <a:stretch/>
        </p:blipFill>
        <p:spPr>
          <a:xfrm>
            <a:off x="5367867" y="1325034"/>
            <a:ext cx="1534584" cy="16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467790" y="432083"/>
            <a:ext cx="4917595" cy="5947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HEALTH MONITORING SYSTEM FOR AUTOMOBILES(ENGINE PARAMETERS)</a:t>
            </a:r>
            <a:endParaRPr lang="en-US" sz="1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11;p1">
            <a:extLst>
              <a:ext uri="{FF2B5EF4-FFF2-40B4-BE49-F238E27FC236}">
                <a16:creationId xmlns:a16="http://schemas.microsoft.com/office/drawing/2014/main" id="{9D6E9948-A142-7B28-3C91-30F0929BCAEC}"/>
              </a:ext>
            </a:extLst>
          </p:cNvPr>
          <p:cNvSpPr/>
          <p:nvPr/>
        </p:nvSpPr>
        <p:spPr>
          <a:xfrm>
            <a:off x="66260" y="5253329"/>
            <a:ext cx="292694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K. SOWMYA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R. MOKSHITHA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M. LOK VIGNESH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1;p1">
            <a:extLst>
              <a:ext uri="{FF2B5EF4-FFF2-40B4-BE49-F238E27FC236}">
                <a16:creationId xmlns:a16="http://schemas.microsoft.com/office/drawing/2014/main" id="{17A4430A-651A-8136-68E4-294987EE07F8}"/>
              </a:ext>
            </a:extLst>
          </p:cNvPr>
          <p:cNvSpPr/>
          <p:nvPr/>
        </p:nvSpPr>
        <p:spPr>
          <a:xfrm>
            <a:off x="9449802" y="5295901"/>
            <a:ext cx="29269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usecases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5F51-F37A-0F0B-AFF4-2134BDC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440EB-4A8A-D93C-606D-594A9C00C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E899E6C-558C-950D-AACE-666F4910120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</a:t>
            </a: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3 (Optional)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935777F9-D82A-2939-0C57-126FBC7D4C26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usecases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0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4072466" y="3303027"/>
            <a:ext cx="40724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DF2A3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0" i="0" u="none" strike="noStrike" cap="none">
              <a:solidFill>
                <a:srgbClr val="DF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l="22326" t="32664" r="11837" b="35102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35"/>
          <p:cNvGrpSpPr/>
          <p:nvPr/>
        </p:nvGrpSpPr>
        <p:grpSpPr>
          <a:xfrm>
            <a:off x="11856720" y="1182857"/>
            <a:ext cx="223520" cy="990718"/>
            <a:chOff x="11856720" y="140636"/>
            <a:chExt cx="223520" cy="990718"/>
          </a:xfrm>
        </p:grpSpPr>
        <p:grpSp>
          <p:nvGrpSpPr>
            <p:cNvPr id="233" name="Google Shape;233;p3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234" name="Google Shape;234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3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237" name="Google Shape;237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549" y="2637368"/>
            <a:ext cx="4931834" cy="493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/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1FDBF49F-EBC8-595E-8495-305F025C20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80C5FE84-A4F7-9B31-B0D9-70C0F0AE2C47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Group – Details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14F0F0-0070-3598-A718-7B19F2871B93}"/>
              </a:ext>
            </a:extLst>
          </p:cNvPr>
          <p:cNvGrpSpPr/>
          <p:nvPr/>
        </p:nvGrpSpPr>
        <p:grpSpPr>
          <a:xfrm>
            <a:off x="550606" y="762414"/>
            <a:ext cx="10965118" cy="305674"/>
            <a:chOff x="550606" y="762414"/>
            <a:chExt cx="10965118" cy="305674"/>
          </a:xfrm>
          <a:solidFill>
            <a:schemeClr val="tx2">
              <a:lumMod val="10000"/>
            </a:schemeClr>
          </a:solidFill>
        </p:grpSpPr>
        <p:sp>
          <p:nvSpPr>
            <p:cNvPr id="2" name="Google Shape;120;p76">
              <a:extLst>
                <a:ext uri="{FF2B5EF4-FFF2-40B4-BE49-F238E27FC236}">
                  <a16:creationId xmlns:a16="http://schemas.microsoft.com/office/drawing/2014/main" id="{73BC9062-DCB3-7306-E819-DCC861C0023D}"/>
                </a:ext>
              </a:extLst>
            </p:cNvPr>
            <p:cNvSpPr/>
            <p:nvPr/>
          </p:nvSpPr>
          <p:spPr>
            <a:xfrm>
              <a:off x="550606" y="765905"/>
              <a:ext cx="2114338" cy="302183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 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20;p76">
              <a:extLst>
                <a:ext uri="{FF2B5EF4-FFF2-40B4-BE49-F238E27FC236}">
                  <a16:creationId xmlns:a16="http://schemas.microsoft.com/office/drawing/2014/main" id="{9B2C7E98-36BC-7E80-D761-7674F1BB1290}"/>
                </a:ext>
              </a:extLst>
            </p:cNvPr>
            <p:cNvSpPr/>
            <p:nvPr/>
          </p:nvSpPr>
          <p:spPr>
            <a:xfrm>
              <a:off x="2759165" y="762415"/>
              <a:ext cx="187182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Track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0;p76">
              <a:extLst>
                <a:ext uri="{FF2B5EF4-FFF2-40B4-BE49-F238E27FC236}">
                  <a16:creationId xmlns:a16="http://schemas.microsoft.com/office/drawing/2014/main" id="{727B01B2-826E-A9BE-9114-38D3502E330D}"/>
                </a:ext>
              </a:extLst>
            </p:cNvPr>
            <p:cNvSpPr/>
            <p:nvPr/>
          </p:nvSpPr>
          <p:spPr>
            <a:xfrm>
              <a:off x="4799359" y="772109"/>
              <a:ext cx="2004564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Roll No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0;p76">
              <a:extLst>
                <a:ext uri="{FF2B5EF4-FFF2-40B4-BE49-F238E27FC236}">
                  <a16:creationId xmlns:a16="http://schemas.microsoft.com/office/drawing/2014/main" id="{25926E8D-BD84-A2C1-48C0-4E0D30CE99A8}"/>
                </a:ext>
              </a:extLst>
            </p:cNvPr>
            <p:cNvSpPr/>
            <p:nvPr/>
          </p:nvSpPr>
          <p:spPr>
            <a:xfrm>
              <a:off x="6937875" y="762414"/>
              <a:ext cx="457784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Name</a:t>
              </a:r>
              <a:endParaRPr lang="en-US" sz="1000" b="1" dirty="0">
                <a:ea typeface="Verdan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25B51E-0316-3A04-0D09-C9B5A893FEEF}"/>
              </a:ext>
            </a:extLst>
          </p:cNvPr>
          <p:cNvGrpSpPr/>
          <p:nvPr/>
        </p:nvGrpSpPr>
        <p:grpSpPr>
          <a:xfrm>
            <a:off x="2759164" y="1920451"/>
            <a:ext cx="8756560" cy="369096"/>
            <a:chOff x="2759164" y="1557376"/>
            <a:chExt cx="8756560" cy="369096"/>
          </a:xfrm>
        </p:grpSpPr>
        <p:sp>
          <p:nvSpPr>
            <p:cNvPr id="12" name="Google Shape;120;p76">
              <a:extLst>
                <a:ext uri="{FF2B5EF4-FFF2-40B4-BE49-F238E27FC236}">
                  <a16:creationId xmlns:a16="http://schemas.microsoft.com/office/drawing/2014/main" id="{C3480FF3-25F3-638F-C9B0-ED60F781817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0;p76">
              <a:extLst>
                <a:ext uri="{FF2B5EF4-FFF2-40B4-BE49-F238E27FC236}">
                  <a16:creationId xmlns:a16="http://schemas.microsoft.com/office/drawing/2014/main" id="{062AA0B2-B833-6559-2A32-970A49C4976B}"/>
                </a:ext>
              </a:extLst>
            </p:cNvPr>
            <p:cNvSpPr/>
            <p:nvPr/>
          </p:nvSpPr>
          <p:spPr>
            <a:xfrm>
              <a:off x="4799359" y="1557376"/>
              <a:ext cx="2855206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BU21EECE0100099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0;p76">
              <a:extLst>
                <a:ext uri="{FF2B5EF4-FFF2-40B4-BE49-F238E27FC236}">
                  <a16:creationId xmlns:a16="http://schemas.microsoft.com/office/drawing/2014/main" id="{24798C12-632D-B1A2-C441-76E8952EACEA}"/>
                </a:ext>
              </a:extLst>
            </p:cNvPr>
            <p:cNvSpPr/>
            <p:nvPr/>
          </p:nvSpPr>
          <p:spPr>
            <a:xfrm>
              <a:off x="7822931" y="1557376"/>
              <a:ext cx="3692793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M. LOK VIGNESH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1F5C13-96AD-11F8-724A-587975F3FBAF}"/>
              </a:ext>
            </a:extLst>
          </p:cNvPr>
          <p:cNvGrpSpPr/>
          <p:nvPr/>
        </p:nvGrpSpPr>
        <p:grpSpPr>
          <a:xfrm>
            <a:off x="2759164" y="3787663"/>
            <a:ext cx="8756560" cy="369096"/>
            <a:chOff x="2759164" y="1557376"/>
            <a:chExt cx="8756560" cy="369096"/>
          </a:xfrm>
        </p:grpSpPr>
        <p:sp>
          <p:nvSpPr>
            <p:cNvPr id="19" name="Google Shape;120;p76">
              <a:extLst>
                <a:ext uri="{FF2B5EF4-FFF2-40B4-BE49-F238E27FC236}">
                  <a16:creationId xmlns:a16="http://schemas.microsoft.com/office/drawing/2014/main" id="{453EAC09-D32E-7EED-F68B-2E1E43446A9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20;p76">
              <a:extLst>
                <a:ext uri="{FF2B5EF4-FFF2-40B4-BE49-F238E27FC236}">
                  <a16:creationId xmlns:a16="http://schemas.microsoft.com/office/drawing/2014/main" id="{BB107C69-9B8B-7B95-CD41-FC6D1BDA3C8A}"/>
                </a:ext>
              </a:extLst>
            </p:cNvPr>
            <p:cNvSpPr/>
            <p:nvPr/>
          </p:nvSpPr>
          <p:spPr>
            <a:xfrm>
              <a:off x="4799359" y="1557376"/>
              <a:ext cx="2855206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BU21EECE0100160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20;p76">
              <a:extLst>
                <a:ext uri="{FF2B5EF4-FFF2-40B4-BE49-F238E27FC236}">
                  <a16:creationId xmlns:a16="http://schemas.microsoft.com/office/drawing/2014/main" id="{DE56DF2B-5335-AE58-398A-10B30B744F1E}"/>
                </a:ext>
              </a:extLst>
            </p:cNvPr>
            <p:cNvSpPr/>
            <p:nvPr/>
          </p:nvSpPr>
          <p:spPr>
            <a:xfrm>
              <a:off x="7822931" y="1557376"/>
              <a:ext cx="3692793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R. MOKSHITHA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DCE4E5-0271-1BA1-0E5E-99E9BFDC0095}"/>
              </a:ext>
            </a:extLst>
          </p:cNvPr>
          <p:cNvGrpSpPr/>
          <p:nvPr/>
        </p:nvGrpSpPr>
        <p:grpSpPr>
          <a:xfrm>
            <a:off x="2759163" y="5677099"/>
            <a:ext cx="8803730" cy="372678"/>
            <a:chOff x="2711993" y="1846268"/>
            <a:chExt cx="8803730" cy="372678"/>
          </a:xfrm>
        </p:grpSpPr>
        <p:sp>
          <p:nvSpPr>
            <p:cNvPr id="24" name="Google Shape;120;p76">
              <a:extLst>
                <a:ext uri="{FF2B5EF4-FFF2-40B4-BE49-F238E27FC236}">
                  <a16:creationId xmlns:a16="http://schemas.microsoft.com/office/drawing/2014/main" id="{3D317F98-521D-0A8B-87B6-C44AAC328168}"/>
                </a:ext>
              </a:extLst>
            </p:cNvPr>
            <p:cNvSpPr/>
            <p:nvPr/>
          </p:nvSpPr>
          <p:spPr>
            <a:xfrm>
              <a:off x="2711993" y="1849850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20;p76">
              <a:extLst>
                <a:ext uri="{FF2B5EF4-FFF2-40B4-BE49-F238E27FC236}">
                  <a16:creationId xmlns:a16="http://schemas.microsoft.com/office/drawing/2014/main" id="{D386AA56-F2F5-56F4-0B77-077184791E12}"/>
                </a:ext>
              </a:extLst>
            </p:cNvPr>
            <p:cNvSpPr/>
            <p:nvPr/>
          </p:nvSpPr>
          <p:spPr>
            <a:xfrm>
              <a:off x="4758565" y="1849850"/>
              <a:ext cx="2848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BU21EECE0100475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20;p76">
              <a:extLst>
                <a:ext uri="{FF2B5EF4-FFF2-40B4-BE49-F238E27FC236}">
                  <a16:creationId xmlns:a16="http://schemas.microsoft.com/office/drawing/2014/main" id="{49905DAB-27F0-0BFC-C243-04C498A04B7C}"/>
                </a:ext>
              </a:extLst>
            </p:cNvPr>
            <p:cNvSpPr/>
            <p:nvPr/>
          </p:nvSpPr>
          <p:spPr>
            <a:xfrm>
              <a:off x="7775761" y="1846268"/>
              <a:ext cx="3739962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K. SOWMYA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D7765F4-D938-C625-7541-CDC9FD9AC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EEA5D-A4A5-966C-9685-5F7203EB5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9" y="1409351"/>
            <a:ext cx="1571384" cy="13912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BBCD8-F44C-6377-520D-58B0AFB33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44" y="3141910"/>
            <a:ext cx="1571384" cy="15337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9394DD-C2D6-D930-05CE-12EA95A45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43" y="5039153"/>
            <a:ext cx="1571385" cy="17103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>
            <a:extLst>
              <a:ext uri="{FF2B5EF4-FFF2-40B4-BE49-F238E27FC236}">
                <a16:creationId xmlns:a16="http://schemas.microsoft.com/office/drawing/2014/main" id="{CD36C4A8-2052-7C84-C39A-3CBDF0046C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>
            <a:extLst>
              <a:ext uri="{FF2B5EF4-FFF2-40B4-BE49-F238E27FC236}">
                <a16:creationId xmlns:a16="http://schemas.microsoft.com/office/drawing/2014/main" id="{C57379A0-1397-F4C2-2A88-69D07BFBDBCC}"/>
              </a:ext>
            </a:extLst>
          </p:cNvPr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>
              <a:extLst>
                <a:ext uri="{FF2B5EF4-FFF2-40B4-BE49-F238E27FC236}">
                  <a16:creationId xmlns:a16="http://schemas.microsoft.com/office/drawing/2014/main" id="{53AE2AB2-2208-8436-C088-F8E1EE56ACDD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>
                <a:extLst>
                  <a:ext uri="{FF2B5EF4-FFF2-40B4-BE49-F238E27FC236}">
                    <a16:creationId xmlns:a16="http://schemas.microsoft.com/office/drawing/2014/main" id="{126353FF-E161-736B-FDA4-930AD7B61009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>
                <a:extLst>
                  <a:ext uri="{FF2B5EF4-FFF2-40B4-BE49-F238E27FC236}">
                    <a16:creationId xmlns:a16="http://schemas.microsoft.com/office/drawing/2014/main" id="{D7A00F2C-490F-D555-A227-E7BC946DE9E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>
              <a:extLst>
                <a:ext uri="{FF2B5EF4-FFF2-40B4-BE49-F238E27FC236}">
                  <a16:creationId xmlns:a16="http://schemas.microsoft.com/office/drawing/2014/main" id="{740B92F7-BB3E-7287-0CA2-E608AD95E6D9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>
                <a:extLst>
                  <a:ext uri="{FF2B5EF4-FFF2-40B4-BE49-F238E27FC236}">
                    <a16:creationId xmlns:a16="http://schemas.microsoft.com/office/drawing/2014/main" id="{F2686511-1B84-2C77-7126-3491538F7EAA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>
                <a:extLst>
                  <a:ext uri="{FF2B5EF4-FFF2-40B4-BE49-F238E27FC236}">
                    <a16:creationId xmlns:a16="http://schemas.microsoft.com/office/drawing/2014/main" id="{09541A36-FA09-469A-29B5-F0C693E6FDD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237F7F33-9CF1-F18A-D2EB-579E4AE1E4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014942" y="3860497"/>
            <a:ext cx="99431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breakdowns, increase uptime, enhance driver safety, and minimize accident risks.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fuel efficiency, enhance engine performance, and reduce emissions.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predictive maintenance, optimize maintenance schedules, and reduce overall costs.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peace of mind, improve customer loyalty, and offer personalized maintenance recommendations.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features that allow owners to remotely monitor and control their vehicles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technologies like autonomous emergency braking, lane departure warning, and blind spot monitoring.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eco-friendly materials in vehicle construction.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2329B-9182-EB10-A52E-54A769ADD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91" y="1084186"/>
            <a:ext cx="107779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Condition Of Engine(parameters- Engine RPM, Lub. Oil pressure, Fuel pressure, Coolant pressure, Lub. Oil temperature, Coolant pressure.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Vehicle Reliability and Safety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Vehicle/Engine Performance and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Maintenance Costs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Satisfaction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1A16967-223A-0702-7E4F-62FEC120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42" y="5505082"/>
            <a:ext cx="1222568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Offer personalized maintenance plans and services based on individual driving habits and preferences.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>
            <a:extLst>
              <a:ext uri="{FF2B5EF4-FFF2-40B4-BE49-F238E27FC236}">
                <a16:creationId xmlns:a16="http://schemas.microsoft.com/office/drawing/2014/main" id="{C9C7A79F-811B-6199-83C6-B29E508A22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>
            <a:extLst>
              <a:ext uri="{FF2B5EF4-FFF2-40B4-BE49-F238E27FC236}">
                <a16:creationId xmlns:a16="http://schemas.microsoft.com/office/drawing/2014/main" id="{2D4D71B1-EC66-081D-BAA7-214A29E75269}"/>
              </a:ext>
            </a:extLst>
          </p:cNvPr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>
              <a:extLst>
                <a:ext uri="{FF2B5EF4-FFF2-40B4-BE49-F238E27FC236}">
                  <a16:creationId xmlns:a16="http://schemas.microsoft.com/office/drawing/2014/main" id="{BAFB5DD6-4298-304F-878C-BC4BE1EC6DD8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>
                <a:extLst>
                  <a:ext uri="{FF2B5EF4-FFF2-40B4-BE49-F238E27FC236}">
                    <a16:creationId xmlns:a16="http://schemas.microsoft.com/office/drawing/2014/main" id="{AA99B7F1-1675-F441-E2D8-E7375E2D1EEF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>
                <a:extLst>
                  <a:ext uri="{FF2B5EF4-FFF2-40B4-BE49-F238E27FC236}">
                    <a16:creationId xmlns:a16="http://schemas.microsoft.com/office/drawing/2014/main" id="{5A4D25FF-FA9C-2AD4-9DA1-897800CF922A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>
              <a:extLst>
                <a:ext uri="{FF2B5EF4-FFF2-40B4-BE49-F238E27FC236}">
                  <a16:creationId xmlns:a16="http://schemas.microsoft.com/office/drawing/2014/main" id="{9676A32D-2B57-5621-6126-CE4ABC5FD99A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>
                <a:extLst>
                  <a:ext uri="{FF2B5EF4-FFF2-40B4-BE49-F238E27FC236}">
                    <a16:creationId xmlns:a16="http://schemas.microsoft.com/office/drawing/2014/main" id="{DB96273B-31D4-A9D0-4276-255D63471453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>
                <a:extLst>
                  <a:ext uri="{FF2B5EF4-FFF2-40B4-BE49-F238E27FC236}">
                    <a16:creationId xmlns:a16="http://schemas.microsoft.com/office/drawing/2014/main" id="{39E9C00A-18BB-CBD9-2D23-0250EF391173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BCC37FA9-3380-3972-8974-283955F0D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Gant Chart  - Milestones and Activities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7B624-3EDA-CE53-DF90-F746C841D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1831125"/>
            <a:ext cx="11594253" cy="31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Nithish Kanna J L Krishnakumar G, Muhammad Aadhil M, Dr. Ajay V P </a:t>
            </a:r>
            <a:r>
              <a:rPr lang="en-IN" b="1" dirty="0"/>
              <a:t>“</a:t>
            </a:r>
            <a:r>
              <a:rPr lang="en-US" b="1" dirty="0"/>
              <a:t>Predictive Maintenance of Motors using Machine Learning</a:t>
            </a:r>
            <a:r>
              <a:rPr lang="en-IN" b="1" dirty="0"/>
              <a:t>”,</a:t>
            </a:r>
            <a:r>
              <a:rPr lang="en-IN" dirty="0"/>
              <a:t> Kumaraguru College of Technology.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H.E.G. Po~e and C.E. Fisher</a:t>
            </a:r>
            <a:r>
              <a:rPr lang="en-IN" dirty="0"/>
              <a:t> </a:t>
            </a:r>
            <a:r>
              <a:rPr lang="en-IN" b="1" dirty="0"/>
              <a:t>“</a:t>
            </a:r>
            <a:r>
              <a:rPr lang="en-US" b="1" dirty="0"/>
              <a:t>Engine Health Monitoring: Towards Total Prognostics </a:t>
            </a:r>
            <a:r>
              <a:rPr lang="en-IN" b="1" dirty="0"/>
              <a:t>”, </a:t>
            </a:r>
            <a:r>
              <a:rPr lang="en-IN" dirty="0"/>
              <a:t>United Kingdom.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Ryan Ahmed, Mohammed El Sayed, S. Andrew Gadsden, Jimi Tjong, and Saeid Habibi </a:t>
            </a:r>
            <a:r>
              <a:rPr lang="en-IN" b="1" dirty="0"/>
              <a:t>“Automotive Internal-Combustion-Engine Fault Detection and Classification Using Artificial Neural Network Techniques”, </a:t>
            </a:r>
            <a:r>
              <a:rPr lang="en-IN" dirty="0"/>
              <a:t>2015.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Predictive Maintenance for Automotive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Future of Automotive Health Monitoring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Application Note: Implementing a Real-Time Health Monitoring System for Electric Vehicles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IoT Gateway for Vehicle Health Data Collection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Bosch Automotive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Continental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Vehicle Health Monitoring Platform (VHMP)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Predictive Maintenance for Automotive Engines</a:t>
            </a: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IoT-based Vehicle Health Monitoring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844D3-0B34-E440-8562-0EBBCE6C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D7664-2954-2DEE-0F36-EE6CFF106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C1DD96F-B851-93EE-E9EF-03723BCBDA7A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Analysis - SWOT</a:t>
            </a:r>
            <a:endParaRPr dirty="0"/>
          </a:p>
        </p:txBody>
      </p:sp>
      <p:grpSp>
        <p:nvGrpSpPr>
          <p:cNvPr id="2" name="Google Shape;488;p10">
            <a:extLst>
              <a:ext uri="{FF2B5EF4-FFF2-40B4-BE49-F238E27FC236}">
                <a16:creationId xmlns:a16="http://schemas.microsoft.com/office/drawing/2014/main" id="{269C34FF-CDA4-B8DA-6F30-CF6FDF5266E1}"/>
              </a:ext>
            </a:extLst>
          </p:cNvPr>
          <p:cNvGrpSpPr/>
          <p:nvPr/>
        </p:nvGrpSpPr>
        <p:grpSpPr>
          <a:xfrm>
            <a:off x="221817" y="641778"/>
            <a:ext cx="6727044" cy="2787223"/>
            <a:chOff x="932329" y="86447"/>
            <a:chExt cx="2809256" cy="2090470"/>
          </a:xfrm>
        </p:grpSpPr>
        <p:sp>
          <p:nvSpPr>
            <p:cNvPr id="6" name="Google Shape;489;p10">
              <a:extLst>
                <a:ext uri="{FF2B5EF4-FFF2-40B4-BE49-F238E27FC236}">
                  <a16:creationId xmlns:a16="http://schemas.microsoft.com/office/drawing/2014/main" id="{F9A37DA5-F2CD-1F6B-42EC-AAC693394F99}"/>
                </a:ext>
              </a:extLst>
            </p:cNvPr>
            <p:cNvSpPr/>
            <p:nvPr/>
          </p:nvSpPr>
          <p:spPr>
            <a:xfrm>
              <a:off x="2842986" y="1102623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25004"/>
                  </a:moveTo>
                  <a:lnTo>
                    <a:pt x="27052" y="1"/>
                  </a:lnTo>
                  <a:lnTo>
                    <a:pt x="1" y="1"/>
                  </a:lnTo>
                </a:path>
              </a:pathLst>
            </a:custGeom>
            <a:noFill/>
            <a:ln w="11025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490;p10">
              <a:extLst>
                <a:ext uri="{FF2B5EF4-FFF2-40B4-BE49-F238E27FC236}">
                  <a16:creationId xmlns:a16="http://schemas.microsoft.com/office/drawing/2014/main" id="{3842D460-7852-7143-8294-DAE6FB2A59E6}"/>
                </a:ext>
              </a:extLst>
            </p:cNvPr>
            <p:cNvGrpSpPr/>
            <p:nvPr/>
          </p:nvGrpSpPr>
          <p:grpSpPr>
            <a:xfrm>
              <a:off x="932329" y="86447"/>
              <a:ext cx="1998002" cy="2090470"/>
              <a:chOff x="932329" y="86447"/>
              <a:chExt cx="1998002" cy="2090470"/>
            </a:xfrm>
          </p:grpSpPr>
          <p:sp>
            <p:nvSpPr>
              <p:cNvPr id="8" name="Google Shape;491;p10">
                <a:extLst>
                  <a:ext uri="{FF2B5EF4-FFF2-40B4-BE49-F238E27FC236}">
                    <a16:creationId xmlns:a16="http://schemas.microsoft.com/office/drawing/2014/main" id="{E5FE54F9-1A63-D277-24B9-BD4404A327F6}"/>
                  </a:ext>
                </a:extLst>
              </p:cNvPr>
              <p:cNvSpPr txBox="1"/>
              <p:nvPr/>
            </p:nvSpPr>
            <p:spPr>
              <a:xfrm>
                <a:off x="1045731" y="762717"/>
                <a:ext cx="1884600" cy="14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Advanced sensor technology: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availability of accurate and reliable sensors for measuring engine parameters.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Data analytics capabilities: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ability to process and analyze large amounts of data to identify patterns and anomalies.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Predictive maintenance potential: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potential to prevent breakdowns and reduce maintenance costs through early detection of issues.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Improved safety: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ability to identify and address potential safety hazards related to engine malfunctions.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Enhanced customer satisfaction: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potential to improve customer satisfaction by providing peace of mind and reducing vehicle downtime.</a:t>
                </a: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" name="Google Shape;492;p10">
                <a:extLst>
                  <a:ext uri="{FF2B5EF4-FFF2-40B4-BE49-F238E27FC236}">
                    <a16:creationId xmlns:a16="http://schemas.microsoft.com/office/drawing/2014/main" id="{E4482AD6-2715-CF44-0AD5-5E77FB24E6FD}"/>
                  </a:ext>
                </a:extLst>
              </p:cNvPr>
              <p:cNvSpPr txBox="1"/>
              <p:nvPr/>
            </p:nvSpPr>
            <p:spPr>
              <a:xfrm>
                <a:off x="932329" y="86447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 dirty="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2267" b="1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" name="Google Shape;483;p10">
            <a:extLst>
              <a:ext uri="{FF2B5EF4-FFF2-40B4-BE49-F238E27FC236}">
                <a16:creationId xmlns:a16="http://schemas.microsoft.com/office/drawing/2014/main" id="{A77B6CF2-86FF-F242-427B-686D0329AF30}"/>
              </a:ext>
            </a:extLst>
          </p:cNvPr>
          <p:cNvGrpSpPr/>
          <p:nvPr/>
        </p:nvGrpSpPr>
        <p:grpSpPr>
          <a:xfrm>
            <a:off x="6918064" y="878167"/>
            <a:ext cx="5364821" cy="2920420"/>
            <a:chOff x="5188548" y="1003023"/>
            <a:chExt cx="4023615" cy="1539901"/>
          </a:xfrm>
        </p:grpSpPr>
        <p:sp>
          <p:nvSpPr>
            <p:cNvPr id="11" name="Google Shape;484;p10">
              <a:extLst>
                <a:ext uri="{FF2B5EF4-FFF2-40B4-BE49-F238E27FC236}">
                  <a16:creationId xmlns:a16="http://schemas.microsoft.com/office/drawing/2014/main" id="{6800CA5A-EB54-7A93-DB12-7831175802B6}"/>
                </a:ext>
              </a:extLst>
            </p:cNvPr>
            <p:cNvSpPr/>
            <p:nvPr/>
          </p:nvSpPr>
          <p:spPr>
            <a:xfrm>
              <a:off x="5188548" y="1644028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25004"/>
                  </a:moveTo>
                  <a:lnTo>
                    <a:pt x="25003" y="1"/>
                  </a:lnTo>
                  <a:lnTo>
                    <a:pt x="52054" y="1"/>
                  </a:lnTo>
                </a:path>
              </a:pathLst>
            </a:custGeom>
            <a:noFill/>
            <a:ln w="110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485;p10">
              <a:extLst>
                <a:ext uri="{FF2B5EF4-FFF2-40B4-BE49-F238E27FC236}">
                  <a16:creationId xmlns:a16="http://schemas.microsoft.com/office/drawing/2014/main" id="{3A1B4FA6-53DA-BECD-B941-81C8CB1EFA80}"/>
                </a:ext>
              </a:extLst>
            </p:cNvPr>
            <p:cNvGrpSpPr/>
            <p:nvPr/>
          </p:nvGrpSpPr>
          <p:grpSpPr>
            <a:xfrm>
              <a:off x="6335665" y="1003023"/>
              <a:ext cx="2876498" cy="1539901"/>
              <a:chOff x="6335665" y="1003023"/>
              <a:chExt cx="2876498" cy="1539901"/>
            </a:xfrm>
          </p:grpSpPr>
          <p:sp>
            <p:nvSpPr>
              <p:cNvPr id="13" name="Google Shape;486;p10">
                <a:extLst>
                  <a:ext uri="{FF2B5EF4-FFF2-40B4-BE49-F238E27FC236}">
                    <a16:creationId xmlns:a16="http://schemas.microsoft.com/office/drawing/2014/main" id="{972EB651-2134-7EAB-B40B-35978B6FCF59}"/>
                  </a:ext>
                </a:extLst>
              </p:cNvPr>
              <p:cNvSpPr txBox="1"/>
              <p:nvPr/>
            </p:nvSpPr>
            <p:spPr>
              <a:xfrm>
                <a:off x="6569612" y="100302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2267" b="1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" name="Google Shape;487;p10">
                <a:extLst>
                  <a:ext uri="{FF2B5EF4-FFF2-40B4-BE49-F238E27FC236}">
                    <a16:creationId xmlns:a16="http://schemas.microsoft.com/office/drawing/2014/main" id="{C0ADCA5D-65F3-914E-8EA9-6F13EA0D1DE6}"/>
                  </a:ext>
                </a:extLst>
              </p:cNvPr>
              <p:cNvSpPr txBox="1"/>
              <p:nvPr/>
            </p:nvSpPr>
            <p:spPr>
              <a:xfrm>
                <a:off x="6335665" y="1432623"/>
                <a:ext cx="2876498" cy="111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Data privacy concerns: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collection and storage of sensitive vehicle data raises privacy concerns.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Complexity of integration: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Integrating a health monitoring system with existing vehicle electronics can be complex.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Dependency on technology: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system's effectiveness relies on the reliability and accuracy of sensors and data analytics algorithms.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Potential for false positives or negatives: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system may generate false alarms or fail to detect certain issues.</a:t>
                </a:r>
              </a:p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" name="Google Shape;493;p10">
            <a:extLst>
              <a:ext uri="{FF2B5EF4-FFF2-40B4-BE49-F238E27FC236}">
                <a16:creationId xmlns:a16="http://schemas.microsoft.com/office/drawing/2014/main" id="{851F0995-F55B-90A8-117C-17925C68C4C1}"/>
              </a:ext>
            </a:extLst>
          </p:cNvPr>
          <p:cNvGrpSpPr/>
          <p:nvPr/>
        </p:nvGrpSpPr>
        <p:grpSpPr>
          <a:xfrm>
            <a:off x="7146967" y="3706829"/>
            <a:ext cx="4985312" cy="2586713"/>
            <a:chOff x="5188548" y="2826813"/>
            <a:chExt cx="3785354" cy="1940082"/>
          </a:xfrm>
        </p:grpSpPr>
        <p:sp>
          <p:nvSpPr>
            <p:cNvPr id="16" name="Google Shape;494;p10">
              <a:extLst>
                <a:ext uri="{FF2B5EF4-FFF2-40B4-BE49-F238E27FC236}">
                  <a16:creationId xmlns:a16="http://schemas.microsoft.com/office/drawing/2014/main" id="{B778ABFC-F572-C69A-D4CA-CCE0E3C52B75}"/>
                </a:ext>
              </a:extLst>
            </p:cNvPr>
            <p:cNvSpPr/>
            <p:nvPr/>
          </p:nvSpPr>
          <p:spPr>
            <a:xfrm>
              <a:off x="5188548" y="3381901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1"/>
                  </a:moveTo>
                  <a:lnTo>
                    <a:pt x="25003" y="25004"/>
                  </a:lnTo>
                  <a:lnTo>
                    <a:pt x="52054" y="25004"/>
                  </a:lnTo>
                </a:path>
              </a:pathLst>
            </a:custGeom>
            <a:noFill/>
            <a:ln w="110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495;p10">
              <a:extLst>
                <a:ext uri="{FF2B5EF4-FFF2-40B4-BE49-F238E27FC236}">
                  <a16:creationId xmlns:a16="http://schemas.microsoft.com/office/drawing/2014/main" id="{5EAB7177-C39F-1239-7629-99522C12A496}"/>
                </a:ext>
              </a:extLst>
            </p:cNvPr>
            <p:cNvGrpSpPr/>
            <p:nvPr/>
          </p:nvGrpSpPr>
          <p:grpSpPr>
            <a:xfrm>
              <a:off x="6295069" y="2826813"/>
              <a:ext cx="2678833" cy="1940082"/>
              <a:chOff x="6295069" y="2826813"/>
              <a:chExt cx="2678833" cy="1940082"/>
            </a:xfrm>
          </p:grpSpPr>
          <p:sp>
            <p:nvSpPr>
              <p:cNvPr id="18" name="Google Shape;496;p10">
                <a:extLst>
                  <a:ext uri="{FF2B5EF4-FFF2-40B4-BE49-F238E27FC236}">
                    <a16:creationId xmlns:a16="http://schemas.microsoft.com/office/drawing/2014/main" id="{5212DB45-A20F-41FD-6D1A-C0A3D72DE187}"/>
                  </a:ext>
                </a:extLst>
              </p:cNvPr>
              <p:cNvSpPr txBox="1"/>
              <p:nvPr/>
            </p:nvSpPr>
            <p:spPr>
              <a:xfrm>
                <a:off x="6397008" y="28268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 dirty="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2267" b="1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" name="Google Shape;497;p10">
                <a:extLst>
                  <a:ext uri="{FF2B5EF4-FFF2-40B4-BE49-F238E27FC236}">
                    <a16:creationId xmlns:a16="http://schemas.microsoft.com/office/drawing/2014/main" id="{B04B8B1B-38AA-9E17-833E-007F20119B83}"/>
                  </a:ext>
                </a:extLst>
              </p:cNvPr>
              <p:cNvSpPr txBox="1"/>
              <p:nvPr/>
            </p:nvSpPr>
            <p:spPr>
              <a:xfrm>
                <a:off x="6295069" y="3741195"/>
                <a:ext cx="2678833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Competitive pressures: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emergence of competing technologies or business models may erode the market position of health monitoring systems.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Economic downturns: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Economic downturns may reduce consumer demand for advanced vehicle features, including health monitoring systems.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Regulatory changes: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Changes in regulations or standards may impact the design and implementation of health monitoring systems.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" name="Google Shape;498;p10">
            <a:extLst>
              <a:ext uri="{FF2B5EF4-FFF2-40B4-BE49-F238E27FC236}">
                <a16:creationId xmlns:a16="http://schemas.microsoft.com/office/drawing/2014/main" id="{0CBBCAA6-6560-FA17-7D57-8348284DB434}"/>
              </a:ext>
            </a:extLst>
          </p:cNvPr>
          <p:cNvGrpSpPr/>
          <p:nvPr/>
        </p:nvGrpSpPr>
        <p:grpSpPr>
          <a:xfrm>
            <a:off x="203737" y="3528207"/>
            <a:ext cx="6141477" cy="2688016"/>
            <a:chOff x="885734" y="2441477"/>
            <a:chExt cx="4606223" cy="2016062"/>
          </a:xfrm>
        </p:grpSpPr>
        <p:sp>
          <p:nvSpPr>
            <p:cNvPr id="21" name="Google Shape;499;p10">
              <a:extLst>
                <a:ext uri="{FF2B5EF4-FFF2-40B4-BE49-F238E27FC236}">
                  <a16:creationId xmlns:a16="http://schemas.microsoft.com/office/drawing/2014/main" id="{FCCD4B41-5E74-FF67-70B0-F0BC132EC36D}"/>
                </a:ext>
              </a:extLst>
            </p:cNvPr>
            <p:cNvSpPr/>
            <p:nvPr/>
          </p:nvSpPr>
          <p:spPr>
            <a:xfrm>
              <a:off x="4593358" y="3752480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1"/>
                  </a:moveTo>
                  <a:lnTo>
                    <a:pt x="27052" y="25004"/>
                  </a:lnTo>
                  <a:lnTo>
                    <a:pt x="1" y="25004"/>
                  </a:lnTo>
                </a:path>
              </a:pathLst>
            </a:custGeom>
            <a:noFill/>
            <a:ln w="11025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500;p10">
              <a:extLst>
                <a:ext uri="{FF2B5EF4-FFF2-40B4-BE49-F238E27FC236}">
                  <a16:creationId xmlns:a16="http://schemas.microsoft.com/office/drawing/2014/main" id="{17FE35FF-8B7E-E9E7-8527-E09AB60643CC}"/>
                </a:ext>
              </a:extLst>
            </p:cNvPr>
            <p:cNvGrpSpPr/>
            <p:nvPr/>
          </p:nvGrpSpPr>
          <p:grpSpPr>
            <a:xfrm>
              <a:off x="885734" y="2441477"/>
              <a:ext cx="3661432" cy="2016062"/>
              <a:chOff x="885734" y="2441477"/>
              <a:chExt cx="3661432" cy="2016062"/>
            </a:xfrm>
          </p:grpSpPr>
          <p:sp>
            <p:nvSpPr>
              <p:cNvPr id="23" name="Google Shape;501;p10">
                <a:extLst>
                  <a:ext uri="{FF2B5EF4-FFF2-40B4-BE49-F238E27FC236}">
                    <a16:creationId xmlns:a16="http://schemas.microsoft.com/office/drawing/2014/main" id="{03503BC4-C7F7-58DD-2A9E-CB57CF9F3C02}"/>
                  </a:ext>
                </a:extLst>
              </p:cNvPr>
              <p:cNvSpPr txBox="1"/>
              <p:nvPr/>
            </p:nvSpPr>
            <p:spPr>
              <a:xfrm>
                <a:off x="1812152" y="2441477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2267" b="1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" name="Google Shape;502;p10">
                <a:extLst>
                  <a:ext uri="{FF2B5EF4-FFF2-40B4-BE49-F238E27FC236}">
                    <a16:creationId xmlns:a16="http://schemas.microsoft.com/office/drawing/2014/main" id="{AC7A30F9-F59B-EFB5-7884-DDBA25372777}"/>
                  </a:ext>
                </a:extLst>
              </p:cNvPr>
              <p:cNvSpPr txBox="1"/>
              <p:nvPr/>
            </p:nvSpPr>
            <p:spPr>
              <a:xfrm>
                <a:off x="885734" y="3431839"/>
                <a:ext cx="3661432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Growing demand for connected vehicles: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increasing popularity of connected vehicles presents opportunities for integrating health monitoring systems with other vehicle features.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Advancements in machine learning: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Improvements in machine learning algorithms can enhance the accuracy and reliability of predictive maintenance models.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New business models: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development of new business models based on health monitoring data, such as usage-based insurance or predictive maintenance services.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Regulatory requirements:</a:t>
                </a:r>
                <a:r>
                  <a:rPr lang="en-US" sz="12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The increasing emphasis on vehicle safety and emissions regulations may drive the adoption of health monitoring systems.</a:t>
                </a: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" name="Google Shape;503;p10">
            <a:extLst>
              <a:ext uri="{FF2B5EF4-FFF2-40B4-BE49-F238E27FC236}">
                <a16:creationId xmlns:a16="http://schemas.microsoft.com/office/drawing/2014/main" id="{4972E0CD-3D20-E3B7-45A5-FDFA71288317}"/>
              </a:ext>
            </a:extLst>
          </p:cNvPr>
          <p:cNvGrpSpPr/>
          <p:nvPr/>
        </p:nvGrpSpPr>
        <p:grpSpPr>
          <a:xfrm>
            <a:off x="4564098" y="1912734"/>
            <a:ext cx="3978569" cy="3824127"/>
            <a:chOff x="4685401" y="2674734"/>
            <a:chExt cx="3978569" cy="3824127"/>
          </a:xfrm>
        </p:grpSpPr>
        <p:grpSp>
          <p:nvGrpSpPr>
            <p:cNvPr id="26" name="Google Shape;504;p10">
              <a:extLst>
                <a:ext uri="{FF2B5EF4-FFF2-40B4-BE49-F238E27FC236}">
                  <a16:creationId xmlns:a16="http://schemas.microsoft.com/office/drawing/2014/main" id="{026A2EC5-65AC-8A88-3D39-466E52370192}"/>
                </a:ext>
              </a:extLst>
            </p:cNvPr>
            <p:cNvGrpSpPr/>
            <p:nvPr/>
          </p:nvGrpSpPr>
          <p:grpSpPr>
            <a:xfrm>
              <a:off x="4685401" y="2674734"/>
              <a:ext cx="3978569" cy="3824127"/>
              <a:chOff x="4075801" y="1760334"/>
              <a:chExt cx="3978569" cy="3824127"/>
            </a:xfrm>
          </p:grpSpPr>
          <p:sp>
            <p:nvSpPr>
              <p:cNvPr id="31" name="Google Shape;505;p10">
                <a:extLst>
                  <a:ext uri="{FF2B5EF4-FFF2-40B4-BE49-F238E27FC236}">
                    <a16:creationId xmlns:a16="http://schemas.microsoft.com/office/drawing/2014/main" id="{73B99A81-7B7C-C20D-0E1A-1AA8D8B99488}"/>
                  </a:ext>
                </a:extLst>
              </p:cNvPr>
              <p:cNvSpPr/>
              <p:nvPr/>
            </p:nvSpPr>
            <p:spPr>
              <a:xfrm>
                <a:off x="4075801" y="1760334"/>
                <a:ext cx="3978569" cy="3824127"/>
              </a:xfrm>
              <a:custGeom>
                <a:avLst/>
                <a:gdLst/>
                <a:ahLst/>
                <a:cxnLst/>
                <a:rect l="l" t="t" r="r" b="b"/>
                <a:pathLst>
                  <a:path w="172856" h="166146" extrusionOk="0">
                    <a:moveTo>
                      <a:pt x="86429" y="0"/>
                    </a:moveTo>
                    <a:cubicBezTo>
                      <a:pt x="77617" y="0"/>
                      <a:pt x="68807" y="3355"/>
                      <a:pt x="62104" y="10064"/>
                    </a:cubicBezTo>
                    <a:cubicBezTo>
                      <a:pt x="48673" y="23494"/>
                      <a:pt x="26837" y="45318"/>
                      <a:pt x="13419" y="58749"/>
                    </a:cubicBezTo>
                    <a:cubicBezTo>
                      <a:pt x="1" y="72167"/>
                      <a:pt x="1" y="93991"/>
                      <a:pt x="13419" y="107409"/>
                    </a:cubicBezTo>
                    <a:cubicBezTo>
                      <a:pt x="26837" y="120828"/>
                      <a:pt x="48673" y="142664"/>
                      <a:pt x="62092" y="156082"/>
                    </a:cubicBezTo>
                    <a:cubicBezTo>
                      <a:pt x="68801" y="162791"/>
                      <a:pt x="77614" y="166146"/>
                      <a:pt x="86428" y="166146"/>
                    </a:cubicBezTo>
                    <a:cubicBezTo>
                      <a:pt x="95242" y="166146"/>
                      <a:pt x="104055" y="162791"/>
                      <a:pt x="110764" y="156082"/>
                    </a:cubicBezTo>
                    <a:cubicBezTo>
                      <a:pt x="124183" y="142664"/>
                      <a:pt x="146019" y="120828"/>
                      <a:pt x="159437" y="107409"/>
                    </a:cubicBezTo>
                    <a:cubicBezTo>
                      <a:pt x="172855" y="93991"/>
                      <a:pt x="172855" y="72155"/>
                      <a:pt x="159437" y="58737"/>
                    </a:cubicBezTo>
                    <a:cubicBezTo>
                      <a:pt x="146019" y="45318"/>
                      <a:pt x="124183" y="23482"/>
                      <a:pt x="110764" y="10064"/>
                    </a:cubicBezTo>
                    <a:cubicBezTo>
                      <a:pt x="104055" y="3355"/>
                      <a:pt x="95242" y="0"/>
                      <a:pt x="8642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506;p10">
                <a:extLst>
                  <a:ext uri="{FF2B5EF4-FFF2-40B4-BE49-F238E27FC236}">
                    <a16:creationId xmlns:a16="http://schemas.microsoft.com/office/drawing/2014/main" id="{31E54862-E10E-F1D1-D2F7-D73D1EAD9A00}"/>
                  </a:ext>
                </a:extLst>
              </p:cNvPr>
              <p:cNvGrpSpPr/>
              <p:nvPr/>
            </p:nvGrpSpPr>
            <p:grpSpPr>
              <a:xfrm>
                <a:off x="4273832" y="1959046"/>
                <a:ext cx="3582661" cy="3426984"/>
                <a:chOff x="3205454" y="1469321"/>
                <a:chExt cx="2687063" cy="2570302"/>
              </a:xfrm>
            </p:grpSpPr>
            <p:sp>
              <p:nvSpPr>
                <p:cNvPr id="82" name="Google Shape;507;p10">
                  <a:extLst>
                    <a:ext uri="{FF2B5EF4-FFF2-40B4-BE49-F238E27FC236}">
                      <a16:creationId xmlns:a16="http://schemas.microsoft.com/office/drawing/2014/main" id="{BEC790A4-3ADE-CC0A-E162-5C3BAAD843D1}"/>
                    </a:ext>
                  </a:extLst>
                </p:cNvPr>
                <p:cNvSpPr/>
                <p:nvPr/>
              </p:nvSpPr>
              <p:spPr>
                <a:xfrm>
                  <a:off x="3205454" y="1964889"/>
                  <a:ext cx="683612" cy="1582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1" h="91679" extrusionOk="0">
                      <a:moveTo>
                        <a:pt x="34719" y="0"/>
                      </a:moveTo>
                      <a:lnTo>
                        <a:pt x="13538" y="21193"/>
                      </a:lnTo>
                      <a:cubicBezTo>
                        <a:pt x="1" y="34731"/>
                        <a:pt x="1" y="56745"/>
                        <a:pt x="13538" y="70283"/>
                      </a:cubicBezTo>
                      <a:lnTo>
                        <a:pt x="34922" y="91678"/>
                      </a:lnTo>
                      <a:lnTo>
                        <a:pt x="39601" y="86999"/>
                      </a:lnTo>
                      <a:cubicBezTo>
                        <a:pt x="31909" y="79307"/>
                        <a:pt x="24075" y="71473"/>
                        <a:pt x="18205" y="65603"/>
                      </a:cubicBezTo>
                      <a:cubicBezTo>
                        <a:pt x="7252" y="54650"/>
                        <a:pt x="7252" y="36826"/>
                        <a:pt x="18205" y="25872"/>
                      </a:cubicBezTo>
                      <a:lnTo>
                        <a:pt x="39399" y="4679"/>
                      </a:lnTo>
                      <a:lnTo>
                        <a:pt x="34719" y="0"/>
                      </a:lnTo>
                      <a:close/>
                    </a:path>
                  </a:pathLst>
                </a:custGeom>
                <a:solidFill>
                  <a:srgbClr val="2020B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508;p10">
                  <a:extLst>
                    <a:ext uri="{FF2B5EF4-FFF2-40B4-BE49-F238E27FC236}">
                      <a16:creationId xmlns:a16="http://schemas.microsoft.com/office/drawing/2014/main" id="{8B5D94CB-EF68-7A6E-554A-F2A35E8DD195}"/>
                    </a:ext>
                  </a:extLst>
                </p:cNvPr>
                <p:cNvSpPr/>
                <p:nvPr/>
              </p:nvSpPr>
              <p:spPr>
                <a:xfrm>
                  <a:off x="3804826" y="1469321"/>
                  <a:ext cx="1537191" cy="62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8" h="36219" extrusionOk="0">
                      <a:moveTo>
                        <a:pt x="43101" y="0"/>
                      </a:moveTo>
                      <a:cubicBezTo>
                        <a:pt x="33826" y="0"/>
                        <a:pt x="25111" y="3608"/>
                        <a:pt x="18562" y="10156"/>
                      </a:cubicBezTo>
                      <a:lnTo>
                        <a:pt x="0" y="28706"/>
                      </a:lnTo>
                      <a:lnTo>
                        <a:pt x="4680" y="33385"/>
                      </a:lnTo>
                      <a:cubicBezTo>
                        <a:pt x="11430" y="26634"/>
                        <a:pt x="18086" y="19979"/>
                        <a:pt x="23229" y="14823"/>
                      </a:cubicBezTo>
                      <a:cubicBezTo>
                        <a:pt x="28712" y="9347"/>
                        <a:pt x="35910" y="6608"/>
                        <a:pt x="43105" y="6608"/>
                      </a:cubicBezTo>
                      <a:cubicBezTo>
                        <a:pt x="50301" y="6608"/>
                        <a:pt x="57496" y="9347"/>
                        <a:pt x="62973" y="14823"/>
                      </a:cubicBezTo>
                      <a:lnTo>
                        <a:pt x="84368" y="36219"/>
                      </a:lnTo>
                      <a:lnTo>
                        <a:pt x="89047" y="31540"/>
                      </a:lnTo>
                      <a:lnTo>
                        <a:pt x="67652" y="10156"/>
                      </a:lnTo>
                      <a:cubicBezTo>
                        <a:pt x="61103" y="3608"/>
                        <a:pt x="52388" y="0"/>
                        <a:pt x="43101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509;p10">
                  <a:extLst>
                    <a:ext uri="{FF2B5EF4-FFF2-40B4-BE49-F238E27FC236}">
                      <a16:creationId xmlns:a16="http://schemas.microsoft.com/office/drawing/2014/main" id="{2C878170-B72E-B26D-212C-B2B28A9BF03D}"/>
                    </a:ext>
                  </a:extLst>
                </p:cNvPr>
                <p:cNvSpPr/>
                <p:nvPr/>
              </p:nvSpPr>
              <p:spPr>
                <a:xfrm>
                  <a:off x="5257602" y="2013797"/>
                  <a:ext cx="634915" cy="14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0" h="86000" extrusionOk="0">
                      <a:moveTo>
                        <a:pt x="4894" y="1"/>
                      </a:moveTo>
                      <a:lnTo>
                        <a:pt x="215" y="4680"/>
                      </a:lnTo>
                      <a:lnTo>
                        <a:pt x="18563" y="23027"/>
                      </a:lnTo>
                      <a:cubicBezTo>
                        <a:pt x="29516" y="33981"/>
                        <a:pt x="29516" y="51817"/>
                        <a:pt x="18563" y="62770"/>
                      </a:cubicBezTo>
                      <a:cubicBezTo>
                        <a:pt x="13419" y="67914"/>
                        <a:pt x="6752" y="74569"/>
                        <a:pt x="1" y="81320"/>
                      </a:cubicBezTo>
                      <a:lnTo>
                        <a:pt x="4680" y="85999"/>
                      </a:lnTo>
                      <a:lnTo>
                        <a:pt x="23242" y="67450"/>
                      </a:lnTo>
                      <a:cubicBezTo>
                        <a:pt x="36779" y="53912"/>
                        <a:pt x="36779" y="31886"/>
                        <a:pt x="23242" y="18348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510;p10">
                  <a:extLst>
                    <a:ext uri="{FF2B5EF4-FFF2-40B4-BE49-F238E27FC236}">
                      <a16:creationId xmlns:a16="http://schemas.microsoft.com/office/drawing/2014/main" id="{B62E25CC-96F0-262F-2911-786EE2A87D57}"/>
                    </a:ext>
                  </a:extLst>
                </p:cNvPr>
                <p:cNvSpPr/>
                <p:nvPr/>
              </p:nvSpPr>
              <p:spPr>
                <a:xfrm>
                  <a:off x="3808313" y="3417672"/>
                  <a:ext cx="1529993" cy="62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31" h="36029" extrusionOk="0">
                      <a:moveTo>
                        <a:pt x="83952" y="0"/>
                      </a:moveTo>
                      <a:cubicBezTo>
                        <a:pt x="76332" y="7632"/>
                        <a:pt x="68581" y="15383"/>
                        <a:pt x="62771" y="21193"/>
                      </a:cubicBezTo>
                      <a:cubicBezTo>
                        <a:pt x="57294" y="26670"/>
                        <a:pt x="50096" y="29409"/>
                        <a:pt x="42899" y="29409"/>
                      </a:cubicBezTo>
                      <a:cubicBezTo>
                        <a:pt x="35702" y="29409"/>
                        <a:pt x="28504" y="26670"/>
                        <a:pt x="23027" y="21193"/>
                      </a:cubicBezTo>
                      <a:cubicBezTo>
                        <a:pt x="17943" y="16098"/>
                        <a:pt x="11359" y="9525"/>
                        <a:pt x="4680" y="2846"/>
                      </a:cubicBezTo>
                      <a:lnTo>
                        <a:pt x="1" y="7525"/>
                      </a:lnTo>
                      <a:lnTo>
                        <a:pt x="18348" y="25873"/>
                      </a:lnTo>
                      <a:cubicBezTo>
                        <a:pt x="24897" y="32421"/>
                        <a:pt x="33612" y="36029"/>
                        <a:pt x="42899" y="36029"/>
                      </a:cubicBezTo>
                      <a:cubicBezTo>
                        <a:pt x="52186" y="36029"/>
                        <a:pt x="60901" y="32421"/>
                        <a:pt x="67450" y="25873"/>
                      </a:cubicBezTo>
                      <a:lnTo>
                        <a:pt x="88631" y="4679"/>
                      </a:lnTo>
                      <a:lnTo>
                        <a:pt x="83952" y="0"/>
                      </a:ln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" name="Google Shape;511;p10">
                <a:extLst>
                  <a:ext uri="{FF2B5EF4-FFF2-40B4-BE49-F238E27FC236}">
                    <a16:creationId xmlns:a16="http://schemas.microsoft.com/office/drawing/2014/main" id="{17A3F4B7-E997-5B46-9ADA-B5DAFFDF8139}"/>
                  </a:ext>
                </a:extLst>
              </p:cNvPr>
              <p:cNvGrpSpPr/>
              <p:nvPr/>
            </p:nvGrpSpPr>
            <p:grpSpPr>
              <a:xfrm>
                <a:off x="4810835" y="3672494"/>
                <a:ext cx="1254293" cy="1254316"/>
                <a:chOff x="3608126" y="2754370"/>
                <a:chExt cx="940720" cy="940737"/>
              </a:xfrm>
            </p:grpSpPr>
            <p:sp>
              <p:nvSpPr>
                <p:cNvPr id="80" name="Google Shape;512;p10">
                  <a:extLst>
                    <a:ext uri="{FF2B5EF4-FFF2-40B4-BE49-F238E27FC236}">
                      <a16:creationId xmlns:a16="http://schemas.microsoft.com/office/drawing/2014/main" id="{23F642BA-E685-EB4C-377E-63AD1D02A545}"/>
                    </a:ext>
                  </a:extLst>
                </p:cNvPr>
                <p:cNvSpPr/>
                <p:nvPr/>
              </p:nvSpPr>
              <p:spPr>
                <a:xfrm>
                  <a:off x="3608126" y="2754370"/>
                  <a:ext cx="940720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6" extrusionOk="0">
                      <a:moveTo>
                        <a:pt x="27242" y="1"/>
                      </a:moveTo>
                      <a:cubicBezTo>
                        <a:pt x="12216" y="1"/>
                        <a:pt x="0" y="12229"/>
                        <a:pt x="0" y="27254"/>
                      </a:cubicBezTo>
                      <a:cubicBezTo>
                        <a:pt x="0" y="42280"/>
                        <a:pt x="12216" y="54496"/>
                        <a:pt x="27242" y="54496"/>
                      </a:cubicBezTo>
                      <a:cubicBezTo>
                        <a:pt x="42267" y="54496"/>
                        <a:pt x="54495" y="42280"/>
                        <a:pt x="54495" y="27254"/>
                      </a:cubicBezTo>
                      <a:lnTo>
                        <a:pt x="54495" y="1"/>
                      </a:ln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513;p10">
                  <a:extLst>
                    <a:ext uri="{FF2B5EF4-FFF2-40B4-BE49-F238E27FC236}">
                      <a16:creationId xmlns:a16="http://schemas.microsoft.com/office/drawing/2014/main" id="{8229A34C-B825-FE55-DA8D-ED4BB8E07CAA}"/>
                    </a:ext>
                  </a:extLst>
                </p:cNvPr>
                <p:cNvSpPr/>
                <p:nvPr/>
              </p:nvSpPr>
              <p:spPr>
                <a:xfrm>
                  <a:off x="3775219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lnTo>
                        <a:pt x="351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" name="Google Shape;514;p10">
                <a:extLst>
                  <a:ext uri="{FF2B5EF4-FFF2-40B4-BE49-F238E27FC236}">
                    <a16:creationId xmlns:a16="http://schemas.microsoft.com/office/drawing/2014/main" id="{E93C84C9-B2E5-0244-B60D-F89263B3C129}"/>
                  </a:ext>
                </a:extLst>
              </p:cNvPr>
              <p:cNvSpPr/>
              <p:nvPr/>
            </p:nvSpPr>
            <p:spPr>
              <a:xfrm>
                <a:off x="5174497" y="4091885"/>
                <a:ext cx="489196" cy="412113"/>
              </a:xfrm>
              <a:custGeom>
                <a:avLst/>
                <a:gdLst/>
                <a:ahLst/>
                <a:cxnLst/>
                <a:rect l="l" t="t" r="r" b="b"/>
                <a:pathLst>
                  <a:path w="21254" h="17905" extrusionOk="0">
                    <a:moveTo>
                      <a:pt x="12276" y="4022"/>
                    </a:moveTo>
                    <a:lnTo>
                      <a:pt x="11824" y="11761"/>
                    </a:lnTo>
                    <a:lnTo>
                      <a:pt x="9430" y="11761"/>
                    </a:lnTo>
                    <a:lnTo>
                      <a:pt x="8966" y="4022"/>
                    </a:lnTo>
                    <a:close/>
                    <a:moveTo>
                      <a:pt x="11824" y="13249"/>
                    </a:moveTo>
                    <a:lnTo>
                      <a:pt x="11824" y="15476"/>
                    </a:lnTo>
                    <a:lnTo>
                      <a:pt x="9430" y="15476"/>
                    </a:lnTo>
                    <a:lnTo>
                      <a:pt x="9430" y="13249"/>
                    </a:lnTo>
                    <a:close/>
                    <a:moveTo>
                      <a:pt x="10627" y="0"/>
                    </a:moveTo>
                    <a:cubicBezTo>
                      <a:pt x="9633" y="0"/>
                      <a:pt x="8639" y="492"/>
                      <a:pt x="8073" y="1474"/>
                    </a:cubicBezTo>
                    <a:lnTo>
                      <a:pt x="1144" y="13487"/>
                    </a:lnTo>
                    <a:cubicBezTo>
                      <a:pt x="1" y="15452"/>
                      <a:pt x="1418" y="17904"/>
                      <a:pt x="3692" y="17904"/>
                    </a:cubicBezTo>
                    <a:lnTo>
                      <a:pt x="17562" y="17904"/>
                    </a:lnTo>
                    <a:cubicBezTo>
                      <a:pt x="19836" y="17904"/>
                      <a:pt x="21253" y="15452"/>
                      <a:pt x="20110" y="13487"/>
                    </a:cubicBezTo>
                    <a:lnTo>
                      <a:pt x="17896" y="9630"/>
                    </a:lnTo>
                    <a:lnTo>
                      <a:pt x="13181" y="1474"/>
                    </a:lnTo>
                    <a:cubicBezTo>
                      <a:pt x="12615" y="492"/>
                      <a:pt x="11621" y="0"/>
                      <a:pt x="1062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oogle Shape;515;p10">
                <a:extLst>
                  <a:ext uri="{FF2B5EF4-FFF2-40B4-BE49-F238E27FC236}">
                    <a16:creationId xmlns:a16="http://schemas.microsoft.com/office/drawing/2014/main" id="{AEDE9906-9079-400F-3410-74864268F26E}"/>
                  </a:ext>
                </a:extLst>
              </p:cNvPr>
              <p:cNvGrpSpPr/>
              <p:nvPr/>
            </p:nvGrpSpPr>
            <p:grpSpPr>
              <a:xfrm>
                <a:off x="4810835" y="2418146"/>
                <a:ext cx="1254293" cy="1254293"/>
                <a:chOff x="3608126" y="1813609"/>
                <a:chExt cx="940720" cy="940720"/>
              </a:xfrm>
            </p:grpSpPr>
            <p:sp>
              <p:nvSpPr>
                <p:cNvPr id="78" name="Google Shape;516;p10">
                  <a:extLst>
                    <a:ext uri="{FF2B5EF4-FFF2-40B4-BE49-F238E27FC236}">
                      <a16:creationId xmlns:a16="http://schemas.microsoft.com/office/drawing/2014/main" id="{9CB45FF1-FF7C-4C65-8271-865B62500B5C}"/>
                    </a:ext>
                  </a:extLst>
                </p:cNvPr>
                <p:cNvSpPr/>
                <p:nvPr/>
              </p:nvSpPr>
              <p:spPr>
                <a:xfrm>
                  <a:off x="3608126" y="1813609"/>
                  <a:ext cx="940720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5" extrusionOk="0">
                      <a:moveTo>
                        <a:pt x="27242" y="0"/>
                      </a:moveTo>
                      <a:cubicBezTo>
                        <a:pt x="12216" y="0"/>
                        <a:pt x="0" y="12228"/>
                        <a:pt x="0" y="27253"/>
                      </a:cubicBezTo>
                      <a:cubicBezTo>
                        <a:pt x="0" y="42279"/>
                        <a:pt x="12216" y="54495"/>
                        <a:pt x="27242" y="54495"/>
                      </a:cubicBezTo>
                      <a:lnTo>
                        <a:pt x="54495" y="54495"/>
                      </a:lnTo>
                      <a:lnTo>
                        <a:pt x="54495" y="27253"/>
                      </a:lnTo>
                      <a:cubicBezTo>
                        <a:pt x="54495" y="12228"/>
                        <a:pt x="42267" y="0"/>
                        <a:pt x="2724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17;p10">
                  <a:extLst>
                    <a:ext uri="{FF2B5EF4-FFF2-40B4-BE49-F238E27FC236}">
                      <a16:creationId xmlns:a16="http://schemas.microsoft.com/office/drawing/2014/main" id="{FDCE14C5-C9FA-E25E-97D5-D0B17FD5BA2C}"/>
                    </a:ext>
                  </a:extLst>
                </p:cNvPr>
                <p:cNvSpPr/>
                <p:nvPr/>
              </p:nvSpPr>
              <p:spPr>
                <a:xfrm>
                  <a:off x="3775219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lnTo>
                        <a:pt x="35136" y="35136"/>
                      </a:lnTo>
                      <a:lnTo>
                        <a:pt x="35136" y="17574"/>
                      </a:lnTo>
                      <a:cubicBezTo>
                        <a:pt x="35136" y="7883"/>
                        <a:pt x="27254" y="1"/>
                        <a:pt x="175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" name="Google Shape;518;p10">
                <a:extLst>
                  <a:ext uri="{FF2B5EF4-FFF2-40B4-BE49-F238E27FC236}">
                    <a16:creationId xmlns:a16="http://schemas.microsoft.com/office/drawing/2014/main" id="{A1F41112-4174-D668-33E0-3D54375E72C9}"/>
                  </a:ext>
                </a:extLst>
              </p:cNvPr>
              <p:cNvGrpSpPr/>
              <p:nvPr/>
            </p:nvGrpSpPr>
            <p:grpSpPr>
              <a:xfrm>
                <a:off x="6065178" y="2418146"/>
                <a:ext cx="1254316" cy="1254293"/>
                <a:chOff x="4548883" y="1813609"/>
                <a:chExt cx="940737" cy="940720"/>
              </a:xfrm>
            </p:grpSpPr>
            <p:sp>
              <p:nvSpPr>
                <p:cNvPr id="76" name="Google Shape;519;p10">
                  <a:extLst>
                    <a:ext uri="{FF2B5EF4-FFF2-40B4-BE49-F238E27FC236}">
                      <a16:creationId xmlns:a16="http://schemas.microsoft.com/office/drawing/2014/main" id="{546705E9-9872-A012-BB6D-79BEC1B07440}"/>
                    </a:ext>
                  </a:extLst>
                </p:cNvPr>
                <p:cNvSpPr/>
                <p:nvPr/>
              </p:nvSpPr>
              <p:spPr>
                <a:xfrm>
                  <a:off x="4548883" y="1813609"/>
                  <a:ext cx="940737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5" extrusionOk="0">
                      <a:moveTo>
                        <a:pt x="27254" y="0"/>
                      </a:moveTo>
                      <a:cubicBezTo>
                        <a:pt x="12229" y="0"/>
                        <a:pt x="1" y="12228"/>
                        <a:pt x="1" y="27253"/>
                      </a:cubicBezTo>
                      <a:lnTo>
                        <a:pt x="1" y="54495"/>
                      </a:lnTo>
                      <a:lnTo>
                        <a:pt x="27254" y="54495"/>
                      </a:lnTo>
                      <a:cubicBezTo>
                        <a:pt x="42280" y="54495"/>
                        <a:pt x="54496" y="42279"/>
                        <a:pt x="54496" y="27253"/>
                      </a:cubicBezTo>
                      <a:cubicBezTo>
                        <a:pt x="54496" y="12228"/>
                        <a:pt x="42280" y="0"/>
                        <a:pt x="27254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520;p10">
                  <a:extLst>
                    <a:ext uri="{FF2B5EF4-FFF2-40B4-BE49-F238E27FC236}">
                      <a16:creationId xmlns:a16="http://schemas.microsoft.com/office/drawing/2014/main" id="{9F669839-7012-B07E-1F13-6999C217C554}"/>
                    </a:ext>
                  </a:extLst>
                </p:cNvPr>
                <p:cNvSpPr/>
                <p:nvPr/>
              </p:nvSpPr>
              <p:spPr>
                <a:xfrm>
                  <a:off x="4715994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74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lnTo>
                        <a:pt x="1" y="35136"/>
                      </a:lnTo>
                      <a:lnTo>
                        <a:pt x="17574" y="35136"/>
                      </a:ln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521;p10">
                <a:extLst>
                  <a:ext uri="{FF2B5EF4-FFF2-40B4-BE49-F238E27FC236}">
                    <a16:creationId xmlns:a16="http://schemas.microsoft.com/office/drawing/2014/main" id="{71C768E3-E526-3388-286C-4F28AE351250}"/>
                  </a:ext>
                </a:extLst>
              </p:cNvPr>
              <p:cNvGrpSpPr/>
              <p:nvPr/>
            </p:nvGrpSpPr>
            <p:grpSpPr>
              <a:xfrm>
                <a:off x="6514651" y="2887324"/>
                <a:ext cx="401739" cy="405369"/>
                <a:chOff x="4885988" y="2165492"/>
                <a:chExt cx="301304" cy="304027"/>
              </a:xfrm>
            </p:grpSpPr>
            <p:sp>
              <p:nvSpPr>
                <p:cNvPr id="74" name="Google Shape;522;p10">
                  <a:extLst>
                    <a:ext uri="{FF2B5EF4-FFF2-40B4-BE49-F238E27FC236}">
                      <a16:creationId xmlns:a16="http://schemas.microsoft.com/office/drawing/2014/main" id="{E4C48DC3-98AF-BF51-FD75-55D257A1EA7B}"/>
                    </a:ext>
                  </a:extLst>
                </p:cNvPr>
                <p:cNvSpPr/>
                <p:nvPr/>
              </p:nvSpPr>
              <p:spPr>
                <a:xfrm>
                  <a:off x="4962655" y="2165492"/>
                  <a:ext cx="224637" cy="30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3" h="17612" extrusionOk="0">
                      <a:moveTo>
                        <a:pt x="9953" y="1"/>
                      </a:moveTo>
                      <a:cubicBezTo>
                        <a:pt x="9945" y="1"/>
                        <a:pt x="9938" y="1"/>
                        <a:pt x="9930" y="1"/>
                      </a:cubicBezTo>
                      <a:lnTo>
                        <a:pt x="5989" y="24"/>
                      </a:lnTo>
                      <a:cubicBezTo>
                        <a:pt x="5989" y="24"/>
                        <a:pt x="4310" y="203"/>
                        <a:pt x="2953" y="1060"/>
                      </a:cubicBezTo>
                      <a:cubicBezTo>
                        <a:pt x="2120" y="1584"/>
                        <a:pt x="1131" y="1846"/>
                        <a:pt x="143" y="1846"/>
                      </a:cubicBezTo>
                      <a:lnTo>
                        <a:pt x="0" y="1846"/>
                      </a:lnTo>
                      <a:lnTo>
                        <a:pt x="0" y="9109"/>
                      </a:lnTo>
                      <a:cubicBezTo>
                        <a:pt x="548" y="9168"/>
                        <a:pt x="1060" y="9407"/>
                        <a:pt x="1453" y="9823"/>
                      </a:cubicBezTo>
                      <a:cubicBezTo>
                        <a:pt x="1953" y="10347"/>
                        <a:pt x="2620" y="11026"/>
                        <a:pt x="3108" y="11454"/>
                      </a:cubicBezTo>
                      <a:cubicBezTo>
                        <a:pt x="4001" y="12252"/>
                        <a:pt x="3989" y="15455"/>
                        <a:pt x="3870" y="16729"/>
                      </a:cubicBezTo>
                      <a:cubicBezTo>
                        <a:pt x="3814" y="17272"/>
                        <a:pt x="4264" y="17611"/>
                        <a:pt x="4858" y="17611"/>
                      </a:cubicBezTo>
                      <a:cubicBezTo>
                        <a:pt x="5658" y="17611"/>
                        <a:pt x="6719" y="16996"/>
                        <a:pt x="7156" y="15431"/>
                      </a:cubicBezTo>
                      <a:cubicBezTo>
                        <a:pt x="7918" y="12705"/>
                        <a:pt x="6477" y="11216"/>
                        <a:pt x="7704" y="10954"/>
                      </a:cubicBezTo>
                      <a:cubicBezTo>
                        <a:pt x="8143" y="10854"/>
                        <a:pt x="8294" y="10830"/>
                        <a:pt x="9031" y="10830"/>
                      </a:cubicBezTo>
                      <a:cubicBezTo>
                        <a:pt x="9254" y="10830"/>
                        <a:pt x="9529" y="10833"/>
                        <a:pt x="9882" y="10835"/>
                      </a:cubicBezTo>
                      <a:cubicBezTo>
                        <a:pt x="9889" y="10835"/>
                        <a:pt x="9895" y="10835"/>
                        <a:pt x="9901" y="10835"/>
                      </a:cubicBezTo>
                      <a:cubicBezTo>
                        <a:pt x="11654" y="10835"/>
                        <a:pt x="13013" y="9197"/>
                        <a:pt x="12776" y="7347"/>
                      </a:cubicBezTo>
                      <a:lnTo>
                        <a:pt x="12823" y="2691"/>
                      </a:lnTo>
                      <a:cubicBezTo>
                        <a:pt x="12634" y="1152"/>
                        <a:pt x="11407" y="1"/>
                        <a:pt x="9953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523;p10">
                  <a:extLst>
                    <a:ext uri="{FF2B5EF4-FFF2-40B4-BE49-F238E27FC236}">
                      <a16:creationId xmlns:a16="http://schemas.microsoft.com/office/drawing/2014/main" id="{263CEA43-8760-EC17-F148-8812B35E26BD}"/>
                    </a:ext>
                  </a:extLst>
                </p:cNvPr>
                <p:cNvSpPr/>
                <p:nvPr/>
              </p:nvSpPr>
              <p:spPr>
                <a:xfrm>
                  <a:off x="4885988" y="2193856"/>
                  <a:ext cx="53048" cy="13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7943" extrusionOk="0">
                      <a:moveTo>
                        <a:pt x="60" y="1"/>
                      </a:moveTo>
                      <a:lnTo>
                        <a:pt x="0" y="7906"/>
                      </a:lnTo>
                      <a:lnTo>
                        <a:pt x="3013" y="7942"/>
                      </a:lnTo>
                      <a:lnTo>
                        <a:pt x="3072" y="36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524;p10">
                <a:extLst>
                  <a:ext uri="{FF2B5EF4-FFF2-40B4-BE49-F238E27FC236}">
                    <a16:creationId xmlns:a16="http://schemas.microsoft.com/office/drawing/2014/main" id="{8375B08C-F136-2EE2-E675-4AFBAC128A45}"/>
                  </a:ext>
                </a:extLst>
              </p:cNvPr>
              <p:cNvGrpSpPr/>
              <p:nvPr/>
            </p:nvGrpSpPr>
            <p:grpSpPr>
              <a:xfrm>
                <a:off x="6065178" y="3672494"/>
                <a:ext cx="1254316" cy="1254316"/>
                <a:chOff x="4548883" y="2754370"/>
                <a:chExt cx="940737" cy="940737"/>
              </a:xfrm>
            </p:grpSpPr>
            <p:sp>
              <p:nvSpPr>
                <p:cNvPr id="72" name="Google Shape;525;p10">
                  <a:extLst>
                    <a:ext uri="{FF2B5EF4-FFF2-40B4-BE49-F238E27FC236}">
                      <a16:creationId xmlns:a16="http://schemas.microsoft.com/office/drawing/2014/main" id="{FF5FA9F7-F8F8-A9A9-6A3F-433CBF3E25C6}"/>
                    </a:ext>
                  </a:extLst>
                </p:cNvPr>
                <p:cNvSpPr/>
                <p:nvPr/>
              </p:nvSpPr>
              <p:spPr>
                <a:xfrm>
                  <a:off x="4548883" y="2754370"/>
                  <a:ext cx="940737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6" extrusionOk="0">
                      <a:moveTo>
                        <a:pt x="1" y="1"/>
                      </a:moveTo>
                      <a:lnTo>
                        <a:pt x="1" y="27254"/>
                      </a:lnTo>
                      <a:cubicBezTo>
                        <a:pt x="1" y="42280"/>
                        <a:pt x="12229" y="54496"/>
                        <a:pt x="27254" y="54496"/>
                      </a:cubicBezTo>
                      <a:cubicBezTo>
                        <a:pt x="42280" y="54496"/>
                        <a:pt x="54496" y="42280"/>
                        <a:pt x="54496" y="27254"/>
                      </a:cubicBezTo>
                      <a:cubicBezTo>
                        <a:pt x="54496" y="12229"/>
                        <a:pt x="42280" y="1"/>
                        <a:pt x="2725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26;p10">
                  <a:extLst>
                    <a:ext uri="{FF2B5EF4-FFF2-40B4-BE49-F238E27FC236}">
                      <a16:creationId xmlns:a16="http://schemas.microsoft.com/office/drawing/2014/main" id="{05804F4B-CA75-B2D7-35CE-0F1C21524CAA}"/>
                    </a:ext>
                  </a:extLst>
                </p:cNvPr>
                <p:cNvSpPr/>
                <p:nvPr/>
              </p:nvSpPr>
              <p:spPr>
                <a:xfrm>
                  <a:off x="4715994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" y="1"/>
                      </a:moveTo>
                      <a:lnTo>
                        <a:pt x="1" y="17574"/>
                      </a:lnTo>
                      <a:cubicBezTo>
                        <a:pt x="1" y="27254"/>
                        <a:pt x="7883" y="35136"/>
                        <a:pt x="17574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" name="Google Shape;527;p10">
                <a:extLst>
                  <a:ext uri="{FF2B5EF4-FFF2-40B4-BE49-F238E27FC236}">
                    <a16:creationId xmlns:a16="http://schemas.microsoft.com/office/drawing/2014/main" id="{09903864-6FB2-098D-3529-C7BE86B2DF14}"/>
                  </a:ext>
                </a:extLst>
              </p:cNvPr>
              <p:cNvGrpSpPr/>
              <p:nvPr/>
            </p:nvGrpSpPr>
            <p:grpSpPr>
              <a:xfrm>
                <a:off x="6478467" y="4097293"/>
                <a:ext cx="473868" cy="460703"/>
                <a:chOff x="4858850" y="3072970"/>
                <a:chExt cx="355401" cy="345527"/>
              </a:xfrm>
            </p:grpSpPr>
            <p:sp>
              <p:nvSpPr>
                <p:cNvPr id="61" name="Google Shape;528;p10">
                  <a:extLst>
                    <a:ext uri="{FF2B5EF4-FFF2-40B4-BE49-F238E27FC236}">
                      <a16:creationId xmlns:a16="http://schemas.microsoft.com/office/drawing/2014/main" id="{E95707DA-5BEB-CAD2-289D-782B1520F661}"/>
                    </a:ext>
                  </a:extLst>
                </p:cNvPr>
                <p:cNvSpPr/>
                <p:nvPr/>
              </p:nvSpPr>
              <p:spPr>
                <a:xfrm>
                  <a:off x="4931615" y="3147341"/>
                  <a:ext cx="204733" cy="22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0" h="12790" extrusionOk="0">
                      <a:moveTo>
                        <a:pt x="5525" y="3765"/>
                      </a:moveTo>
                      <a:lnTo>
                        <a:pt x="8371" y="3884"/>
                      </a:lnTo>
                      <a:lnTo>
                        <a:pt x="6668" y="5622"/>
                      </a:lnTo>
                      <a:lnTo>
                        <a:pt x="8668" y="5777"/>
                      </a:lnTo>
                      <a:lnTo>
                        <a:pt x="3489" y="10266"/>
                      </a:lnTo>
                      <a:lnTo>
                        <a:pt x="3489" y="10266"/>
                      </a:lnTo>
                      <a:lnTo>
                        <a:pt x="5489" y="6587"/>
                      </a:lnTo>
                      <a:lnTo>
                        <a:pt x="3382" y="6587"/>
                      </a:lnTo>
                      <a:lnTo>
                        <a:pt x="5525" y="3765"/>
                      </a:lnTo>
                      <a:close/>
                      <a:moveTo>
                        <a:pt x="6027" y="1"/>
                      </a:moveTo>
                      <a:cubicBezTo>
                        <a:pt x="5806" y="1"/>
                        <a:pt x="5583" y="13"/>
                        <a:pt x="5358" y="38"/>
                      </a:cubicBezTo>
                      <a:cubicBezTo>
                        <a:pt x="2715" y="336"/>
                        <a:pt x="572" y="2443"/>
                        <a:pt x="239" y="5075"/>
                      </a:cubicBezTo>
                      <a:cubicBezTo>
                        <a:pt x="0" y="7003"/>
                        <a:pt x="703" y="8766"/>
                        <a:pt x="1941" y="9992"/>
                      </a:cubicBezTo>
                      <a:cubicBezTo>
                        <a:pt x="2144" y="10194"/>
                        <a:pt x="2358" y="10397"/>
                        <a:pt x="2525" y="10623"/>
                      </a:cubicBezTo>
                      <a:cubicBezTo>
                        <a:pt x="2834" y="11028"/>
                        <a:pt x="3251" y="11647"/>
                        <a:pt x="3572" y="12445"/>
                      </a:cubicBezTo>
                      <a:cubicBezTo>
                        <a:pt x="3656" y="12659"/>
                        <a:pt x="3870" y="12790"/>
                        <a:pt x="4108" y="12790"/>
                      </a:cubicBezTo>
                      <a:lnTo>
                        <a:pt x="7966" y="12790"/>
                      </a:lnTo>
                      <a:cubicBezTo>
                        <a:pt x="8204" y="12790"/>
                        <a:pt x="8418" y="12659"/>
                        <a:pt x="8501" y="12445"/>
                      </a:cubicBezTo>
                      <a:cubicBezTo>
                        <a:pt x="9085" y="10992"/>
                        <a:pt x="9978" y="10123"/>
                        <a:pt x="9978" y="10123"/>
                      </a:cubicBezTo>
                      <a:lnTo>
                        <a:pt x="9966" y="10123"/>
                      </a:lnTo>
                      <a:cubicBezTo>
                        <a:pt x="11133" y="9051"/>
                        <a:pt x="11859" y="7527"/>
                        <a:pt x="11859" y="5837"/>
                      </a:cubicBezTo>
                      <a:cubicBezTo>
                        <a:pt x="11859" y="2616"/>
                        <a:pt x="9241" y="1"/>
                        <a:pt x="602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529;p10">
                  <a:extLst>
                    <a:ext uri="{FF2B5EF4-FFF2-40B4-BE49-F238E27FC236}">
                      <a16:creationId xmlns:a16="http://schemas.microsoft.com/office/drawing/2014/main" id="{D53976F6-66E9-5081-5C7F-52D847EEB8B0}"/>
                    </a:ext>
                  </a:extLst>
                </p:cNvPr>
                <p:cNvSpPr/>
                <p:nvPr/>
              </p:nvSpPr>
              <p:spPr>
                <a:xfrm>
                  <a:off x="4983613" y="3375531"/>
                  <a:ext cx="104231" cy="4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489" extrusionOk="0">
                      <a:moveTo>
                        <a:pt x="406" y="1"/>
                      </a:moveTo>
                      <a:cubicBezTo>
                        <a:pt x="179" y="1"/>
                        <a:pt x="1" y="191"/>
                        <a:pt x="1" y="417"/>
                      </a:cubicBezTo>
                      <a:lnTo>
                        <a:pt x="1" y="501"/>
                      </a:lnTo>
                      <a:cubicBezTo>
                        <a:pt x="1" y="727"/>
                        <a:pt x="179" y="905"/>
                        <a:pt x="406" y="905"/>
                      </a:cubicBezTo>
                      <a:lnTo>
                        <a:pt x="1799" y="905"/>
                      </a:lnTo>
                      <a:lnTo>
                        <a:pt x="1799" y="1275"/>
                      </a:lnTo>
                      <a:cubicBezTo>
                        <a:pt x="1799" y="1941"/>
                        <a:pt x="2346" y="2489"/>
                        <a:pt x="3013" y="2489"/>
                      </a:cubicBezTo>
                      <a:cubicBezTo>
                        <a:pt x="3680" y="2489"/>
                        <a:pt x="4227" y="1941"/>
                        <a:pt x="4227" y="1275"/>
                      </a:cubicBezTo>
                      <a:lnTo>
                        <a:pt x="4227" y="905"/>
                      </a:lnTo>
                      <a:lnTo>
                        <a:pt x="5620" y="905"/>
                      </a:lnTo>
                      <a:cubicBezTo>
                        <a:pt x="5847" y="905"/>
                        <a:pt x="6037" y="727"/>
                        <a:pt x="6037" y="501"/>
                      </a:cubicBezTo>
                      <a:lnTo>
                        <a:pt x="6037" y="417"/>
                      </a:lnTo>
                      <a:cubicBezTo>
                        <a:pt x="6037" y="191"/>
                        <a:pt x="5847" y="1"/>
                        <a:pt x="562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30;p10">
                  <a:extLst>
                    <a:ext uri="{FF2B5EF4-FFF2-40B4-BE49-F238E27FC236}">
                      <a16:creationId xmlns:a16="http://schemas.microsoft.com/office/drawing/2014/main" id="{C590379B-D2B9-88F5-955C-E527539655D3}"/>
                    </a:ext>
                  </a:extLst>
                </p:cNvPr>
                <p:cNvSpPr/>
                <p:nvPr/>
              </p:nvSpPr>
              <p:spPr>
                <a:xfrm>
                  <a:off x="5028429" y="3072970"/>
                  <a:ext cx="14604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2716" extrusionOk="0">
                      <a:moveTo>
                        <a:pt x="417" y="1"/>
                      </a:moveTo>
                      <a:cubicBezTo>
                        <a:pt x="191" y="1"/>
                        <a:pt x="0" y="191"/>
                        <a:pt x="0" y="429"/>
                      </a:cubicBezTo>
                      <a:lnTo>
                        <a:pt x="0" y="2298"/>
                      </a:lnTo>
                      <a:cubicBezTo>
                        <a:pt x="0" y="2525"/>
                        <a:pt x="191" y="2715"/>
                        <a:pt x="417" y="2715"/>
                      </a:cubicBezTo>
                      <a:cubicBezTo>
                        <a:pt x="655" y="2715"/>
                        <a:pt x="846" y="2525"/>
                        <a:pt x="846" y="2298"/>
                      </a:cubicBezTo>
                      <a:lnTo>
                        <a:pt x="846" y="429"/>
                      </a:ln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531;p10">
                  <a:extLst>
                    <a:ext uri="{FF2B5EF4-FFF2-40B4-BE49-F238E27FC236}">
                      <a16:creationId xmlns:a16="http://schemas.microsoft.com/office/drawing/2014/main" id="{1FC79249-1814-99B5-6A04-35958E6BA14D}"/>
                    </a:ext>
                  </a:extLst>
                </p:cNvPr>
                <p:cNvSpPr/>
                <p:nvPr/>
              </p:nvSpPr>
              <p:spPr>
                <a:xfrm>
                  <a:off x="4942301" y="3096224"/>
                  <a:ext cx="32695" cy="4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2469" extrusionOk="0">
                      <a:moveTo>
                        <a:pt x="475" y="1"/>
                      </a:moveTo>
                      <a:cubicBezTo>
                        <a:pt x="402" y="1"/>
                        <a:pt x="329" y="19"/>
                        <a:pt x="262" y="59"/>
                      </a:cubicBezTo>
                      <a:cubicBezTo>
                        <a:pt x="60" y="178"/>
                        <a:pt x="1" y="440"/>
                        <a:pt x="108" y="642"/>
                      </a:cubicBezTo>
                      <a:lnTo>
                        <a:pt x="1048" y="2261"/>
                      </a:lnTo>
                      <a:cubicBezTo>
                        <a:pt x="1128" y="2397"/>
                        <a:pt x="1267" y="2468"/>
                        <a:pt x="1411" y="2468"/>
                      </a:cubicBezTo>
                      <a:cubicBezTo>
                        <a:pt x="1481" y="2468"/>
                        <a:pt x="1553" y="2451"/>
                        <a:pt x="1620" y="2416"/>
                      </a:cubicBezTo>
                      <a:cubicBezTo>
                        <a:pt x="1822" y="2297"/>
                        <a:pt x="1894" y="2035"/>
                        <a:pt x="1775" y="1833"/>
                      </a:cubicBezTo>
                      <a:lnTo>
                        <a:pt x="846" y="213"/>
                      </a:lnTo>
                      <a:cubicBezTo>
                        <a:pt x="766" y="78"/>
                        <a:pt x="622" y="1"/>
                        <a:pt x="47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532;p10">
                  <a:extLst>
                    <a:ext uri="{FF2B5EF4-FFF2-40B4-BE49-F238E27FC236}">
                      <a16:creationId xmlns:a16="http://schemas.microsoft.com/office/drawing/2014/main" id="{9E795BAD-C3A5-863F-9347-0A1FE4C9303B}"/>
                    </a:ext>
                  </a:extLst>
                </p:cNvPr>
                <p:cNvSpPr/>
                <p:nvPr/>
              </p:nvSpPr>
              <p:spPr>
                <a:xfrm>
                  <a:off x="4880222" y="3159011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479" y="0"/>
                      </a:moveTo>
                      <a:cubicBezTo>
                        <a:pt x="332" y="0"/>
                        <a:pt x="188" y="72"/>
                        <a:pt x="108" y="208"/>
                      </a:cubicBezTo>
                      <a:cubicBezTo>
                        <a:pt x="1" y="410"/>
                        <a:pt x="72" y="672"/>
                        <a:pt x="275" y="791"/>
                      </a:cubicBezTo>
                      <a:lnTo>
                        <a:pt x="1882" y="1720"/>
                      </a:lnTo>
                      <a:cubicBezTo>
                        <a:pt x="1949" y="1759"/>
                        <a:pt x="2022" y="1778"/>
                        <a:pt x="2094" y="1778"/>
                      </a:cubicBezTo>
                      <a:cubicBezTo>
                        <a:pt x="2242" y="1778"/>
                        <a:pt x="2386" y="1701"/>
                        <a:pt x="2465" y="1565"/>
                      </a:cubicBezTo>
                      <a:cubicBezTo>
                        <a:pt x="2585" y="1363"/>
                        <a:pt x="2513" y="1113"/>
                        <a:pt x="2311" y="994"/>
                      </a:cubicBezTo>
                      <a:lnTo>
                        <a:pt x="691" y="53"/>
                      </a:lnTo>
                      <a:cubicBezTo>
                        <a:pt x="625" y="18"/>
                        <a:pt x="552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533;p10">
                  <a:extLst>
                    <a:ext uri="{FF2B5EF4-FFF2-40B4-BE49-F238E27FC236}">
                      <a16:creationId xmlns:a16="http://schemas.microsoft.com/office/drawing/2014/main" id="{B3361767-6F1E-818C-4A5E-D3B14A0906DD}"/>
                    </a:ext>
                  </a:extLst>
                </p:cNvPr>
                <p:cNvSpPr/>
                <p:nvPr/>
              </p:nvSpPr>
              <p:spPr>
                <a:xfrm>
                  <a:off x="4858850" y="3244397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17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17" y="846"/>
                      </a:cubicBezTo>
                      <a:lnTo>
                        <a:pt x="2287" y="846"/>
                      </a:lnTo>
                      <a:cubicBezTo>
                        <a:pt x="2525" y="846"/>
                        <a:pt x="2715" y="655"/>
                        <a:pt x="2715" y="417"/>
                      </a:cubicBezTo>
                      <a:cubicBezTo>
                        <a:pt x="2715" y="191"/>
                        <a:pt x="2525" y="0"/>
                        <a:pt x="2287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534;p10">
                  <a:extLst>
                    <a:ext uri="{FF2B5EF4-FFF2-40B4-BE49-F238E27FC236}">
                      <a16:creationId xmlns:a16="http://schemas.microsoft.com/office/drawing/2014/main" id="{A74394C1-0C8A-7E3F-811C-DA22F251C12D}"/>
                    </a:ext>
                  </a:extLst>
                </p:cNvPr>
                <p:cNvSpPr/>
                <p:nvPr/>
              </p:nvSpPr>
              <p:spPr>
                <a:xfrm>
                  <a:off x="4881050" y="3313279"/>
                  <a:ext cx="44624" cy="3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4" extrusionOk="0">
                      <a:moveTo>
                        <a:pt x="2105" y="1"/>
                      </a:moveTo>
                      <a:cubicBezTo>
                        <a:pt x="2033" y="1"/>
                        <a:pt x="1960" y="19"/>
                        <a:pt x="1894" y="58"/>
                      </a:cubicBezTo>
                      <a:lnTo>
                        <a:pt x="274" y="987"/>
                      </a:lnTo>
                      <a:cubicBezTo>
                        <a:pt x="72" y="1106"/>
                        <a:pt x="0" y="1368"/>
                        <a:pt x="120" y="1571"/>
                      </a:cubicBezTo>
                      <a:cubicBezTo>
                        <a:pt x="199" y="1706"/>
                        <a:pt x="343" y="1783"/>
                        <a:pt x="491" y="1783"/>
                      </a:cubicBezTo>
                      <a:cubicBezTo>
                        <a:pt x="563" y="1783"/>
                        <a:pt x="636" y="1765"/>
                        <a:pt x="703" y="1725"/>
                      </a:cubicBezTo>
                      <a:lnTo>
                        <a:pt x="2310" y="797"/>
                      </a:lnTo>
                      <a:cubicBezTo>
                        <a:pt x="2513" y="678"/>
                        <a:pt x="2584" y="416"/>
                        <a:pt x="2465" y="213"/>
                      </a:cubicBezTo>
                      <a:cubicBezTo>
                        <a:pt x="2393" y="78"/>
                        <a:pt x="2252" y="1"/>
                        <a:pt x="210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535;p10">
                  <a:extLst>
                    <a:ext uri="{FF2B5EF4-FFF2-40B4-BE49-F238E27FC236}">
                      <a16:creationId xmlns:a16="http://schemas.microsoft.com/office/drawing/2014/main" id="{840CEB96-F56A-195D-D4CB-028F0C51E8C3}"/>
                    </a:ext>
                  </a:extLst>
                </p:cNvPr>
                <p:cNvSpPr/>
                <p:nvPr/>
              </p:nvSpPr>
              <p:spPr>
                <a:xfrm>
                  <a:off x="5148255" y="3311639"/>
                  <a:ext cx="44624" cy="3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3" extrusionOk="0">
                      <a:moveTo>
                        <a:pt x="491" y="0"/>
                      </a:moveTo>
                      <a:cubicBezTo>
                        <a:pt x="344" y="0"/>
                        <a:pt x="200" y="77"/>
                        <a:pt x="120" y="213"/>
                      </a:cubicBezTo>
                      <a:cubicBezTo>
                        <a:pt x="1" y="415"/>
                        <a:pt x="72" y="677"/>
                        <a:pt x="274" y="796"/>
                      </a:cubicBezTo>
                      <a:lnTo>
                        <a:pt x="1894" y="1725"/>
                      </a:lnTo>
                      <a:cubicBezTo>
                        <a:pt x="1960" y="1764"/>
                        <a:pt x="2034" y="1783"/>
                        <a:pt x="2106" y="1783"/>
                      </a:cubicBezTo>
                      <a:cubicBezTo>
                        <a:pt x="2253" y="1783"/>
                        <a:pt x="2397" y="1706"/>
                        <a:pt x="2477" y="1570"/>
                      </a:cubicBezTo>
                      <a:cubicBezTo>
                        <a:pt x="2584" y="1368"/>
                        <a:pt x="2525" y="1106"/>
                        <a:pt x="2322" y="999"/>
                      </a:cubicBezTo>
                      <a:lnTo>
                        <a:pt x="703" y="58"/>
                      </a:lnTo>
                      <a:cubicBezTo>
                        <a:pt x="636" y="19"/>
                        <a:pt x="563" y="0"/>
                        <a:pt x="491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536;p10">
                  <a:extLst>
                    <a:ext uri="{FF2B5EF4-FFF2-40B4-BE49-F238E27FC236}">
                      <a16:creationId xmlns:a16="http://schemas.microsoft.com/office/drawing/2014/main" id="{4DBD303A-E6B7-0F95-E1D6-AA296901FEDE}"/>
                    </a:ext>
                  </a:extLst>
                </p:cNvPr>
                <p:cNvSpPr/>
                <p:nvPr/>
              </p:nvSpPr>
              <p:spPr>
                <a:xfrm>
                  <a:off x="5167366" y="3242550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30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30" y="846"/>
                      </a:cubicBezTo>
                      <a:lnTo>
                        <a:pt x="2299" y="846"/>
                      </a:lnTo>
                      <a:cubicBezTo>
                        <a:pt x="2525" y="846"/>
                        <a:pt x="2716" y="655"/>
                        <a:pt x="2716" y="417"/>
                      </a:cubicBezTo>
                      <a:cubicBezTo>
                        <a:pt x="2716" y="191"/>
                        <a:pt x="2525" y="0"/>
                        <a:pt x="229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537;p10">
                  <a:extLst>
                    <a:ext uri="{FF2B5EF4-FFF2-40B4-BE49-F238E27FC236}">
                      <a16:creationId xmlns:a16="http://schemas.microsoft.com/office/drawing/2014/main" id="{F7CEB9BB-970F-3E5E-4108-5BCB382F5B48}"/>
                    </a:ext>
                  </a:extLst>
                </p:cNvPr>
                <p:cNvSpPr/>
                <p:nvPr/>
              </p:nvSpPr>
              <p:spPr>
                <a:xfrm>
                  <a:off x="5147426" y="3157475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2103" y="1"/>
                      </a:moveTo>
                      <a:cubicBezTo>
                        <a:pt x="2033" y="1"/>
                        <a:pt x="1961" y="19"/>
                        <a:pt x="1894" y="59"/>
                      </a:cubicBezTo>
                      <a:lnTo>
                        <a:pt x="275" y="987"/>
                      </a:lnTo>
                      <a:cubicBezTo>
                        <a:pt x="72" y="1106"/>
                        <a:pt x="1" y="1368"/>
                        <a:pt x="120" y="1571"/>
                      </a:cubicBezTo>
                      <a:cubicBezTo>
                        <a:pt x="200" y="1706"/>
                        <a:pt x="339" y="1778"/>
                        <a:pt x="483" y="1778"/>
                      </a:cubicBezTo>
                      <a:cubicBezTo>
                        <a:pt x="553" y="1778"/>
                        <a:pt x="625" y="1761"/>
                        <a:pt x="692" y="1725"/>
                      </a:cubicBezTo>
                      <a:lnTo>
                        <a:pt x="2311" y="785"/>
                      </a:lnTo>
                      <a:cubicBezTo>
                        <a:pt x="2513" y="666"/>
                        <a:pt x="2585" y="416"/>
                        <a:pt x="2466" y="213"/>
                      </a:cubicBezTo>
                      <a:cubicBezTo>
                        <a:pt x="2386" y="78"/>
                        <a:pt x="2247" y="1"/>
                        <a:pt x="2103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538;p10">
                  <a:extLst>
                    <a:ext uri="{FF2B5EF4-FFF2-40B4-BE49-F238E27FC236}">
                      <a16:creationId xmlns:a16="http://schemas.microsoft.com/office/drawing/2014/main" id="{8B5A71EB-2982-6B8D-FB42-A0448C38F5C4}"/>
                    </a:ext>
                  </a:extLst>
                </p:cNvPr>
                <p:cNvSpPr/>
                <p:nvPr/>
              </p:nvSpPr>
              <p:spPr>
                <a:xfrm>
                  <a:off x="5096465" y="3095412"/>
                  <a:ext cx="32902" cy="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462" extrusionOk="0">
                      <a:moveTo>
                        <a:pt x="1419" y="0"/>
                      </a:moveTo>
                      <a:cubicBezTo>
                        <a:pt x="1272" y="0"/>
                        <a:pt x="1128" y="77"/>
                        <a:pt x="1048" y="213"/>
                      </a:cubicBezTo>
                      <a:lnTo>
                        <a:pt x="119" y="1832"/>
                      </a:lnTo>
                      <a:cubicBezTo>
                        <a:pt x="0" y="2034"/>
                        <a:pt x="72" y="2284"/>
                        <a:pt x="274" y="2403"/>
                      </a:cubicBezTo>
                      <a:cubicBezTo>
                        <a:pt x="341" y="2443"/>
                        <a:pt x="414" y="2461"/>
                        <a:pt x="486" y="2461"/>
                      </a:cubicBezTo>
                      <a:cubicBezTo>
                        <a:pt x="634" y="2461"/>
                        <a:pt x="778" y="2384"/>
                        <a:pt x="857" y="2249"/>
                      </a:cubicBezTo>
                      <a:lnTo>
                        <a:pt x="1786" y="629"/>
                      </a:lnTo>
                      <a:cubicBezTo>
                        <a:pt x="1905" y="427"/>
                        <a:pt x="1834" y="177"/>
                        <a:pt x="1631" y="58"/>
                      </a:cubicBezTo>
                      <a:cubicBezTo>
                        <a:pt x="1565" y="19"/>
                        <a:pt x="1492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" name="Google Shape;539;p10">
                <a:extLst>
                  <a:ext uri="{FF2B5EF4-FFF2-40B4-BE49-F238E27FC236}">
                    <a16:creationId xmlns:a16="http://schemas.microsoft.com/office/drawing/2014/main" id="{2F74FAAB-417E-EB53-6380-451CB751FCE4}"/>
                  </a:ext>
                </a:extLst>
              </p:cNvPr>
              <p:cNvGrpSpPr/>
              <p:nvPr/>
            </p:nvGrpSpPr>
            <p:grpSpPr>
              <a:xfrm>
                <a:off x="5314538" y="2951176"/>
                <a:ext cx="1499581" cy="1442921"/>
                <a:chOff x="3985903" y="2213381"/>
                <a:chExt cx="1124686" cy="1082191"/>
              </a:xfrm>
            </p:grpSpPr>
            <p:sp>
              <p:nvSpPr>
                <p:cNvPr id="48" name="Google Shape;540;p10">
                  <a:extLst>
                    <a:ext uri="{FF2B5EF4-FFF2-40B4-BE49-F238E27FC236}">
                      <a16:creationId xmlns:a16="http://schemas.microsoft.com/office/drawing/2014/main" id="{7493D733-7C04-B6E7-3BFD-7A98CE5B2D7C}"/>
                    </a:ext>
                  </a:extLst>
                </p:cNvPr>
                <p:cNvSpPr/>
                <p:nvPr/>
              </p:nvSpPr>
              <p:spPr>
                <a:xfrm>
                  <a:off x="3987353" y="2214624"/>
                  <a:ext cx="1123236" cy="107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8" h="62541" extrusionOk="0">
                      <a:moveTo>
                        <a:pt x="32529" y="0"/>
                      </a:moveTo>
                      <a:cubicBezTo>
                        <a:pt x="29212" y="0"/>
                        <a:pt x="25896" y="1262"/>
                        <a:pt x="23372" y="3786"/>
                      </a:cubicBezTo>
                      <a:lnTo>
                        <a:pt x="5048" y="22110"/>
                      </a:lnTo>
                      <a:cubicBezTo>
                        <a:pt x="0" y="27158"/>
                        <a:pt x="0" y="35374"/>
                        <a:pt x="5048" y="40434"/>
                      </a:cubicBezTo>
                      <a:lnTo>
                        <a:pt x="23372" y="58746"/>
                      </a:lnTo>
                      <a:cubicBezTo>
                        <a:pt x="25896" y="61276"/>
                        <a:pt x="29212" y="62541"/>
                        <a:pt x="32528" y="62541"/>
                      </a:cubicBezTo>
                      <a:cubicBezTo>
                        <a:pt x="35844" y="62541"/>
                        <a:pt x="39160" y="61276"/>
                        <a:pt x="41684" y="58746"/>
                      </a:cubicBezTo>
                      <a:cubicBezTo>
                        <a:pt x="46744" y="53697"/>
                        <a:pt x="54959" y="45482"/>
                        <a:pt x="60008" y="40422"/>
                      </a:cubicBezTo>
                      <a:cubicBezTo>
                        <a:pt x="65068" y="35374"/>
                        <a:pt x="65068" y="27158"/>
                        <a:pt x="60008" y="22110"/>
                      </a:cubicBezTo>
                      <a:cubicBezTo>
                        <a:pt x="54959" y="17062"/>
                        <a:pt x="46744" y="8835"/>
                        <a:pt x="41696" y="3786"/>
                      </a:cubicBezTo>
                      <a:cubicBezTo>
                        <a:pt x="39166" y="1262"/>
                        <a:pt x="35847" y="0"/>
                        <a:pt x="32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" name="Google Shape;541;p10">
                  <a:extLst>
                    <a:ext uri="{FF2B5EF4-FFF2-40B4-BE49-F238E27FC236}">
                      <a16:creationId xmlns:a16="http://schemas.microsoft.com/office/drawing/2014/main" id="{C8737600-55A2-2A0F-9F05-4BBDD7BF8BC1}"/>
                    </a:ext>
                  </a:extLst>
                </p:cNvPr>
                <p:cNvGrpSpPr/>
                <p:nvPr/>
              </p:nvGrpSpPr>
              <p:grpSpPr>
                <a:xfrm>
                  <a:off x="4380547" y="2919635"/>
                  <a:ext cx="636781" cy="375937"/>
                  <a:chOff x="4380547" y="2919635"/>
                  <a:chExt cx="636781" cy="375937"/>
                </a:xfrm>
              </p:grpSpPr>
              <p:sp>
                <p:nvSpPr>
                  <p:cNvPr id="59" name="Google Shape;542;p10">
                    <a:extLst>
                      <a:ext uri="{FF2B5EF4-FFF2-40B4-BE49-F238E27FC236}">
                        <a16:creationId xmlns:a16="http://schemas.microsoft.com/office/drawing/2014/main" id="{565D34DA-BF69-C1F6-4872-76A314F67879}"/>
                      </a:ext>
                    </a:extLst>
                  </p:cNvPr>
                  <p:cNvSpPr/>
                  <p:nvPr/>
                </p:nvSpPr>
                <p:spPr>
                  <a:xfrm>
                    <a:off x="4380547" y="3114281"/>
                    <a:ext cx="336481" cy="181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92" h="10502" extrusionOk="0">
                        <a:moveTo>
                          <a:pt x="1" y="1"/>
                        </a:moveTo>
                        <a:lnTo>
                          <a:pt x="1" y="6097"/>
                        </a:lnTo>
                        <a:lnTo>
                          <a:pt x="13" y="6121"/>
                        </a:lnTo>
                        <a:cubicBezTo>
                          <a:pt x="156" y="6287"/>
                          <a:pt x="322" y="6466"/>
                          <a:pt x="537" y="6692"/>
                        </a:cubicBezTo>
                        <a:cubicBezTo>
                          <a:pt x="3001" y="9145"/>
                          <a:pt x="6263" y="10502"/>
                          <a:pt x="9752" y="10502"/>
                        </a:cubicBezTo>
                        <a:cubicBezTo>
                          <a:pt x="13241" y="10502"/>
                          <a:pt x="16503" y="9145"/>
                          <a:pt x="18956" y="6692"/>
                        </a:cubicBezTo>
                        <a:lnTo>
                          <a:pt x="19491" y="6144"/>
                        </a:lnTo>
                        <a:lnTo>
                          <a:pt x="19491" y="1"/>
                        </a:lnTo>
                        <a:lnTo>
                          <a:pt x="18658" y="846"/>
                        </a:lnTo>
                        <a:cubicBezTo>
                          <a:pt x="18205" y="1299"/>
                          <a:pt x="17777" y="1727"/>
                          <a:pt x="17372" y="2132"/>
                        </a:cubicBezTo>
                        <a:cubicBezTo>
                          <a:pt x="15336" y="4168"/>
                          <a:pt x="12633" y="5287"/>
                          <a:pt x="9752" y="5287"/>
                        </a:cubicBezTo>
                        <a:cubicBezTo>
                          <a:pt x="6871" y="5287"/>
                          <a:pt x="4156" y="4168"/>
                          <a:pt x="2132" y="2132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543;p10">
                    <a:extLst>
                      <a:ext uri="{FF2B5EF4-FFF2-40B4-BE49-F238E27FC236}">
                        <a16:creationId xmlns:a16="http://schemas.microsoft.com/office/drawing/2014/main" id="{66795B23-4525-2FCC-6ADA-07AAFB23F913}"/>
                      </a:ext>
                    </a:extLst>
                  </p:cNvPr>
                  <p:cNvSpPr/>
                  <p:nvPr/>
                </p:nvSpPr>
                <p:spPr>
                  <a:xfrm>
                    <a:off x="4714354" y="2919635"/>
                    <a:ext cx="302974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1" h="17563" extrusionOk="0">
                        <a:moveTo>
                          <a:pt x="1" y="1"/>
                        </a:moveTo>
                        <a:lnTo>
                          <a:pt x="1" y="17562"/>
                        </a:lnTo>
                        <a:lnTo>
                          <a:pt x="17550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" name="Google Shape;544;p10">
                  <a:extLst>
                    <a:ext uri="{FF2B5EF4-FFF2-40B4-BE49-F238E27FC236}">
                      <a16:creationId xmlns:a16="http://schemas.microsoft.com/office/drawing/2014/main" id="{A0914CC8-1D4B-91F3-50D0-18B743922E23}"/>
                    </a:ext>
                  </a:extLst>
                </p:cNvPr>
                <p:cNvGrpSpPr/>
                <p:nvPr/>
              </p:nvGrpSpPr>
              <p:grpSpPr>
                <a:xfrm>
                  <a:off x="4714354" y="2285940"/>
                  <a:ext cx="375747" cy="636160"/>
                  <a:chOff x="4714354" y="2285940"/>
                  <a:chExt cx="375747" cy="636160"/>
                </a:xfrm>
              </p:grpSpPr>
              <p:sp>
                <p:nvSpPr>
                  <p:cNvPr id="57" name="Google Shape;545;p10">
                    <a:extLst>
                      <a:ext uri="{FF2B5EF4-FFF2-40B4-BE49-F238E27FC236}">
                        <a16:creationId xmlns:a16="http://schemas.microsoft.com/office/drawing/2014/main" id="{43654DF9-D387-D75B-91A6-74B7E9EB488C}"/>
                      </a:ext>
                    </a:extLst>
                  </p:cNvPr>
                  <p:cNvSpPr/>
                  <p:nvPr/>
                </p:nvSpPr>
                <p:spPr>
                  <a:xfrm>
                    <a:off x="4908793" y="2585619"/>
                    <a:ext cx="181308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03" h="19492" extrusionOk="0">
                        <a:moveTo>
                          <a:pt x="13" y="1"/>
                        </a:moveTo>
                        <a:lnTo>
                          <a:pt x="2132" y="2144"/>
                        </a:lnTo>
                        <a:cubicBezTo>
                          <a:pt x="6347" y="6347"/>
                          <a:pt x="6347" y="13169"/>
                          <a:pt x="2132" y="17372"/>
                        </a:cubicBezTo>
                        <a:lnTo>
                          <a:pt x="1" y="19491"/>
                        </a:lnTo>
                        <a:lnTo>
                          <a:pt x="6156" y="19491"/>
                        </a:lnTo>
                        <a:lnTo>
                          <a:pt x="6156" y="19456"/>
                        </a:lnTo>
                        <a:lnTo>
                          <a:pt x="6650" y="18904"/>
                        </a:lnTo>
                        <a:lnTo>
                          <a:pt x="6650" y="18904"/>
                        </a:lnTo>
                        <a:lnTo>
                          <a:pt x="6692" y="18968"/>
                        </a:lnTo>
                        <a:cubicBezTo>
                          <a:pt x="9157" y="16515"/>
                          <a:pt x="10502" y="13264"/>
                          <a:pt x="10502" y="9776"/>
                        </a:cubicBezTo>
                        <a:cubicBezTo>
                          <a:pt x="10502" y="6299"/>
                          <a:pt x="9145" y="3013"/>
                          <a:pt x="6692" y="549"/>
                        </a:cubicBezTo>
                        <a:lnTo>
                          <a:pt x="6144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" name="Google Shape;546;p10">
                    <a:extLst>
                      <a:ext uri="{FF2B5EF4-FFF2-40B4-BE49-F238E27FC236}">
                        <a16:creationId xmlns:a16="http://schemas.microsoft.com/office/drawing/2014/main" id="{764608D4-E470-55E7-E9C7-32067AA0578C}"/>
                      </a:ext>
                    </a:extLst>
                  </p:cNvPr>
                  <p:cNvSpPr/>
                  <p:nvPr/>
                </p:nvSpPr>
                <p:spPr>
                  <a:xfrm>
                    <a:off x="4714354" y="2285940"/>
                    <a:ext cx="303181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63" h="17503" extrusionOk="0">
                        <a:moveTo>
                          <a:pt x="1" y="1"/>
                        </a:moveTo>
                        <a:lnTo>
                          <a:pt x="1" y="17503"/>
                        </a:lnTo>
                        <a:lnTo>
                          <a:pt x="17562" y="17503"/>
                        </a:lnTo>
                        <a:lnTo>
                          <a:pt x="17146" y="17098"/>
                        </a:lnTo>
                        <a:cubicBezTo>
                          <a:pt x="12240" y="12193"/>
                          <a:pt x="4954" y="4930"/>
                          <a:pt x="143" y="120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" name="Google Shape;547;p10">
                  <a:extLst>
                    <a:ext uri="{FF2B5EF4-FFF2-40B4-BE49-F238E27FC236}">
                      <a16:creationId xmlns:a16="http://schemas.microsoft.com/office/drawing/2014/main" id="{2E1A007F-AB6D-77A2-DDC7-4BF877468BAF}"/>
                    </a:ext>
                  </a:extLst>
                </p:cNvPr>
                <p:cNvGrpSpPr/>
                <p:nvPr/>
              </p:nvGrpSpPr>
              <p:grpSpPr>
                <a:xfrm>
                  <a:off x="3985903" y="2585619"/>
                  <a:ext cx="397112" cy="637197"/>
                  <a:chOff x="3985903" y="2585619"/>
                  <a:chExt cx="397112" cy="637197"/>
                </a:xfrm>
              </p:grpSpPr>
              <p:sp>
                <p:nvSpPr>
                  <p:cNvPr id="55" name="Google Shape;548;p10">
                    <a:extLst>
                      <a:ext uri="{FF2B5EF4-FFF2-40B4-BE49-F238E27FC236}">
                        <a16:creationId xmlns:a16="http://schemas.microsoft.com/office/drawing/2014/main" id="{4714B3B1-B326-B7D6-A1D3-C75129717DC2}"/>
                      </a:ext>
                    </a:extLst>
                  </p:cNvPr>
                  <p:cNvSpPr/>
                  <p:nvPr/>
                </p:nvSpPr>
                <p:spPr>
                  <a:xfrm>
                    <a:off x="3985903" y="2585619"/>
                    <a:ext cx="203093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5" h="19492" extrusionOk="0">
                        <a:moveTo>
                          <a:pt x="5621" y="1"/>
                        </a:moveTo>
                        <a:lnTo>
                          <a:pt x="5085" y="549"/>
                        </a:lnTo>
                        <a:cubicBezTo>
                          <a:pt x="1" y="5633"/>
                          <a:pt x="1" y="13884"/>
                          <a:pt x="5085" y="18968"/>
                        </a:cubicBezTo>
                        <a:lnTo>
                          <a:pt x="5621" y="19491"/>
                        </a:lnTo>
                        <a:lnTo>
                          <a:pt x="11764" y="19491"/>
                        </a:lnTo>
                        <a:lnTo>
                          <a:pt x="9633" y="17384"/>
                        </a:lnTo>
                        <a:cubicBezTo>
                          <a:pt x="7597" y="15348"/>
                          <a:pt x="6478" y="12657"/>
                          <a:pt x="6478" y="9776"/>
                        </a:cubicBezTo>
                        <a:cubicBezTo>
                          <a:pt x="6478" y="6895"/>
                          <a:pt x="7597" y="4168"/>
                          <a:pt x="9633" y="2144"/>
                        </a:cubicBezTo>
                        <a:lnTo>
                          <a:pt x="11764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549;p10">
                    <a:extLst>
                      <a:ext uri="{FF2B5EF4-FFF2-40B4-BE49-F238E27FC236}">
                        <a16:creationId xmlns:a16="http://schemas.microsoft.com/office/drawing/2014/main" id="{E0EAA080-D8F7-0666-C189-2FA0CCA73C6E}"/>
                      </a:ext>
                    </a:extLst>
                  </p:cNvPr>
                  <p:cNvSpPr/>
                  <p:nvPr/>
                </p:nvSpPr>
                <p:spPr>
                  <a:xfrm>
                    <a:off x="4080455" y="2919635"/>
                    <a:ext cx="302560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63" extrusionOk="0">
                        <a:moveTo>
                          <a:pt x="1" y="1"/>
                        </a:moveTo>
                        <a:lnTo>
                          <a:pt x="120" y="143"/>
                        </a:lnTo>
                        <a:cubicBezTo>
                          <a:pt x="5025" y="5049"/>
                          <a:pt x="12502" y="12526"/>
                          <a:pt x="17396" y="17431"/>
                        </a:cubicBezTo>
                        <a:lnTo>
                          <a:pt x="17527" y="17562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" name="Google Shape;550;p10">
                  <a:extLst>
                    <a:ext uri="{FF2B5EF4-FFF2-40B4-BE49-F238E27FC236}">
                      <a16:creationId xmlns:a16="http://schemas.microsoft.com/office/drawing/2014/main" id="{4C9F4506-E34B-F5C4-3A1F-3428E6298776}"/>
                    </a:ext>
                  </a:extLst>
                </p:cNvPr>
                <p:cNvGrpSpPr/>
                <p:nvPr/>
              </p:nvGrpSpPr>
              <p:grpSpPr>
                <a:xfrm>
                  <a:off x="4080455" y="2213381"/>
                  <a:ext cx="636573" cy="374705"/>
                  <a:chOff x="4080455" y="2213381"/>
                  <a:chExt cx="636573" cy="374705"/>
                </a:xfrm>
              </p:grpSpPr>
              <p:sp>
                <p:nvSpPr>
                  <p:cNvPr id="53" name="Google Shape;551;p10">
                    <a:extLst>
                      <a:ext uri="{FF2B5EF4-FFF2-40B4-BE49-F238E27FC236}">
                        <a16:creationId xmlns:a16="http://schemas.microsoft.com/office/drawing/2014/main" id="{1901B4EC-FAE6-1C5A-771A-CFA363C449BF}"/>
                      </a:ext>
                    </a:extLst>
                  </p:cNvPr>
                  <p:cNvSpPr/>
                  <p:nvPr/>
                </p:nvSpPr>
                <p:spPr>
                  <a:xfrm>
                    <a:off x="4380340" y="2213381"/>
                    <a:ext cx="336688" cy="181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04" h="10491" extrusionOk="0">
                        <a:moveTo>
                          <a:pt x="9764" y="1"/>
                        </a:moveTo>
                        <a:cubicBezTo>
                          <a:pt x="6287" y="1"/>
                          <a:pt x="3013" y="1358"/>
                          <a:pt x="549" y="3811"/>
                        </a:cubicBezTo>
                        <a:lnTo>
                          <a:pt x="1" y="4358"/>
                        </a:lnTo>
                        <a:lnTo>
                          <a:pt x="1" y="10490"/>
                        </a:lnTo>
                        <a:lnTo>
                          <a:pt x="2144" y="8359"/>
                        </a:lnTo>
                        <a:cubicBezTo>
                          <a:pt x="4180" y="6323"/>
                          <a:pt x="6883" y="5204"/>
                          <a:pt x="9764" y="5204"/>
                        </a:cubicBezTo>
                        <a:cubicBezTo>
                          <a:pt x="12645" y="5204"/>
                          <a:pt x="15348" y="6323"/>
                          <a:pt x="17384" y="8359"/>
                        </a:cubicBezTo>
                        <a:lnTo>
                          <a:pt x="19503" y="10490"/>
                        </a:lnTo>
                        <a:lnTo>
                          <a:pt x="19503" y="4442"/>
                        </a:lnTo>
                        <a:lnTo>
                          <a:pt x="19444" y="4442"/>
                        </a:lnTo>
                        <a:lnTo>
                          <a:pt x="18932" y="3894"/>
                        </a:lnTo>
                        <a:lnTo>
                          <a:pt x="18979" y="3823"/>
                        </a:lnTo>
                        <a:cubicBezTo>
                          <a:pt x="16527" y="1370"/>
                          <a:pt x="13253" y="1"/>
                          <a:pt x="9764" y="1"/>
                        </a:cubicBez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552;p10">
                    <a:extLst>
                      <a:ext uri="{FF2B5EF4-FFF2-40B4-BE49-F238E27FC236}">
                        <a16:creationId xmlns:a16="http://schemas.microsoft.com/office/drawing/2014/main" id="{422B5657-B4E5-3A4C-0D4D-41438B07851B}"/>
                      </a:ext>
                    </a:extLst>
                  </p:cNvPr>
                  <p:cNvSpPr/>
                  <p:nvPr/>
                </p:nvSpPr>
                <p:spPr>
                  <a:xfrm>
                    <a:off x="4080455" y="2285940"/>
                    <a:ext cx="302560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03" extrusionOk="0">
                        <a:moveTo>
                          <a:pt x="17527" y="1"/>
                        </a:moveTo>
                        <a:lnTo>
                          <a:pt x="1" y="17503"/>
                        </a:lnTo>
                        <a:lnTo>
                          <a:pt x="17527" y="17503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1" name="Google Shape;553;p10">
                <a:extLst>
                  <a:ext uri="{FF2B5EF4-FFF2-40B4-BE49-F238E27FC236}">
                    <a16:creationId xmlns:a16="http://schemas.microsoft.com/office/drawing/2014/main" id="{4422193F-8695-9DF7-2151-0F614CDF820F}"/>
                  </a:ext>
                </a:extLst>
              </p:cNvPr>
              <p:cNvGrpSpPr/>
              <p:nvPr/>
            </p:nvGrpSpPr>
            <p:grpSpPr>
              <a:xfrm>
                <a:off x="5909378" y="3494930"/>
                <a:ext cx="311836" cy="355292"/>
                <a:chOff x="4645650" y="3962900"/>
                <a:chExt cx="259950" cy="296175"/>
              </a:xfrm>
            </p:grpSpPr>
            <p:sp>
              <p:nvSpPr>
                <p:cNvPr id="42" name="Google Shape;554;p10">
                  <a:extLst>
                    <a:ext uri="{FF2B5EF4-FFF2-40B4-BE49-F238E27FC236}">
                      <a16:creationId xmlns:a16="http://schemas.microsoft.com/office/drawing/2014/main" id="{63F5C62C-E260-F4D8-2602-D5E1CE3E2CA1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555;p10">
                  <a:extLst>
                    <a:ext uri="{FF2B5EF4-FFF2-40B4-BE49-F238E27FC236}">
                      <a16:creationId xmlns:a16="http://schemas.microsoft.com/office/drawing/2014/main" id="{719CFC7C-80C8-0DDD-FEB4-4F08298469EA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556;p10">
                  <a:extLst>
                    <a:ext uri="{FF2B5EF4-FFF2-40B4-BE49-F238E27FC236}">
                      <a16:creationId xmlns:a16="http://schemas.microsoft.com/office/drawing/2014/main" id="{ABF38D15-F25C-0F53-69B7-273756145EDB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557;p10">
                  <a:extLst>
                    <a:ext uri="{FF2B5EF4-FFF2-40B4-BE49-F238E27FC236}">
                      <a16:creationId xmlns:a16="http://schemas.microsoft.com/office/drawing/2014/main" id="{1C2B35FF-A264-61E9-7CEF-F2843703CFD6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558;p10">
                  <a:extLst>
                    <a:ext uri="{FF2B5EF4-FFF2-40B4-BE49-F238E27FC236}">
                      <a16:creationId xmlns:a16="http://schemas.microsoft.com/office/drawing/2014/main" id="{2E0710A2-90F6-AF51-A062-2E2D42F7C248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559;p10">
                  <a:extLst>
                    <a:ext uri="{FF2B5EF4-FFF2-40B4-BE49-F238E27FC236}">
                      <a16:creationId xmlns:a16="http://schemas.microsoft.com/office/drawing/2014/main" id="{0509B39A-E5B5-1C89-9E3E-687DFF901AB8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" name="Google Shape;560;p10">
              <a:extLst>
                <a:ext uri="{FF2B5EF4-FFF2-40B4-BE49-F238E27FC236}">
                  <a16:creationId xmlns:a16="http://schemas.microsoft.com/office/drawing/2014/main" id="{DC8387E6-CA52-2F26-2165-766844D4EC92}"/>
                </a:ext>
              </a:extLst>
            </p:cNvPr>
            <p:cNvGrpSpPr/>
            <p:nvPr/>
          </p:nvGrpSpPr>
          <p:grpSpPr>
            <a:xfrm>
              <a:off x="5746162" y="3855107"/>
              <a:ext cx="462347" cy="245835"/>
              <a:chOff x="3891558" y="2180494"/>
              <a:chExt cx="346769" cy="184381"/>
            </a:xfrm>
          </p:grpSpPr>
          <p:sp>
            <p:nvSpPr>
              <p:cNvPr id="28" name="Google Shape;561;p10">
                <a:extLst>
                  <a:ext uri="{FF2B5EF4-FFF2-40B4-BE49-F238E27FC236}">
                    <a16:creationId xmlns:a16="http://schemas.microsoft.com/office/drawing/2014/main" id="{80599BC0-3C3B-8533-621A-CFDE396D55A1}"/>
                  </a:ext>
                </a:extLst>
              </p:cNvPr>
              <p:cNvSpPr/>
              <p:nvPr/>
            </p:nvSpPr>
            <p:spPr>
              <a:xfrm>
                <a:off x="3949943" y="2180494"/>
                <a:ext cx="230006" cy="184381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0681" extrusionOk="0">
                    <a:moveTo>
                      <a:pt x="1369" y="1"/>
                    </a:moveTo>
                    <a:cubicBezTo>
                      <a:pt x="619" y="1"/>
                      <a:pt x="0" y="620"/>
                      <a:pt x="0" y="1370"/>
                    </a:cubicBezTo>
                    <a:lnTo>
                      <a:pt x="0" y="9311"/>
                    </a:lnTo>
                    <a:cubicBezTo>
                      <a:pt x="0" y="10073"/>
                      <a:pt x="619" y="10681"/>
                      <a:pt x="1369" y="10681"/>
                    </a:cubicBezTo>
                    <a:lnTo>
                      <a:pt x="3453" y="10681"/>
                    </a:lnTo>
                    <a:lnTo>
                      <a:pt x="3453" y="5906"/>
                    </a:lnTo>
                    <a:lnTo>
                      <a:pt x="9870" y="5906"/>
                    </a:lnTo>
                    <a:lnTo>
                      <a:pt x="9870" y="10681"/>
                    </a:lnTo>
                    <a:lnTo>
                      <a:pt x="11954" y="10681"/>
                    </a:lnTo>
                    <a:cubicBezTo>
                      <a:pt x="12704" y="10681"/>
                      <a:pt x="13323" y="10073"/>
                      <a:pt x="13323" y="9311"/>
                    </a:cubicBezTo>
                    <a:lnTo>
                      <a:pt x="13323" y="1370"/>
                    </a:lnTo>
                    <a:cubicBezTo>
                      <a:pt x="13323" y="620"/>
                      <a:pt x="12704" y="1"/>
                      <a:pt x="11954" y="1"/>
                    </a:cubicBezTo>
                    <a:lnTo>
                      <a:pt x="9870" y="1"/>
                    </a:lnTo>
                    <a:lnTo>
                      <a:pt x="9870" y="3966"/>
                    </a:lnTo>
                    <a:lnTo>
                      <a:pt x="3453" y="3966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562;p10">
                <a:extLst>
                  <a:ext uri="{FF2B5EF4-FFF2-40B4-BE49-F238E27FC236}">
                    <a16:creationId xmlns:a16="http://schemas.microsoft.com/office/drawing/2014/main" id="{C0C5AAA9-B889-97F2-CE45-66E942346196}"/>
                  </a:ext>
                </a:extLst>
              </p:cNvPr>
              <p:cNvSpPr/>
              <p:nvPr/>
            </p:nvSpPr>
            <p:spPr>
              <a:xfrm>
                <a:off x="4187334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" y="1"/>
                    </a:moveTo>
                    <a:lnTo>
                      <a:pt x="1" y="8621"/>
                    </a:lnTo>
                    <a:lnTo>
                      <a:pt x="1108" y="8621"/>
                    </a:lnTo>
                    <a:cubicBezTo>
                      <a:pt x="1692" y="8621"/>
                      <a:pt x="2156" y="8144"/>
                      <a:pt x="2156" y="7573"/>
                    </a:cubicBezTo>
                    <a:lnTo>
                      <a:pt x="2156" y="5537"/>
                    </a:lnTo>
                    <a:lnTo>
                      <a:pt x="2454" y="5537"/>
                    </a:lnTo>
                    <a:cubicBezTo>
                      <a:pt x="2727" y="5537"/>
                      <a:pt x="2954" y="5311"/>
                      <a:pt x="2954" y="5037"/>
                    </a:cubicBezTo>
                    <a:lnTo>
                      <a:pt x="2954" y="3584"/>
                    </a:lnTo>
                    <a:cubicBezTo>
                      <a:pt x="2954" y="3299"/>
                      <a:pt x="2727" y="3084"/>
                      <a:pt x="2454" y="3084"/>
                    </a:cubicBezTo>
                    <a:lnTo>
                      <a:pt x="2156" y="3084"/>
                    </a:lnTo>
                    <a:lnTo>
                      <a:pt x="2156" y="1036"/>
                    </a:lnTo>
                    <a:cubicBezTo>
                      <a:pt x="2156" y="465"/>
                      <a:pt x="1692" y="1"/>
                      <a:pt x="110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63;p10">
                <a:extLst>
                  <a:ext uri="{FF2B5EF4-FFF2-40B4-BE49-F238E27FC236}">
                    <a16:creationId xmlns:a16="http://schemas.microsoft.com/office/drawing/2014/main" id="{0B0B3F3D-B874-2B06-721E-9B81C0051684}"/>
                  </a:ext>
                </a:extLst>
              </p:cNvPr>
              <p:cNvSpPr/>
              <p:nvPr/>
            </p:nvSpPr>
            <p:spPr>
              <a:xfrm>
                <a:off x="3891558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846" y="1"/>
                    </a:moveTo>
                    <a:cubicBezTo>
                      <a:pt x="1263" y="1"/>
                      <a:pt x="799" y="465"/>
                      <a:pt x="799" y="1036"/>
                    </a:cubicBezTo>
                    <a:lnTo>
                      <a:pt x="799" y="3084"/>
                    </a:lnTo>
                    <a:lnTo>
                      <a:pt x="501" y="3084"/>
                    </a:lnTo>
                    <a:cubicBezTo>
                      <a:pt x="215" y="3084"/>
                      <a:pt x="1" y="3299"/>
                      <a:pt x="1" y="3584"/>
                    </a:cubicBezTo>
                    <a:lnTo>
                      <a:pt x="1" y="5037"/>
                    </a:lnTo>
                    <a:cubicBezTo>
                      <a:pt x="1" y="5311"/>
                      <a:pt x="215" y="5537"/>
                      <a:pt x="501" y="5537"/>
                    </a:cubicBezTo>
                    <a:lnTo>
                      <a:pt x="799" y="5537"/>
                    </a:lnTo>
                    <a:lnTo>
                      <a:pt x="799" y="7573"/>
                    </a:lnTo>
                    <a:cubicBezTo>
                      <a:pt x="799" y="8144"/>
                      <a:pt x="1263" y="8621"/>
                      <a:pt x="1846" y="8621"/>
                    </a:cubicBezTo>
                    <a:lnTo>
                      <a:pt x="2954" y="8621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DBBD4-620D-8E56-D53B-31B38304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B169B-2850-9CC8-9F33-1C5501D16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613F56-FD6D-5831-552E-F4AF0AABAA3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Analysis – 4W1H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F7076416-7623-0980-E438-26D7B8B56AE0}"/>
              </a:ext>
            </a:extLst>
          </p:cNvPr>
          <p:cNvSpPr txBox="1"/>
          <p:nvPr/>
        </p:nvSpPr>
        <p:spPr>
          <a:xfrm>
            <a:off x="301454" y="8898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of engine issues can prevent costly repairs and breakdowns.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critical parameters can identify potential safety hazards, such as overheating or oil pressure loss.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engine performance through real-time data can lead to better fuel economy.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What: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system that continuously monitors and records key engine parameters: Engine RPM, Lubricating Oil Pressure, Fuel Pressure, Coolant Pressure, Lubricating Oil Temperature, and Coolant Temperature.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 interface (dashboard or app) to display real-time data and generate alerts for abnormal conditions.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existing vehicle systems (e.g., OBD-II) for data collection and communication.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Where: </a:t>
            </a:r>
            <a:r>
              <a:rPr lang="en-US" dirty="0"/>
              <a:t>This system can be installed in a variety of vehicles, including passenger cars, trucks, and commercial vehicles.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When: </a:t>
            </a:r>
            <a:r>
              <a:rPr lang="en-US" dirty="0"/>
              <a:t>The system should operate continuously while the vehicle is in use. Data can be stored and analyzed for trend analysis and predictive maintenance.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How: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Refined Objective: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robust and cost-effective health monitoring system for automobiles that accurately measures critical engine parameters, provides real-time data visualization, and generates timely alerts to prevent breakdowns, enhance safety, and optimize vehicle performance.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529AAE2-E37A-CEAC-D3C1-4F7AC27D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54" y="4267155"/>
            <a:ext cx="633538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sensors to measure engine parameters.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data acquisition and processing units to collect and analyze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user interface to display real-time data and generate alerts.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cloud-based solutions for data storage and remote monitoring </a:t>
            </a:r>
          </a:p>
        </p:txBody>
      </p:sp>
    </p:spTree>
    <p:extLst>
      <p:ext uri="{BB962C8B-B14F-4D97-AF65-F5344CB8AC3E}">
        <p14:creationId xmlns:p14="http://schemas.microsoft.com/office/powerpoint/2010/main" val="39158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https://www.lucidchart.com/pages/examples/uml_diagram_tool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Flow chart/ State machine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https://www.lucidchart.com/pages/examples/uml_diagram_tool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1191</Words>
  <Application>Microsoft Office PowerPoint</Application>
  <PresentationFormat>Widescreen</PresentationFormat>
  <Paragraphs>198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Fira Sans Extra Condensed Medium</vt:lpstr>
      <vt:lpstr>Calibri</vt:lpstr>
      <vt:lpstr>Times New Roman</vt:lpstr>
      <vt:lpstr>Roboto</vt:lpstr>
      <vt:lpstr>Montserrat Medium</vt:lpstr>
      <vt:lpstr>Montserrat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Aisswaria Zacharias</dc:creator>
  <cp:lastModifiedBy>BU21EECE0100099 M.LOKVIGNESH</cp:lastModifiedBy>
  <cp:revision>15</cp:revision>
  <dcterms:created xsi:type="dcterms:W3CDTF">2021-01-07T12:40:50Z</dcterms:created>
  <dcterms:modified xsi:type="dcterms:W3CDTF">2024-10-10T07:46:16Z</dcterms:modified>
</cp:coreProperties>
</file>