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350" r:id="rId3"/>
    <p:sldId id="299" r:id="rId4"/>
    <p:sldId id="346" r:id="rId5"/>
    <p:sldId id="347" r:id="rId6"/>
    <p:sldId id="348" r:id="rId7"/>
    <p:sldId id="349" r:id="rId8"/>
    <p:sldId id="351" r:id="rId9"/>
    <p:sldId id="323" r:id="rId10"/>
    <p:sldId id="352" r:id="rId11"/>
    <p:sldId id="353" r:id="rId12"/>
    <p:sldId id="354" r:id="rId13"/>
    <p:sldId id="358" r:id="rId14"/>
    <p:sldId id="359" r:id="rId15"/>
    <p:sldId id="360" r:id="rId16"/>
    <p:sldId id="361" r:id="rId17"/>
    <p:sldId id="362" r:id="rId18"/>
    <p:sldId id="363" r:id="rId19"/>
    <p:sldId id="324" r:id="rId20"/>
    <p:sldId id="364" r:id="rId21"/>
    <p:sldId id="327" r:id="rId22"/>
    <p:sldId id="329" r:id="rId23"/>
    <p:sldId id="355" r:id="rId24"/>
    <p:sldId id="356" r:id="rId25"/>
    <p:sldId id="35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67" d="100"/>
          <a:sy n="67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1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49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38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2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3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9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9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12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20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595" y="4636414"/>
            <a:ext cx="10299407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ТИПОЛОГИЯ ТЕСТИРОВАНИЯ</a:t>
            </a:r>
          </a:p>
          <a:p>
            <a:pPr algn="r">
              <a:spcAft>
                <a:spcPts val="600"/>
              </a:spcAft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 ТЕСТИРОВАНИЯ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1966" y="324652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191" y="324652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901" y="1661335"/>
            <a:ext cx="5470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при котором используются только валидные данные и выполняются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 валидные действия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50605" y="1467293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19507" y="1488558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02446" y="1656670"/>
            <a:ext cx="4876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использованием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невалидных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данных и действий, направленное на получение ошибок 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предупреждений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124353" y="1488558"/>
            <a:ext cx="0" cy="3157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4810" y="324652"/>
            <a:ext cx="43813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ИССЛЕДОВАТЕЛЬСКОЕ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191" y="324652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ИНТУИТИВНОЕ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720" y="1656670"/>
            <a:ext cx="55980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подход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 тестированию,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который подразумевает под собой одновременно изучение приложения, проектирование тестовых сценариев 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их немедленное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50605" y="1467293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19507" y="1488558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0540" y="1658527"/>
            <a:ext cx="5571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неподготовленное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недокументированное тестирование, «игра» с приложением по свободному сценарию без следования тестовой документации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124353" y="1488558"/>
            <a:ext cx="0" cy="3157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1966" y="324652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END-TO-END</a:t>
            </a:r>
            <a:endParaRPr lang="ru-RU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191" y="324652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ROLE-BASED</a:t>
            </a:r>
            <a:endParaRPr lang="ru-RU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311" y="1658527"/>
            <a:ext cx="5598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подход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при котором проводится сквозное тестирование системы по сценариям использования системы реальными пользователями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50605" y="1467293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19507" y="1488558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47433" y="1658527"/>
            <a:ext cx="5586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направленное на проверку ограничения прав доступа к конкретному функционалу на основе роли и привилегий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124353" y="1488558"/>
            <a:ext cx="0" cy="3157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26558" y="2338202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Каталог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82558" y="510363"/>
            <a:ext cx="185715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81606" y="248159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Оплата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82558" y="4763390"/>
            <a:ext cx="1910318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Профайл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покупателя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6558" y="510363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Начальная страница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80619" y="510363"/>
            <a:ext cx="3310270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Просмотр страницы с товаром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83568" y="2338202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Корзина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1884" y="4784654"/>
            <a:ext cx="2441944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Регистрация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781606" y="478465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Форум с отзывами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45488" y="1212112"/>
            <a:ext cx="2658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17758" y="121211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400800" y="1435395"/>
            <a:ext cx="2209800" cy="1190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400800" y="3029171"/>
            <a:ext cx="26023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8344" y="1190847"/>
            <a:ext cx="584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5-Point Star 34"/>
          <p:cNvSpPr/>
          <p:nvPr/>
        </p:nvSpPr>
        <p:spPr>
          <a:xfrm>
            <a:off x="106326" y="680485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349023" y="3029171"/>
            <a:ext cx="584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5-Point Star 36"/>
          <p:cNvSpPr/>
          <p:nvPr/>
        </p:nvSpPr>
        <p:spPr>
          <a:xfrm>
            <a:off x="11031279" y="2518957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8344" y="6259810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END-TO-END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26558" y="2338202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Каталог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82558" y="510363"/>
            <a:ext cx="185715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81606" y="248159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Оплата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82558" y="4763390"/>
            <a:ext cx="1910318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Профайл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покупателя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6558" y="510363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Начальная страница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80619" y="510363"/>
            <a:ext cx="3310270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Просмотр страницы с товаром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83568" y="2338202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Корзина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1884" y="4784654"/>
            <a:ext cx="2441944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Регистрация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781606" y="478465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Форум с отзывами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400800" y="1435395"/>
            <a:ext cx="2209800" cy="1190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8344" y="1190847"/>
            <a:ext cx="584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5-Point Star 34"/>
          <p:cNvSpPr/>
          <p:nvPr/>
        </p:nvSpPr>
        <p:spPr>
          <a:xfrm>
            <a:off x="106326" y="680485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349023" y="3029171"/>
            <a:ext cx="584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5-Point Star 36"/>
          <p:cNvSpPr/>
          <p:nvPr/>
        </p:nvSpPr>
        <p:spPr>
          <a:xfrm>
            <a:off x="11031279" y="2518957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92865" y="1435395"/>
            <a:ext cx="0" cy="1083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98651" y="1329070"/>
            <a:ext cx="5709684" cy="1297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19153" y="3211033"/>
            <a:ext cx="2495107" cy="1807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91144" y="5433237"/>
            <a:ext cx="23805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03358" y="3211033"/>
            <a:ext cx="0" cy="171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7758" y="3029171"/>
            <a:ext cx="24446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8344" y="6259810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END-TO-END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4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26558" y="2338202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Каталог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82558" y="510363"/>
            <a:ext cx="185715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81606" y="248159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Оплата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82558" y="4763390"/>
            <a:ext cx="1910318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Профайл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покупателя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6558" y="510363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Начальная страница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80619" y="510363"/>
            <a:ext cx="3310270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Просмотр страницы с товаром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83568" y="2338202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Корзина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1884" y="4784654"/>
            <a:ext cx="2441944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Регистрация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781606" y="478465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Форум с отзывами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348244" y="1435395"/>
            <a:ext cx="3073030" cy="1593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8344" y="1190847"/>
            <a:ext cx="584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5-Point Star 34"/>
          <p:cNvSpPr/>
          <p:nvPr/>
        </p:nvSpPr>
        <p:spPr>
          <a:xfrm>
            <a:off x="106326" y="680485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325986" y="5433088"/>
            <a:ext cx="584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5-Point Star 36"/>
          <p:cNvSpPr/>
          <p:nvPr/>
        </p:nvSpPr>
        <p:spPr>
          <a:xfrm>
            <a:off x="11008242" y="4922874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92865" y="1435395"/>
            <a:ext cx="0" cy="1083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48244" y="1275908"/>
            <a:ext cx="2723486" cy="1431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98651" y="1318992"/>
            <a:ext cx="5839045" cy="1892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326426" y="1435395"/>
            <a:ext cx="652798" cy="363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8344" y="6259810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END-TO-END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26558" y="2338202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Каталог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82558" y="510363"/>
            <a:ext cx="185715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81606" y="248159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Оплата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82558" y="4763390"/>
            <a:ext cx="1910318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Профайл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покупателя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6558" y="510363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Начальная страница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80619" y="510363"/>
            <a:ext cx="3310270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Просмотр страницы с товаром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83568" y="2338202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Корзина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1884" y="4784654"/>
            <a:ext cx="2441944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Регистрация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781606" y="478465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Форум с отзывами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273901" y="1435395"/>
            <a:ext cx="688459" cy="3583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8344" y="1190847"/>
            <a:ext cx="584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5-Point Star 34"/>
          <p:cNvSpPr/>
          <p:nvPr/>
        </p:nvSpPr>
        <p:spPr>
          <a:xfrm>
            <a:off x="106326" y="680485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635754" y="3433356"/>
            <a:ext cx="0" cy="1585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5-Point Star 36"/>
          <p:cNvSpPr/>
          <p:nvPr/>
        </p:nvSpPr>
        <p:spPr>
          <a:xfrm>
            <a:off x="11461898" y="4669391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92865" y="1435395"/>
            <a:ext cx="0" cy="1083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98651" y="1294953"/>
            <a:ext cx="2573079" cy="1331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19153" y="3211033"/>
            <a:ext cx="2495107" cy="1807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91144" y="5433237"/>
            <a:ext cx="23805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03358" y="3211033"/>
            <a:ext cx="0" cy="171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7758" y="3029171"/>
            <a:ext cx="24446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17758" y="1190847"/>
            <a:ext cx="1924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0203268" y="1329479"/>
            <a:ext cx="756240" cy="3689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517758" y="1435395"/>
            <a:ext cx="1615040" cy="1083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292316" y="5310967"/>
            <a:ext cx="11695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8344" y="6259810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END-TO-END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52" y="57666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2448" y="1956391"/>
            <a:ext cx="2989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Незарегистрированный</a:t>
            </a:r>
          </a:p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пользователь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72" y="445780"/>
            <a:ext cx="1540258" cy="15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14747" y="2032012"/>
            <a:ext cx="2704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Зарегистрированный</a:t>
            </a:r>
          </a:p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пользователь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6" name="Picture 8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03" y="432460"/>
            <a:ext cx="1599552" cy="159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05167" y="2032012"/>
            <a:ext cx="3314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Зарегистрированный</a:t>
            </a:r>
          </a:p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пользователь с покупками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448" y="3518491"/>
            <a:ext cx="3172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Начальная страница обычная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Товары сезонные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Товары без скидок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27152" y="2824806"/>
            <a:ext cx="0" cy="480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23397" y="3518491"/>
            <a:ext cx="3510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Начальная страница с рекламой скидок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Товары сезонные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Скидка на товары 2%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Товары со скидкой показываются первыми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Может написать отзыв о товаре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18102" y="2824806"/>
            <a:ext cx="0" cy="480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05167" y="3494028"/>
            <a:ext cx="351087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Начальная страница с товарами из категорий, где были покупки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Скидка на товары 10%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Товары со скидкой показываются первыми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Может написать отзыв о товаре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699872" y="2800343"/>
            <a:ext cx="0" cy="480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275" y="6380813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ROLE-BASED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5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2" y="43246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3" y="2190131"/>
            <a:ext cx="1540258" cy="15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9" y="4255596"/>
            <a:ext cx="1599552" cy="159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2275" y="6380813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ROLE-BASED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66950" y="1042060"/>
            <a:ext cx="1152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62375" y="638175"/>
            <a:ext cx="4106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Открывает приложение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Выбирает сезонный товар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Переходит на страницу регистрации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Регистрируется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71700" y="2933945"/>
            <a:ext cx="1152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62375" y="2530060"/>
            <a:ext cx="4179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ru-RU" dirty="0" smtClean="0"/>
              <a:t>Возвращается на страницу с товаром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ru-RU" dirty="0" smtClean="0"/>
              <a:t>Видит скидку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ru-RU" dirty="0" smtClean="0"/>
              <a:t>Оформляет покупку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ru-RU" dirty="0" smtClean="0"/>
              <a:t>Выходит из приложения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71700" y="4957421"/>
            <a:ext cx="1152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62375" y="4553536"/>
            <a:ext cx="8348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ru-RU" dirty="0" smtClean="0"/>
              <a:t>Открывает приложение и заходит под своим логином/паролем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dirty="0" smtClean="0"/>
              <a:t>На начальной странице видит товары из той же категории, где уже купил товар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dirty="0" smtClean="0"/>
              <a:t>Выбирает новый товар из этой же категории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dirty="0" smtClean="0"/>
              <a:t>Оформляет покупку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dirty="0" smtClean="0"/>
              <a:t>Выходит из приложения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0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05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ИНСТАЛЛЯЦИОННОЕ 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правильности инсталляции и настройки, а также обновления или удаления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ПО.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 проверок: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с параметрами по умолчанию;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с измененными параметрами;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на различные поддерживаемые платформы;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в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silent mode;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обновлений на уже работающее ПО;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Удаление ПО.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5475" y="3157869"/>
            <a:ext cx="144888" cy="30070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4138" y="1488558"/>
            <a:ext cx="3640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МЕТОД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«БЕЛОГО ЯЩИКА»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1717" y="1488558"/>
            <a:ext cx="38876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МЕТОД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«ЧЕРНОГО ЯЩИКА»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601" y="2769092"/>
            <a:ext cx="5084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Тестирование исходного кода ПО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95424" y="2730580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9265" y="2749858"/>
            <a:ext cx="4437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25090" y="2769092"/>
            <a:ext cx="5295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Тестирование ПО через интерфейс (без доступа к исходному коду)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028660" y="1488558"/>
            <a:ext cx="0" cy="291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CRUD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корректности работы 4 функциональных возможностей каждой создаваемой записи в приложении.</a:t>
            </a:r>
          </a:p>
          <a:p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Создание;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Просмотр;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Редактирование;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Удаление.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5475" y="3784299"/>
            <a:ext cx="72675" cy="19930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ПО ПРИОРИТЕТУ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861" y="4119093"/>
            <a:ext cx="112660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Дымовое тестирование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smoke test)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критического пути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path test)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Расширенное тестирование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test).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4119093"/>
            <a:ext cx="81092" cy="1801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475" y="1364147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Виды тестирования, направленные на выявление качества функционала определенной важности.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0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 TEST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6438" y="1353514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направленное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определение на проверку самой главной, самой важной, самой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ключевой функциональности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неработоспособность которой делает бессмысленной саму идею использования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фичи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или приложения.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CRITICAL PATH TEST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6438" y="1353514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направленное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исследование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функциональности, используемой типичными пользователями в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типичной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повседневной деятельности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 TEST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6438" y="1353514"/>
            <a:ext cx="11057861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направленное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всей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заявленной в требованиях функциональности — даже той,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которая имеет низкий приоритет.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25</a:t>
            </a:fld>
            <a:endParaRPr lang="en-US"/>
          </a:p>
        </p:txBody>
      </p:sp>
      <p:pic>
        <p:nvPicPr>
          <p:cNvPr id="1026" name="Picture 2" descr="Картинки по запросу форма регистрации пользовател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51" y="825830"/>
            <a:ext cx="8439544" cy="50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1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ТИПЫ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Группы активностей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тестирования, направленные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проверку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работоспособности системы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(или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части системы),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основу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принимаются различные цели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причины для тестирования.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770" y="3416391"/>
            <a:ext cx="11057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Возможные цели: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Функция, выполняемая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программой;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Нефункциональная характеристика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качества (надежность или удобство использования);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или архитектура программы или системы.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99731" y="4231758"/>
            <a:ext cx="0" cy="21245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ТИПЫ ТЕСТИРОВАНИЯ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098" y="1454641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9588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Функциональное тестирование;</a:t>
            </a:r>
          </a:p>
          <a:p>
            <a:pPr marL="509588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Нефункциональное тестирование;</a:t>
            </a:r>
          </a:p>
          <a:p>
            <a:pPr marL="509588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Структурное тестирование;</a:t>
            </a:r>
          </a:p>
          <a:p>
            <a:pPr marL="509588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изменений.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89101" y="1638373"/>
            <a:ext cx="0" cy="21245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ФУНКЦИОНАЛЬНОЕ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которое разрабатывается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основе функций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возможностей системы и их взаимодействия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 специфичными системами и могут быть выполнены на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всех уровнях тестирования.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Проводится методом «черного ящика».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771" y="3674487"/>
            <a:ext cx="11057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Примеры: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Позитивное тестирование;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Негативное тестирование;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 (Create, Read, Update, Delete);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по сценариям использования.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9732" y="4489854"/>
            <a:ext cx="0" cy="21245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4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НЕФУНКЦИОНАЛЬНОЕ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которое проводится для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оценки характеристик систем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программ. Проверяется не корректность работы функций приложения, а сопутствующие характеристики.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770" y="3416391"/>
            <a:ext cx="11057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Примеры: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внешнего вида приложения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(методом «черного ящика»)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Нагрузочное тестирование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(методом «черного ящика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и методом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«белого </a:t>
            </a:r>
            <a:r>
              <a:rPr lang="ru-RU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ящика</a:t>
            </a:r>
            <a:r>
              <a:rPr lang="ru-RU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»)</a:t>
            </a:r>
            <a:r>
              <a:rPr lang="ru-RU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безопасности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методом «черного ящика»)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совместимости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(методом «черного ящика»)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9731" y="4231758"/>
            <a:ext cx="0" cy="21245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СТРУКТУРНОЕ ТЕСТИРОВАНИ</a:t>
            </a:r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 тестирование кода продукта, его архитектуры.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Проводится методом «белого ящика».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098" y="3693389"/>
            <a:ext cx="110578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Примеры: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тесты;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Интеграционные автоматизированные тесты;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веб-сервисов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6059" y="4508756"/>
            <a:ext cx="0" cy="1552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5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8295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ИЗМЕНЕНИЙ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повторное тестирование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уже протестированных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 после внесения в них изменений, чтобы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обнаружить дефекты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внесенные или пропущенные в результате этих действий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Чаще проводится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методом «черного ящика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098" y="4411270"/>
            <a:ext cx="11057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Примеры: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Регрессионное тестирование;</a:t>
            </a:r>
          </a:p>
          <a:p>
            <a:pPr marL="690563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основанное на рисках.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6059" y="5226637"/>
            <a:ext cx="0" cy="998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5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39" y="397236"/>
            <a:ext cx="12351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ВИДЫ ФУНКЦИОНАЛЬНОГО ТЕСТИРОВАНИЯ</a:t>
            </a:r>
            <a:endParaRPr lang="en-US" sz="47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518570"/>
            <a:ext cx="1126606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Позитивное тестирование;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Негативное тестирование;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Исследовательское тестирование;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Интуитивное тестирование;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по сценариям использования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testing)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основанное на ролях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Role-based testing)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Инсталляционное тестирование;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40335"/>
            <a:ext cx="110775" cy="504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9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859</Words>
  <Application>Microsoft Office PowerPoint</Application>
  <PresentationFormat>Widescreen</PresentationFormat>
  <Paragraphs>224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Axana Skinder</cp:lastModifiedBy>
  <cp:revision>134</cp:revision>
  <dcterms:created xsi:type="dcterms:W3CDTF">2017-08-15T13:37:41Z</dcterms:created>
  <dcterms:modified xsi:type="dcterms:W3CDTF">2018-09-24T20:39:24Z</dcterms:modified>
</cp:coreProperties>
</file>