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1124744"/>
            <a:ext cx="5976664" cy="2287265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>
                <a:solidFill>
                  <a:srgbClr val="0070C0"/>
                </a:solidFill>
                <a:latin typeface="+mn-lt"/>
                <a:cs typeface="Calibri Light" panose="020F0302020204030204" pitchFamily="34" charset="0"/>
              </a:rPr>
              <a:t>Система оценки действий пилотов во время полета на основе машинного обучения</a:t>
            </a:r>
            <a:endParaRPr lang="ru-RU" sz="4000" dirty="0">
              <a:solidFill>
                <a:srgbClr val="0070C0"/>
              </a:solidFill>
              <a:latin typeface="+mn-lt"/>
              <a:cs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50586"/>
          <a:stretch/>
        </p:blipFill>
        <p:spPr>
          <a:xfrm>
            <a:off x="899592" y="3645024"/>
            <a:ext cx="7802880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2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82801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Критерии оценки пилотов</a:t>
            </a:r>
            <a:endParaRPr lang="ru-RU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4048" y="1124744"/>
            <a:ext cx="3672408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Медицинские показатели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Физическое состояние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Психологическое состояние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Возраст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24744"/>
            <a:ext cx="3672408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ru-RU" b="1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Технические показатели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Показатели тренажеров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Скорость реакции на внешние возмущения и команды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диспетчеров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Спокойствие во время полета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Своевременность – выполнение действий в срок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07704" y="4869160"/>
            <a:ext cx="51845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Заключение о готовности пилота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5" idx="2"/>
          </p:cNvCxnSpPr>
          <p:nvPr/>
        </p:nvCxnSpPr>
        <p:spPr>
          <a:xfrm>
            <a:off x="2303748" y="386104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</p:cNvCxnSpPr>
          <p:nvPr/>
        </p:nvCxnSpPr>
        <p:spPr>
          <a:xfrm>
            <a:off x="6840252" y="386104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Существующие проблемы оценки</a:t>
            </a:r>
            <a:endParaRPr lang="ru-RU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52600"/>
            <a:ext cx="8363272" cy="4373563"/>
          </a:xfrm>
        </p:spPr>
        <p:txBody>
          <a:bodyPr>
            <a:normAutofit/>
          </a:bodyPr>
          <a:lstStyle/>
          <a:p>
            <a:endParaRPr lang="ru-RU" sz="2400" b="0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b="0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b="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98355"/>
              </p:ext>
            </p:extLst>
          </p:nvPr>
        </p:nvGraphicFramePr>
        <p:xfrm>
          <a:off x="827584" y="1988840"/>
          <a:ext cx="7320136" cy="228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82"/>
                <a:gridCol w="3308354"/>
              </a:tblGrid>
              <a:tr h="429958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endParaRPr lang="ru-RU" dirty="0"/>
                    </a:p>
                  </a:txBody>
                  <a:tcPr/>
                </a:tc>
              </a:tr>
              <a:tr h="938194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Различные показатели (медицинские, технические</a:t>
                      </a:r>
                      <a:r>
                        <a:rPr lang="ru-RU" baseline="0" dirty="0" smtClean="0"/>
                        <a:t> и т.д.</a:t>
                      </a:r>
                      <a:r>
                        <a:rPr lang="ru-RU" dirty="0" smtClean="0"/>
                        <a:t>) рассматриваются независимо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пилота</a:t>
                      </a:r>
                      <a:r>
                        <a:rPr lang="ru-RU" baseline="0" dirty="0" smtClean="0"/>
                        <a:t> по совокупности показателей</a:t>
                      </a:r>
                      <a:endParaRPr lang="ru-RU" dirty="0"/>
                    </a:p>
                  </a:txBody>
                  <a:tcPr/>
                </a:tc>
              </a:tr>
              <a:tr h="742119">
                <a:tc>
                  <a:txBody>
                    <a:bodyPr/>
                    <a:lstStyle/>
                    <a:p>
                      <a:r>
                        <a:rPr lang="ru-RU" dirty="0" smtClean="0"/>
                        <a:t>Трудности</a:t>
                      </a:r>
                      <a:r>
                        <a:rPr lang="ru-RU" baseline="0" dirty="0" smtClean="0"/>
                        <a:t> проверки соответствия</a:t>
                      </a:r>
                      <a:r>
                        <a:rPr lang="ru-RU" dirty="0" smtClean="0"/>
                        <a:t> пилота условиям полета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соответствия пилота условиям полета на основе исторических данных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Концепция решения</a:t>
            </a:r>
            <a:endParaRPr lang="ru-RU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9872" y="1573616"/>
            <a:ext cx="259228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Сохранение данных в единой базе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573616"/>
            <a:ext cx="259228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Актуальные данные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19872" y="2636912"/>
            <a:ext cx="259228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Оценка по модели машинного обучения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19672" y="3717016"/>
            <a:ext cx="259228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Оценка трендов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0" y="3717016"/>
            <a:ext cx="259228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Оценка совокупности всех показателей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5013176"/>
            <a:ext cx="2592288" cy="86409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Рекомендации по улучшению компетенции пилотов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292080" y="5013176"/>
            <a:ext cx="2592288" cy="86409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Рекомендации пилотов к полетам 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Прямая со стрелкой 14"/>
          <p:cNvCxnSpPr>
            <a:stCxn id="8" idx="3"/>
            <a:endCxn id="6" idx="1"/>
          </p:cNvCxnSpPr>
          <p:nvPr/>
        </p:nvCxnSpPr>
        <p:spPr>
          <a:xfrm>
            <a:off x="3059832" y="20056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2"/>
            <a:endCxn id="9" idx="0"/>
          </p:cNvCxnSpPr>
          <p:nvPr/>
        </p:nvCxnSpPr>
        <p:spPr>
          <a:xfrm>
            <a:off x="4716016" y="2437712"/>
            <a:ext cx="0" cy="19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9" idx="1"/>
            <a:endCxn id="10" idx="0"/>
          </p:cNvCxnSpPr>
          <p:nvPr/>
        </p:nvCxnSpPr>
        <p:spPr>
          <a:xfrm rot="10800000" flipV="1">
            <a:off x="2915816" y="3068960"/>
            <a:ext cx="504056" cy="648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9" idx="3"/>
            <a:endCxn id="11" idx="0"/>
          </p:cNvCxnSpPr>
          <p:nvPr/>
        </p:nvCxnSpPr>
        <p:spPr>
          <a:xfrm>
            <a:off x="6012160" y="3068960"/>
            <a:ext cx="576064" cy="648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2"/>
            <a:endCxn id="12" idx="0"/>
          </p:cNvCxnSpPr>
          <p:nvPr/>
        </p:nvCxnSpPr>
        <p:spPr>
          <a:xfrm>
            <a:off x="2915816" y="4581112"/>
            <a:ext cx="0" cy="432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1" idx="2"/>
            <a:endCxn id="13" idx="0"/>
          </p:cNvCxnSpPr>
          <p:nvPr/>
        </p:nvCxnSpPr>
        <p:spPr>
          <a:xfrm>
            <a:off x="6588224" y="4581112"/>
            <a:ext cx="0" cy="432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3097" y="15736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Обучение модели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>
            <a:stCxn id="13" idx="2"/>
          </p:cNvCxnSpPr>
          <p:nvPr/>
        </p:nvCxnSpPr>
        <p:spPr>
          <a:xfrm>
            <a:off x="6588224" y="5877272"/>
            <a:ext cx="0" cy="57606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2" idx="2"/>
            <a:endCxn id="6" idx="3"/>
          </p:cNvCxnSpPr>
          <p:nvPr/>
        </p:nvCxnSpPr>
        <p:spPr>
          <a:xfrm rot="5400000" flipH="1" flipV="1">
            <a:off x="2528184" y="2393296"/>
            <a:ext cx="3871608" cy="3096344"/>
          </a:xfrm>
          <a:prstGeom prst="bentConnector4">
            <a:avLst>
              <a:gd name="adj1" fmla="val -14880"/>
              <a:gd name="adj2" fmla="val 178259"/>
            </a:avLst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900018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Модель поведения пилотов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0" t="2626" r="9684" b="1792"/>
          <a:stretch/>
        </p:blipFill>
        <p:spPr>
          <a:xfrm>
            <a:off x="1691680" y="1353312"/>
            <a:ext cx="5989280" cy="405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61" y="5589240"/>
            <a:ext cx="7911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озволяет определить компетенцию пилота</a:t>
            </a:r>
            <a:endParaRPr lang="ru-RU" sz="32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5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Диаграммы трендов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768752" cy="23762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/>
          <a:stretch/>
        </p:blipFill>
        <p:spPr>
          <a:xfrm>
            <a:off x="539552" y="3645024"/>
            <a:ext cx="4090416" cy="25450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80" y="3789040"/>
            <a:ext cx="3793348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 рекомендаций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5596" y="1412776"/>
            <a:ext cx="324036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Информация об условиях полета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35596" y="2924944"/>
            <a:ext cx="324036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данных и определение минимальных показателей (медицинских, технических)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5596" y="4439240"/>
            <a:ext cx="3240360" cy="86409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Список пилотов рекомендованных к полету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Прямая со стрелкой 14"/>
          <p:cNvCxnSpPr>
            <a:stCxn id="4" idx="2"/>
            <a:endCxn id="5" idx="0"/>
          </p:cNvCxnSpPr>
          <p:nvPr/>
        </p:nvCxnSpPr>
        <p:spPr>
          <a:xfrm>
            <a:off x="2555776" y="22768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555776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148064" y="1412776"/>
            <a:ext cx="324036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Информация об условиях полета и выбор пилота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48064" y="2924944"/>
            <a:ext cx="324036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данных о погоде и данных о всех пилотах с похожими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арактеристиками</a:t>
            </a:r>
            <a:endParaRPr lang="ru-RU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4439240"/>
            <a:ext cx="3240360" cy="86409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Вероятная модель поведения пилота во время полета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Прямая со стрелкой 21"/>
          <p:cNvCxnSpPr>
            <a:stCxn id="19" idx="2"/>
            <a:endCxn id="20" idx="0"/>
          </p:cNvCxnSpPr>
          <p:nvPr/>
        </p:nvCxnSpPr>
        <p:spPr>
          <a:xfrm>
            <a:off x="6768244" y="22768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768244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5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Другая 3">
      <a:dk1>
        <a:srgbClr val="7F7F7F"/>
      </a:dk1>
      <a:lt1>
        <a:srgbClr val="FFFFFF"/>
      </a:lt1>
      <a:dk2>
        <a:srgbClr val="F5C201"/>
      </a:dk2>
      <a:lt2>
        <a:srgbClr val="C8C8B1"/>
      </a:lt2>
      <a:accent1>
        <a:srgbClr val="7A7A7A"/>
      </a:accent1>
      <a:accent2>
        <a:srgbClr val="0070C0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F5C201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118</TotalTime>
  <Words>172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Система оценки действий пилотов во время полета на основе машинного обучения</vt:lpstr>
      <vt:lpstr>Критерии оценки пилотов</vt:lpstr>
      <vt:lpstr>Существующие проблемы оценки</vt:lpstr>
      <vt:lpstr>Концепция решения</vt:lpstr>
      <vt:lpstr>Модель поведения пилотов</vt:lpstr>
      <vt:lpstr>Диаграммы трендов</vt:lpstr>
      <vt:lpstr>Система рекомендаций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РАБОТЫ ПИЛОТОВ</dc:title>
  <dc:creator>Katya Kayashova</dc:creator>
  <cp:lastModifiedBy>Katya Kayashova</cp:lastModifiedBy>
  <cp:revision>19</cp:revision>
  <dcterms:created xsi:type="dcterms:W3CDTF">2018-05-13T12:41:14Z</dcterms:created>
  <dcterms:modified xsi:type="dcterms:W3CDTF">2018-05-13T14:52:52Z</dcterms:modified>
</cp:coreProperties>
</file>