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E8A-2891-05F1-1019-B68325BBF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76B33-C94C-7937-A844-823B0C03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086A-8529-7715-96B3-F147B9C6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1E2D-106E-07E2-5A09-6B2A3A38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98AD-6D04-5837-5A74-7CDEE827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EEF3-EB22-18BF-9EA2-1AAD2C66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43E0E-B9D2-ADD7-2DD8-C3E2132B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5FF8-C458-E798-673C-A9171CAB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50F4-26C3-F10F-B0EC-F2EA724B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ADB4-2586-126E-225D-DB4F6767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6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E2012-E7D1-9ABC-658C-016970E44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E83EA-4208-BCAC-282C-C26E1A64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3CBA-45A5-EF75-A318-044F7397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E784-0260-435D-EF26-3E994FCA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9FF8-E59E-7F51-2DD6-D8E57C4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8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5AFC-D7BF-1946-6C6D-997FD94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834B-45F3-D3C2-C5DD-A8EA0D2A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0D01-1030-48CE-3D4F-3F1130E6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AAC-1C11-9A01-8FDC-46265FFC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4E19-F739-FC01-5A66-5E3D5CF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56D-B0AC-49B8-DF26-B4653B4B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90FE-6DA4-4C39-24F0-EEE25CB7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02F8-B5B7-8656-D2DF-5C27DE1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7247-1517-EC19-F8FF-93F71A60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B715-AC55-1976-CD53-C5B7B564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49E1-FDB7-444E-8965-CDADBE69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8B31-C6D0-5A7D-84BB-DBDCAB5D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83E33-117A-251A-5E08-46237D2D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763A-14E8-2D9D-6C4B-FEC87B76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9929A-C3A1-D873-2225-8DE6F2F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C510-C047-7B71-ADF7-94629833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D5F6-4C4F-FD5F-D959-45F52784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DD02-06B7-5B6E-52D0-3D3E313F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7003F-8533-7BC1-E168-43C65305C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767CF-8F66-A13A-01E5-FA40E8045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57B18-D1E7-DC92-8EDE-2E4BB9BD6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E9509-0548-169D-3065-C192056B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A800A-8D3C-4632-0854-38FA55E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2108A-74A8-975A-94C3-EBA7A295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23A7-3E24-635D-E995-B70D604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AC4BC-4574-F4D8-FCE1-CE2BCCA1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18001-9B35-B79A-A3F5-0C2AC9E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8EDF-AE6B-0B05-399E-F0A4D318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B3711-D209-373E-3124-6B3A8C0F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217E5-38AD-FD81-E91F-14FF0D9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8A2EF-904E-3730-C8F8-1418571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1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360A-69D8-7991-7AF1-97F1EC68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D6E0-6246-D6BA-2979-5C4E2E95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3B53-6A93-9233-1C09-9508ED1AA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DD63-B14C-07A7-4461-7432602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85F6-98BA-99EA-81FD-E311996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9B15-3FAB-F516-99F6-94AAFACF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B270-9F24-6D16-10BC-2F5DD4BF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C1642-398E-2BE3-3A1F-FF18A4EF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D614-682E-8576-2358-998367BF1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8CFF-8975-4F16-FBC3-7A655D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B30C-0DE9-5A25-247B-28B14FE2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415A-C6CC-5BE3-A76B-E19A1DD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E1B93-DD7A-DAAF-C2BB-B4F863D9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E78B-36BB-E4AC-5DED-BD3C70B4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1C79-55AD-3195-EA03-DC5322883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9A6-EC93-47E5-91EE-5A711591F70B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0664-DBBC-E00E-DE56-ACC681B2A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2263-5D3C-C201-DA9B-2EC0DDF01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7910-E366-473A-98DA-8A35547B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9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DB763-138B-7DF1-EB4D-31E577A2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30" y="1622323"/>
            <a:ext cx="11398270" cy="5093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A0702-8BCC-52C0-5EAD-F9757BAF6F56}"/>
              </a:ext>
            </a:extLst>
          </p:cNvPr>
          <p:cNvSpPr txBox="1"/>
          <p:nvPr/>
        </p:nvSpPr>
        <p:spPr>
          <a:xfrm>
            <a:off x="511277" y="-42866"/>
            <a:ext cx="105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a folder in your D drive like I did or give any </a:t>
            </a:r>
            <a:r>
              <a:rPr lang="en-IN" dirty="0" err="1"/>
              <a:t>othere</a:t>
            </a:r>
            <a:r>
              <a:rPr lang="en-IN" dirty="0"/>
              <a:t> name and select its path type </a:t>
            </a:r>
            <a:r>
              <a:rPr lang="en-IN" dirty="0" err="1"/>
              <a:t>cmd</a:t>
            </a:r>
            <a:r>
              <a:rPr lang="en-IN" dirty="0"/>
              <a:t> path look like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68D69-73D0-6822-E344-CC618EC9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508547"/>
            <a:ext cx="5348749" cy="447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1EADB-9AC1-FBDE-EB62-A418BE536711}"/>
              </a:ext>
            </a:extLst>
          </p:cNvPr>
          <p:cNvSpPr txBox="1"/>
          <p:nvPr/>
        </p:nvSpPr>
        <p:spPr>
          <a:xfrm>
            <a:off x="6096000" y="547749"/>
            <a:ext cx="438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on it then type </a:t>
            </a:r>
            <a:r>
              <a:rPr lang="en-IN" dirty="0" err="1"/>
              <a:t>cmd</a:t>
            </a:r>
            <a:r>
              <a:rPr lang="en-IN" dirty="0"/>
              <a:t> then click enter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D7089-CB45-7A98-FE1F-168E2C87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40" y="1046382"/>
            <a:ext cx="228631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C7AF4-6BE4-4FD9-8954-711E149A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1" y="0"/>
            <a:ext cx="10126488" cy="3553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AED9A-5E52-AD3F-6828-B3F96E8F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11" y="3553321"/>
            <a:ext cx="875469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5F12E-98AA-8706-1C50-B5582A3D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947391"/>
            <a:ext cx="214342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1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68D70-ACCC-034D-3A38-B9D2CCAA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8" y="122917"/>
            <a:ext cx="5258534" cy="199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AFCF3-EE8D-E12A-A580-EB51CE04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3" y="5658608"/>
            <a:ext cx="6677957" cy="10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04DB8-5389-FB06-22EC-85CB0346A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641" y="421073"/>
            <a:ext cx="4515480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A5C5FC-5A4A-AAFB-C2CF-730C8931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130" y="2400603"/>
            <a:ext cx="2057687" cy="4334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D87FC-2CB2-E27B-97CF-A5454178C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246" y="957959"/>
            <a:ext cx="4258269" cy="1028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B5968-4BFA-E5C3-C12D-441DEFCB1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36" y="2400603"/>
            <a:ext cx="339137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A0C629-3E3F-876F-4292-4D2E0829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6" y="466957"/>
            <a:ext cx="2655930" cy="1370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0C5530-4D32-617B-4994-9A77092E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9" y="1966356"/>
            <a:ext cx="2076740" cy="137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3DF1A-A92E-BCC4-7E50-D956AAE06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89" y="132735"/>
            <a:ext cx="9162497" cy="65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0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60019-D4F6-B192-A006-14F851DD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2" y="732867"/>
            <a:ext cx="4124901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D4BA2F-B120-5BE0-B554-16D0B757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86" y="623496"/>
            <a:ext cx="2162477" cy="5611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35452-74C5-71A1-56DB-CB5F9E4A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903" y="1002752"/>
            <a:ext cx="4400123" cy="198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EF93B-3AE3-AE14-A6B6-74DF2FEFC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20" y="4291009"/>
            <a:ext cx="4582164" cy="2248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662A1E-6442-FB44-84A9-42098BD79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13" y="2566991"/>
            <a:ext cx="504895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6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36B48-E74A-4569-9779-9F548B70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1847629"/>
            <a:ext cx="670653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98E11-8F17-7EE4-183B-54DF1FA5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7" y="0"/>
            <a:ext cx="9159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1D278-BE0A-9058-113F-A6AB0CC8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190312"/>
            <a:ext cx="918338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kayathri Nagarajan</dc:creator>
  <cp:lastModifiedBy>kayathri Nagarajan</cp:lastModifiedBy>
  <cp:revision>5</cp:revision>
  <dcterms:created xsi:type="dcterms:W3CDTF">2024-09-21T07:12:24Z</dcterms:created>
  <dcterms:modified xsi:type="dcterms:W3CDTF">2024-09-26T06:34:10Z</dcterms:modified>
</cp:coreProperties>
</file>