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navigator/index.html" TargetMode="External"/><Relationship Id="rId2" Type="http://schemas.openxmlformats.org/officeDocument/2006/relationships/hyperlink" Target="https://github.com/kayaulai/taiwan-mandarin-corpus-anno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7AAA6F-1FA0-B02A-7CC5-DD8DA823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6374807" cy="21765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200"/>
              <a:t>Working with the Taiwan Mandarin Corpus GitHub repository</a:t>
            </a:r>
            <a:endParaRPr lang="zh-TW" altLang="en-US" sz="4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EF6A9-AAAF-BE9F-ADD6-58E1E967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496" y="738954"/>
            <a:ext cx="4071650" cy="2133845"/>
          </a:xfrm>
        </p:spPr>
        <p:txBody>
          <a:bodyPr anchor="t">
            <a:normAutofit/>
          </a:bodyPr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3004F-20C7-A477-088C-3DD01E366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5" r="2" b="121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14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B3B46-4282-9950-014C-511519A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you run any code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4331B-4CCE-9BCC-D1BA-3F968857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Location of the repository: </a:t>
            </a:r>
            <a:r>
              <a:rPr lang="en-US" altLang="zh-TW" dirty="0">
                <a:hlinkClick r:id="rId2"/>
              </a:rPr>
              <a:t>https://github.com/kayaulai/taiwan-mandarin-corpus-annotation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Install </a:t>
            </a:r>
            <a:r>
              <a:rPr lang="en-US" altLang="zh-TW" b="1" dirty="0"/>
              <a:t>Anaconda Navigator (</a:t>
            </a:r>
            <a:r>
              <a:rPr lang="en-US" altLang="zh-TW" b="1" dirty="0">
                <a:hlinkClick r:id="rId3"/>
              </a:rPr>
              <a:t>https://docs.anaconda.com/navigator/index.html</a:t>
            </a:r>
            <a:r>
              <a:rPr lang="en-US" altLang="zh-TW" b="1" dirty="0"/>
              <a:t> )</a:t>
            </a:r>
            <a:endParaRPr lang="en-US" altLang="zh-TW" dirty="0"/>
          </a:p>
          <a:p>
            <a:r>
              <a:rPr lang="en-US" altLang="zh-TW" dirty="0"/>
              <a:t>Install </a:t>
            </a:r>
            <a:r>
              <a:rPr lang="en-US" altLang="zh-TW" b="1" dirty="0"/>
              <a:t>GitHub Desktop (</a:t>
            </a:r>
            <a:r>
              <a:rPr lang="en-US" altLang="zh-TW" b="1" dirty="0">
                <a:hlinkClick r:id="rId4"/>
              </a:rPr>
              <a:t>https://desktop.github.com/</a:t>
            </a:r>
            <a:r>
              <a:rPr lang="en-US" altLang="zh-TW" b="1" dirty="0"/>
              <a:t>)</a:t>
            </a:r>
          </a:p>
          <a:p>
            <a:pPr lvl="1"/>
            <a:r>
              <a:rPr lang="en-US" altLang="zh-TW" dirty="0"/>
              <a:t>It is possible to work without this, but it’s highly recommended that you do use it.</a:t>
            </a:r>
          </a:p>
          <a:p>
            <a:r>
              <a:rPr lang="en-US" altLang="zh-TW" b="1" dirty="0"/>
              <a:t>Clone</a:t>
            </a:r>
            <a:r>
              <a:rPr lang="en-US" altLang="zh-TW" dirty="0"/>
              <a:t> the GitHub repository onto your computer</a:t>
            </a:r>
          </a:p>
          <a:p>
            <a:r>
              <a:rPr lang="en-US" altLang="zh-TW" dirty="0"/>
              <a:t>In RStudio, open </a:t>
            </a:r>
            <a:r>
              <a:rPr lang="en-US" altLang="zh-TW" b="1" dirty="0"/>
              <a:t>0_installations.R </a:t>
            </a:r>
            <a:r>
              <a:rPr lang="en-US" altLang="zh-TW" dirty="0"/>
              <a:t>to install the packages you’ll need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87887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B3B46-4282-9950-014C-511519A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/ after running your code each time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4331B-4CCE-9BCC-D1BA-3F968857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Before:</a:t>
            </a:r>
          </a:p>
          <a:p>
            <a:r>
              <a:rPr lang="en-US" altLang="zh-TW" dirty="0"/>
              <a:t>Set the </a:t>
            </a:r>
            <a:r>
              <a:rPr lang="en-US" altLang="zh-TW" b="1" dirty="0"/>
              <a:t>working directory</a:t>
            </a:r>
            <a:r>
              <a:rPr lang="en-US" altLang="zh-TW" dirty="0"/>
              <a:t> to (e.g. C:\Users\Yourname\Documents\GitHub\taiwan-mandarin-corpus-annotation)</a:t>
            </a:r>
          </a:p>
          <a:p>
            <a:pPr marL="0" indent="0">
              <a:buNone/>
            </a:pPr>
            <a:r>
              <a:rPr lang="en-US" altLang="zh-TW" dirty="0"/>
              <a:t>After:</a:t>
            </a:r>
          </a:p>
          <a:p>
            <a:r>
              <a:rPr lang="en-US" altLang="zh-TW" dirty="0"/>
              <a:t>Always commit and push to GitHub each time you’re done with the week’s work</a:t>
            </a:r>
          </a:p>
          <a:p>
            <a:r>
              <a:rPr lang="en-US" altLang="zh-TW" dirty="0"/>
              <a:t>For Mac users, avoid any filenames with ‘:’, because </a:t>
            </a:r>
            <a:r>
              <a:rPr lang="en-US" altLang="zh-TW" b="1" dirty="0"/>
              <a:t>this will cause Windows users to be unable to pull from GitHub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Note: Only one person in each pair needs to run the code. Avoid duplicating this process to avoid </a:t>
            </a:r>
            <a:r>
              <a:rPr lang="en-US" altLang="zh-TW"/>
              <a:t>edit conflicts.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16673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D38F3D"/>
      </a:accent1>
      <a:accent2>
        <a:srgbClr val="ABA626"/>
      </a:accent2>
      <a:accent3>
        <a:srgbClr val="81B133"/>
      </a:accent3>
      <a:accent4>
        <a:srgbClr val="46B929"/>
      </a:accent4>
      <a:accent5>
        <a:srgbClr val="35BA52"/>
      </a:accent5>
      <a:accent6>
        <a:srgbClr val="28B581"/>
      </a:accent6>
      <a:hlink>
        <a:srgbClr val="3F79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Grandview</vt:lpstr>
      <vt:lpstr>Wingdings</vt:lpstr>
      <vt:lpstr>CosineVTI</vt:lpstr>
      <vt:lpstr>Working with the Taiwan Mandarin Corpus GitHub repository</vt:lpstr>
      <vt:lpstr>Before you run any code …</vt:lpstr>
      <vt:lpstr>Before / after running your code each time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Taiwan Mandarin Corpus GitHub repository</dc:title>
  <dc:creator>Ryan Lai</dc:creator>
  <cp:lastModifiedBy>Ryan Lai</cp:lastModifiedBy>
  <cp:revision>9</cp:revision>
  <dcterms:created xsi:type="dcterms:W3CDTF">2022-10-28T18:24:06Z</dcterms:created>
  <dcterms:modified xsi:type="dcterms:W3CDTF">2022-10-28T18:30:58Z</dcterms:modified>
</cp:coreProperties>
</file>