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0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D9545-DF31-5DF0-F93A-FE12875E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FE602-5A58-7FE2-E655-58AAF894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HK" sz="6200" dirty="0">
                <a:solidFill>
                  <a:srgbClr val="FFFFFF"/>
                </a:solidFill>
              </a:rPr>
              <a:t>Taiwan Mandarin accessibility project – final step: Annotating referential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C8C51-EBA7-F77D-A065-4DE1D9FD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HK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HK" dirty="0"/>
              <a:t>Annotating number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/>
              <a:t>Go to the Track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/>
              <a:t>Click on a column &gt; Select field &gt;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/>
              <a:t>Type P in a field if:</a:t>
            </a:r>
          </a:p>
          <a:p>
            <a:pPr marL="1028700" lvl="1" indent="-342900"/>
            <a:r>
              <a:rPr lang="en-HK" dirty="0"/>
              <a:t>There is a numeral above one (e.g. </a:t>
            </a:r>
            <a:r>
              <a:rPr lang="zh-TW" altLang="en-US" dirty="0"/>
              <a:t>幾個</a:t>
            </a:r>
            <a:r>
              <a:rPr lang="en-HK" altLang="zh-TW" dirty="0"/>
              <a:t>, </a:t>
            </a:r>
            <a:r>
              <a:rPr lang="zh-TW" altLang="en-US" dirty="0"/>
              <a:t>三種</a:t>
            </a:r>
            <a:r>
              <a:rPr lang="en-HK" altLang="zh-TW" dirty="0"/>
              <a:t>, …)</a:t>
            </a:r>
          </a:p>
          <a:p>
            <a:pPr marL="1028700" lvl="1" indent="-342900"/>
            <a:r>
              <a:rPr lang="en-HK" dirty="0"/>
              <a:t>There is </a:t>
            </a:r>
            <a:r>
              <a:rPr lang="zh-TW" altLang="en-US" dirty="0"/>
              <a:t>們 </a:t>
            </a:r>
            <a:r>
              <a:rPr lang="en-HK" altLang="zh-TW" dirty="0"/>
              <a:t>or </a:t>
            </a:r>
            <a:r>
              <a:rPr lang="zh-TW" altLang="en-US" dirty="0"/>
              <a:t>些 </a:t>
            </a:r>
            <a:r>
              <a:rPr lang="en-HK" altLang="zh-TW" dirty="0"/>
              <a:t>(applied to count nouns)</a:t>
            </a:r>
          </a:p>
          <a:p>
            <a:pPr marL="342900" indent="-342900"/>
            <a:r>
              <a:rPr lang="en-HK" altLang="zh-TW" sz="2000"/>
              <a:t>	Otherwise leave blank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3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HK" dirty="0"/>
              <a:t>Annotating lexicality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56" y="976160"/>
            <a:ext cx="5887158" cy="490212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Go to the Track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altLang="zh-TW" sz="2000" dirty="0"/>
              <a:t>Type P in a field if it is a pronoun. This includes:</a:t>
            </a:r>
          </a:p>
          <a:p>
            <a:pPr marL="1028700" lvl="1" indent="-342900"/>
            <a:r>
              <a:rPr lang="en-HK" altLang="zh-TW" dirty="0"/>
              <a:t>Personal pronouns: </a:t>
            </a:r>
            <a:r>
              <a:rPr lang="zh-TW" altLang="en-US" dirty="0"/>
              <a:t>我</a:t>
            </a:r>
            <a:r>
              <a:rPr lang="en-HK" altLang="zh-TW" dirty="0"/>
              <a:t>, </a:t>
            </a:r>
            <a:r>
              <a:rPr lang="zh-TW" altLang="en-US" dirty="0"/>
              <a:t>你</a:t>
            </a:r>
            <a:r>
              <a:rPr lang="en-HK" altLang="zh-TW" dirty="0"/>
              <a:t>, </a:t>
            </a:r>
            <a:r>
              <a:rPr lang="zh-TW" altLang="en-US" dirty="0"/>
              <a:t>他們</a:t>
            </a:r>
            <a:endParaRPr lang="en-HK" altLang="zh-TW" dirty="0"/>
          </a:p>
          <a:p>
            <a:pPr marL="1028700" lvl="1" indent="-342900"/>
            <a:r>
              <a:rPr lang="en-HK" altLang="zh-TW" dirty="0"/>
              <a:t>Demonstrative pronouns </a:t>
            </a:r>
            <a:r>
              <a:rPr lang="en-HK" altLang="zh-TW" b="1" dirty="0"/>
              <a:t>only</a:t>
            </a:r>
            <a:r>
              <a:rPr lang="en-HK" altLang="zh-TW" dirty="0"/>
              <a:t>: </a:t>
            </a:r>
            <a:r>
              <a:rPr lang="zh-TW" altLang="en-US" dirty="0"/>
              <a:t>這</a:t>
            </a:r>
            <a:r>
              <a:rPr lang="en-HK" altLang="zh-TW" dirty="0"/>
              <a:t>, </a:t>
            </a:r>
            <a:r>
              <a:rPr lang="zh-TW" altLang="en-US" dirty="0"/>
              <a:t>這個</a:t>
            </a:r>
            <a:r>
              <a:rPr lang="en-HK" altLang="zh-TW" dirty="0"/>
              <a:t>, </a:t>
            </a:r>
            <a:r>
              <a:rPr lang="zh-TW" altLang="en-US" dirty="0"/>
              <a:t>那種</a:t>
            </a:r>
            <a:endParaRPr lang="en-HK" altLang="zh-TW" dirty="0"/>
          </a:p>
          <a:p>
            <a:pPr marL="1028700" lvl="1" indent="-342900"/>
            <a:r>
              <a:rPr lang="en-HK" altLang="zh-TW" dirty="0"/>
              <a:t>Interrogative and indefinite pronouns: </a:t>
            </a:r>
            <a:r>
              <a:rPr lang="zh-TW" altLang="en-US" dirty="0"/>
              <a:t>甚麼</a:t>
            </a:r>
            <a:r>
              <a:rPr lang="en-HK" altLang="zh-TW" dirty="0"/>
              <a:t>, </a:t>
            </a:r>
            <a:r>
              <a:rPr lang="zh-TW" altLang="en-US" dirty="0"/>
              <a:t>哪些</a:t>
            </a:r>
            <a:endParaRPr lang="en-HK" altLang="zh-TW" dirty="0"/>
          </a:p>
          <a:p>
            <a:pPr lvl="1" indent="0">
              <a:buNone/>
            </a:pPr>
            <a:r>
              <a:rPr lang="en-HK" altLang="zh-TW" dirty="0"/>
              <a:t>This </a:t>
            </a:r>
            <a:r>
              <a:rPr lang="en-HK" altLang="zh-TW" b="1" dirty="0"/>
              <a:t>excludes</a:t>
            </a:r>
            <a:r>
              <a:rPr lang="en-HK" altLang="zh-TW" dirty="0"/>
              <a:t> anything that contains an actual noun. e.g. </a:t>
            </a:r>
            <a:r>
              <a:rPr lang="zh-TW" altLang="en-US" b="1" u="sng" dirty="0"/>
              <a:t>張三</a:t>
            </a:r>
            <a:r>
              <a:rPr lang="zh-TW" altLang="en-US" dirty="0"/>
              <a:t>他們</a:t>
            </a:r>
            <a:r>
              <a:rPr lang="en-HK" altLang="zh-TW" dirty="0"/>
              <a:t>, </a:t>
            </a:r>
            <a:r>
              <a:rPr lang="zh-TW" altLang="en-US" dirty="0"/>
              <a:t>那些</a:t>
            </a:r>
            <a:r>
              <a:rPr lang="zh-TW" altLang="en-US" b="1" u="sng" dirty="0"/>
              <a:t>人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HK" dirty="0"/>
              <a:t>Annotating person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If something is first person (</a:t>
            </a:r>
            <a:r>
              <a:rPr lang="zh-TW" altLang="en-US" sz="2000" dirty="0"/>
              <a:t>我</a:t>
            </a:r>
            <a:r>
              <a:rPr lang="en-US" altLang="zh-TW" sz="2000" dirty="0"/>
              <a:t>,</a:t>
            </a:r>
            <a:r>
              <a:rPr lang="zh-TW" altLang="en-US" sz="2000" dirty="0"/>
              <a:t> 我們</a:t>
            </a:r>
            <a:r>
              <a:rPr lang="en-US" altLang="zh-TW" sz="2000" dirty="0"/>
              <a:t>,</a:t>
            </a:r>
            <a:r>
              <a:rPr lang="zh-TW" altLang="en-US" sz="2000" dirty="0"/>
              <a:t> 咱們</a:t>
            </a:r>
            <a:r>
              <a:rPr lang="en-HK" altLang="zh-TW" sz="2000" dirty="0"/>
              <a:t>…): Write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If something is second person (</a:t>
            </a:r>
            <a:r>
              <a:rPr lang="zh-TW" altLang="en-US" sz="2000" dirty="0"/>
              <a:t>你</a:t>
            </a:r>
            <a:r>
              <a:rPr lang="en-HK" altLang="zh-TW" sz="2000" dirty="0"/>
              <a:t>, </a:t>
            </a:r>
            <a:r>
              <a:rPr lang="zh-TW" altLang="en-US" sz="2000" dirty="0"/>
              <a:t>您</a:t>
            </a:r>
            <a:r>
              <a:rPr lang="en-US" altLang="zh-TW" sz="2000" dirty="0"/>
              <a:t>,</a:t>
            </a:r>
            <a:r>
              <a:rPr lang="zh-TW" altLang="en-US" sz="2000" dirty="0"/>
              <a:t> 您兩位 </a:t>
            </a:r>
            <a:r>
              <a:rPr lang="en-HK" altLang="zh-TW" sz="2000" dirty="0"/>
              <a:t>…): Write 2</a:t>
            </a:r>
          </a:p>
          <a:p>
            <a:r>
              <a:rPr lang="en-HK" sz="2000" dirty="0"/>
              <a:t>(We will assume the rest is 3.)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0762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Seaford</vt:lpstr>
      <vt:lpstr>LevelVTI</vt:lpstr>
      <vt:lpstr>Taiwan Mandarin accessibility project – final step: Annotating referential expressions</vt:lpstr>
      <vt:lpstr>Annotating number</vt:lpstr>
      <vt:lpstr>Annotating lexicality</vt:lpstr>
      <vt:lpstr>Annotating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Mandarin accessibility project – final step: Annotating referential expressions</dc:title>
  <dc:creator>Ka Yau Lai</dc:creator>
  <cp:lastModifiedBy>Ka Yau Lai</cp:lastModifiedBy>
  <cp:revision>1</cp:revision>
  <dcterms:created xsi:type="dcterms:W3CDTF">2024-03-08T22:30:39Z</dcterms:created>
  <dcterms:modified xsi:type="dcterms:W3CDTF">2024-03-08T22:39:52Z</dcterms:modified>
</cp:coreProperties>
</file>