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4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7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3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4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9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3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1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5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1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3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navigator/index.html" TargetMode="External"/><Relationship Id="rId2" Type="http://schemas.openxmlformats.org/officeDocument/2006/relationships/hyperlink" Target="https://github.com/kayaulai/taiwan-mandarin-corpus-anno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sktop.github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BF4BDF-C43E-4AD4-B812-CD822A58A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5104B33-C1B7-49E9-A8D4-AED32DA9B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D1F5F1-12D7-4519-8D3E-D2CF85528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9D8EC52-C452-4454-A91B-A19D1D5A8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AE9A6D6-4FFD-4143-B0EC-05211F7A7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824BC4-94BC-40AA-B7FF-11CB38C6F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E0369AD-B896-4CC9-AA9E-CA61F5B87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E647EBC-2CEC-4660-8D08-22F5AD064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F3CE81-B9B7-46B0-8E5A-65460C0F7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514ED9C-D145-473F-BB91-C9A43B108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D086895-0270-447A-9B1B-A40D270C9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55082E4-F159-4A22-AE61-3A0C94A2E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A7C90D-29BE-48E0-88AF-3EC123A54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A158CCA-0E9E-4752-A98A-82BD1D307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669DE5F-529F-46B6-9D58-7E5A84024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392097-6E03-4179-9EF8-44ADBA733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777B745-0324-4A98-AAE5-AA176486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3EAC628-41AA-4478-9CE6-893440E4A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74D1B5-16CB-41FF-9BE9-49F69B77F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93CD1D1-5195-4559-8326-995B654F9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6A9264-31DD-4A7D-8BBB-B06D9A5C8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9BC140B-45E1-40ED-9492-BB8888FBF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C6A33C-42C9-4673-9F6B-63C78D72C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298026-BFEC-467A-B8B0-99B29E231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856CF30-C899-4722-98E6-1933ACCD7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814CDCF-976B-4558-BD71-1A71045FF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12AB455-3D6D-43F1-83D4-9EFBE0C0C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E8E6B21-A25D-4DC2-9F4D-C877A5879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2DB934B-67A5-478D-A05E-6548A15A6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829ACD0-CEFF-4798-98E0-6DDE495C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D75DD7F-48D4-447E-A01F-2ED5F5E75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4EA65D4-5E70-42D9-821D-BE65F2965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579B2BF2-EECE-4832-BA56-FAD5C5EAA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9798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A7AAA6F-1FA0-B02A-7CC5-DD8DA8237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6374807" cy="217654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4200"/>
              <a:t>Working with the Taiwan Mandarin Corpus GitHub repository</a:t>
            </a:r>
            <a:endParaRPr lang="zh-TW" altLang="en-US" sz="420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0EF6A9-AAAF-BE9F-ADD6-58E1E9677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7496" y="738954"/>
            <a:ext cx="4071650" cy="2133845"/>
          </a:xfrm>
        </p:spPr>
        <p:txBody>
          <a:bodyPr anchor="t">
            <a:normAutofit/>
          </a:bodyPr>
          <a:lstStyle/>
          <a:p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3004F-20C7-A477-088C-3DD01E366C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85" r="2" b="12109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6014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CB3B46-4282-9950-014C-511519AD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Before you run any code 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94331B-4CCE-9BCC-D1BA-3F968857F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Location of the repository: </a:t>
            </a:r>
            <a:r>
              <a:rPr lang="en-US" altLang="zh-TW" dirty="0">
                <a:hlinkClick r:id="rId2"/>
              </a:rPr>
              <a:t>https://github.com/kayaulai/taiwan-mandarin-corpus-annotation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Install </a:t>
            </a:r>
            <a:r>
              <a:rPr lang="en-US" altLang="zh-TW" b="1" dirty="0"/>
              <a:t>Anaconda Navigator (</a:t>
            </a:r>
            <a:r>
              <a:rPr lang="en-US" altLang="zh-TW" b="1" dirty="0">
                <a:hlinkClick r:id="rId3"/>
              </a:rPr>
              <a:t>https://docs.anaconda.com/navigator/index.html</a:t>
            </a:r>
            <a:r>
              <a:rPr lang="en-US" altLang="zh-TW" b="1" dirty="0"/>
              <a:t> )</a:t>
            </a:r>
            <a:endParaRPr lang="en-US" altLang="zh-TW" dirty="0"/>
          </a:p>
          <a:p>
            <a:r>
              <a:rPr lang="en-US" altLang="zh-TW" dirty="0"/>
              <a:t>Install </a:t>
            </a:r>
            <a:r>
              <a:rPr lang="en-US" altLang="zh-TW" b="1" dirty="0"/>
              <a:t>GitHub Desktop (</a:t>
            </a:r>
            <a:r>
              <a:rPr lang="en-US" altLang="zh-TW" b="1" dirty="0">
                <a:hlinkClick r:id="rId4"/>
              </a:rPr>
              <a:t>https://desktop.github.com/</a:t>
            </a:r>
            <a:r>
              <a:rPr lang="en-US" altLang="zh-TW" b="1" dirty="0"/>
              <a:t>)</a:t>
            </a:r>
          </a:p>
          <a:p>
            <a:pPr lvl="1"/>
            <a:r>
              <a:rPr lang="en-US" altLang="zh-TW" dirty="0"/>
              <a:t>It is possible to work without this, but it’s highly recommended that you do use it.</a:t>
            </a:r>
          </a:p>
          <a:p>
            <a:r>
              <a:rPr lang="en-US" altLang="zh-TW" b="1" dirty="0"/>
              <a:t>Clone</a:t>
            </a:r>
            <a:r>
              <a:rPr lang="en-US" altLang="zh-TW" dirty="0"/>
              <a:t> the GitHub repository onto your computer</a:t>
            </a:r>
          </a:p>
          <a:p>
            <a:r>
              <a:rPr lang="en-US" altLang="zh-TW" dirty="0"/>
              <a:t>In RStudio, open </a:t>
            </a:r>
            <a:r>
              <a:rPr lang="en-US" altLang="zh-TW" b="1" dirty="0"/>
              <a:t>0_installations.R </a:t>
            </a:r>
            <a:r>
              <a:rPr lang="en-US" altLang="zh-TW" dirty="0"/>
              <a:t>to install the packages you’ll need on your computer</a:t>
            </a:r>
          </a:p>
        </p:txBody>
      </p:sp>
    </p:spTree>
    <p:extLst>
      <p:ext uri="{BB962C8B-B14F-4D97-AF65-F5344CB8AC3E}">
        <p14:creationId xmlns:p14="http://schemas.microsoft.com/office/powerpoint/2010/main" val="87887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CB3B46-4282-9950-014C-511519AD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Before / after running your code each time 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94331B-4CCE-9BCC-D1BA-3F968857F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Before:</a:t>
            </a:r>
          </a:p>
          <a:p>
            <a:r>
              <a:rPr lang="en-US" altLang="zh-TW" dirty="0"/>
              <a:t>Set the </a:t>
            </a:r>
            <a:r>
              <a:rPr lang="en-US" altLang="zh-TW" b="1" dirty="0"/>
              <a:t>working directory</a:t>
            </a:r>
            <a:r>
              <a:rPr lang="en-US" altLang="zh-TW" dirty="0"/>
              <a:t> to (e.g. C:\Users\Yourname\Documents\GitHub\taiwan-mandarin-corpus-annotation)</a:t>
            </a:r>
          </a:p>
          <a:p>
            <a:pPr marL="0" indent="0">
              <a:buNone/>
            </a:pPr>
            <a:r>
              <a:rPr lang="en-US" altLang="zh-TW" dirty="0"/>
              <a:t>After:</a:t>
            </a:r>
          </a:p>
          <a:p>
            <a:r>
              <a:rPr lang="en-US" altLang="zh-TW" dirty="0"/>
              <a:t>Always commit and push to GitHub each time you’re done with the week’s work</a:t>
            </a:r>
          </a:p>
          <a:p>
            <a:r>
              <a:rPr lang="en-US" altLang="zh-TW" dirty="0"/>
              <a:t>For Mac users, avoid any filenames with ‘:’, because </a:t>
            </a:r>
            <a:r>
              <a:rPr lang="en-US" altLang="zh-TW" b="1" dirty="0"/>
              <a:t>this will cause Windows users to be unable to pull from GitHub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Note: Only one person in each pair needs to run the code. Avoid duplicating this process to avoid edit conflicts.</a:t>
            </a:r>
          </a:p>
        </p:txBody>
      </p:sp>
    </p:spTree>
    <p:extLst>
      <p:ext uri="{BB962C8B-B14F-4D97-AF65-F5344CB8AC3E}">
        <p14:creationId xmlns:p14="http://schemas.microsoft.com/office/powerpoint/2010/main" val="1501667348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412432"/>
      </a:dk2>
      <a:lt2>
        <a:srgbClr val="E2E5E8"/>
      </a:lt2>
      <a:accent1>
        <a:srgbClr val="D38F3D"/>
      </a:accent1>
      <a:accent2>
        <a:srgbClr val="ABA626"/>
      </a:accent2>
      <a:accent3>
        <a:srgbClr val="81B133"/>
      </a:accent3>
      <a:accent4>
        <a:srgbClr val="46B929"/>
      </a:accent4>
      <a:accent5>
        <a:srgbClr val="35BA52"/>
      </a:accent5>
      <a:accent6>
        <a:srgbClr val="28B581"/>
      </a:accent6>
      <a:hlink>
        <a:srgbClr val="3F79B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195</Words>
  <Application>Microsoft Office PowerPoint</Application>
  <PresentationFormat>寬螢幕</PresentationFormat>
  <Paragraphs>15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Grandview</vt:lpstr>
      <vt:lpstr>Wingdings</vt:lpstr>
      <vt:lpstr>CosineVTI</vt:lpstr>
      <vt:lpstr>Working with the Taiwan Mandarin Corpus GitHub repository</vt:lpstr>
      <vt:lpstr>Before you run any code …</vt:lpstr>
      <vt:lpstr>Before / after running your code each time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the Taiwan Mandarin Corpus GitHub repository</dc:title>
  <dc:creator>Ryan Lai</dc:creator>
  <cp:lastModifiedBy>Ryan Lai</cp:lastModifiedBy>
  <cp:revision>10</cp:revision>
  <dcterms:created xsi:type="dcterms:W3CDTF">2022-10-28T18:24:06Z</dcterms:created>
  <dcterms:modified xsi:type="dcterms:W3CDTF">2022-10-31T09:59:15Z</dcterms:modified>
</cp:coreProperties>
</file>