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8" r:id="rId6"/>
    <p:sldId id="267" r:id="rId7"/>
    <p:sldId id="269" r:id="rId8"/>
    <p:sldId id="270" r:id="rId9"/>
    <p:sldId id="276" r:id="rId10"/>
    <p:sldId id="271" r:id="rId11"/>
    <p:sldId id="277" r:id="rId12"/>
    <p:sldId id="278" r:id="rId13"/>
    <p:sldId id="279" r:id="rId14"/>
    <p:sldId id="28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47353A-F2FF-4CE3-B081-EFC3F35527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C0437A-7E25-4A21-B8E2-19AE198253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12B14E-5029-4DEF-8BA3-F752064EA438}" type="datetime1">
              <a:rPr lang="pt-BR" smtClean="0"/>
              <a:t>09/12/2020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904D04-FFAF-497D-9874-C216B1845E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72E0F0-79A1-44F5-B5C1-6D52156648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4C1781E-95AB-4EB5-B730-87A2D1E4E1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697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CD57E4-AC3B-4DF0-A497-44BD209950C1}" type="datetime1">
              <a:rPr lang="pt-BR" noProof="0" smtClean="0"/>
              <a:t>09/12/2020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13BD131-499C-46F9-A30E-AFCC6C068DA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Ao listar todos os colaboradores de projeto, use vírgulas ou marcadores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06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05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Insira o mapa da sua colônia (desenhe, pinte ou crie-o no PPT, use sua criatividade!)</a:t>
            </a:r>
          </a:p>
          <a:p>
            <a:pPr rtl="0"/>
            <a:endParaRPr lang="pt-BR"/>
          </a:p>
          <a:p>
            <a:pPr rtl="0"/>
            <a:r>
              <a:rPr lang="pt-BR"/>
              <a:t>Inserir -&gt; Imagens de fotos</a:t>
            </a:r>
          </a:p>
          <a:p>
            <a:pPr rtl="0"/>
            <a:r>
              <a:rPr lang="pt-BR"/>
              <a:t>Desenhar à tinta digital</a:t>
            </a:r>
          </a:p>
          <a:p>
            <a:pPr rtl="0"/>
            <a:r>
              <a:rPr lang="pt-BR"/>
              <a:t>Inserir -&gt; Formas, se deseja criar no PPT</a:t>
            </a:r>
          </a:p>
          <a:p>
            <a:pPr rtl="0"/>
            <a:endParaRPr lang="pt-BR"/>
          </a:p>
          <a:p>
            <a:pPr rtl="0"/>
            <a:r>
              <a:rPr lang="pt-BR"/>
              <a:t>Todas as montanhas, cidades/vilas, corpos de água/vias navegáveis, pontos de referência, etc. devem ser claramente identificados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13BD131-499C-46F9-A30E-AFCC6C068DA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4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Pense nas perguntas listadas acima e responda-as.</a:t>
            </a:r>
          </a:p>
          <a:p>
            <a:pPr rtl="0"/>
            <a:endParaRPr lang="pt-BR"/>
          </a:p>
          <a:p>
            <a:pPr rtl="0"/>
            <a:r>
              <a:rPr lang="pt-BR"/>
              <a:t>Você pode pensar em algo mais em relação à economia e ao comércio que gostaria de acrescentar?</a:t>
            </a:r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98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2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6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Quais são as regras e leis da sua colônia? Pense no que ajuda os colonos a permanecerem seguros e a manter uma colônia saudável e feliz.</a:t>
            </a:r>
          </a:p>
          <a:p>
            <a:pPr rtl="0"/>
            <a:endParaRPr lang="pt-BR"/>
          </a:p>
          <a:p>
            <a:pPr rtl="0"/>
            <a:r>
              <a:rPr lang="pt-BR"/>
              <a:t>Em cada forma...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Nome da regra/lei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Descreva por que é importante para a colônia/colonos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Explique as consequências ao não seguir esta regra/lei</a:t>
            </a:r>
          </a:p>
          <a:p>
            <a:pPr rtl="0"/>
            <a:endParaRPr lang="pt-B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Para adicionar mais formas, clique na última forma e em Ferramentas do SmartArt -&gt; Design -&gt; Adicionar Forma Depois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54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08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Use o SmartArt para determinar o fluxo de liderança/governo: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lidera a colônia (executivo)? Quais são as obrigações desta(s) pessoa(s)?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 elabora as regras (legislativo)?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Quem garante que as regras são seguidas (judiciário)?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pt-BR"/>
              <a:t>Há outras ramificações do governo? Se houver, quem são elas e quais são suas funções?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Para adicionar mais formas, clique primeiro na forma esquerda e em Ferramentas do SmartArt -&gt; Design -&gt; Adicionar Forma Depois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r>
              <a:rPr lang="pt-BR"/>
              <a:t>Faça o mesmo para forma à direita</a:t>
            </a:r>
          </a:p>
          <a:p>
            <a:pPr marL="628650" lvl="1" indent="-171450" rtl="0">
              <a:buFont typeface="Arial" panose="020B0604020202020204" pitchFamily="34" charset="0"/>
              <a:buChar char="•"/>
            </a:pPr>
            <a:endParaRPr lang="pt-BR"/>
          </a:p>
          <a:p>
            <a:pPr marL="0" lvl="0" indent="0" rtl="0">
              <a:buFont typeface="Arial" panose="020B0604020202020204" pitchFamily="34" charset="0"/>
              <a:buNone/>
            </a:pPr>
            <a:r>
              <a:rPr lang="pt-BR"/>
              <a:t>Fique à vontade para renomear os poderes!</a:t>
            </a:r>
          </a:p>
          <a:p>
            <a:pPr rtl="0"/>
            <a:endParaRPr lang="pt-BR"/>
          </a:p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13BD131-499C-46F9-A30E-AFCC6C068DA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91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grpSp>
        <p:nvGrpSpPr>
          <p:cNvPr id="89" name="Grupo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1" name="AutoForma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31BC7EFA-3B87-4FCF-894B-8D47DD560F9B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grpSp>
        <p:nvGrpSpPr>
          <p:cNvPr id="89" name="Grupo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orma Livre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orma livre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orma livre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orma Livre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orma livre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orma livre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orma livre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orma livre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rtlCol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1" name="AutoForma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 rtl="0"/>
            <a:fld id="{E6F8F7FC-DF04-4998-9238-553F8909D4F4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5" name="Espaço reservado para conteúdo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6" name="Espaço Reservado para Texto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37" name="Espaço reservado para conteúdo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v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v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v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v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v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v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v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v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v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64A58B-5602-42C9-8ECB-C03640DD3A7B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3" name="Espaço Reservado para Imagem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v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v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v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v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v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v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v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v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v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5957E-8ED5-47AC-9C57-6FAF6098FACA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orma livre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C18239-291F-4EBB-B3AE-9EEECAE0F02C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45127-1E8A-4CFB-AFB9-320DE3EDD5F5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3" name="Espaço Reservado para Conteúdo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5" name="Cabeçalho do conteúdo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6" name="Cabeçalho do conteúdo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7" name="Cabeçalho do conteúdo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s w do conteúdo da 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3" name="Espaço Reservado para Conteúdo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5" name="Cabeçalho do conteúdo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6" name="Cabeçalho do conteúdo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7" name="Cabeçalho do conteúdo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 dirty="0"/>
              <a:t>Inserir ícone ou imagem</a:t>
            </a:r>
          </a:p>
        </p:txBody>
      </p:sp>
      <p:sp>
        <p:nvSpPr>
          <p:cNvPr id="38" name="Espaço Reservado para Imagem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 dirty="0"/>
              <a:t>Inserir ícone ou imagem</a:t>
            </a:r>
          </a:p>
        </p:txBody>
      </p:sp>
      <p:sp>
        <p:nvSpPr>
          <p:cNvPr id="39" name="Espaço Reservado para Imagem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 dirty="0"/>
              <a:t>Inserir ícone ou imagem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números w do conteúdo da 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D04CC-F791-471A-BF25-344ACC2AD263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2" name="Espaço Reservado para Conteúdo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3" name="Espaço Reservado para Conteúdo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</p:txBody>
      </p:sp>
      <p:sp>
        <p:nvSpPr>
          <p:cNvPr id="35" name="Cabeçalho do conteúdo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6" name="Cabeçalho do conteúdo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37" name="Cabeçalho do conteúdo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40" name="Espaço Reservado para Texto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omente à 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v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v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v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v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v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v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v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v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orma Liv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2C4791-9B51-4C88-B163-FEBAD704A857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a Liv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orma Livre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orma Livre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orma Livre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orma Livre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orma Livre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orma Livre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orma Livre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orma Livre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orma Livre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orma Livre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orma Livre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B8EC8-5759-4DD4-BDA8-12E4AE78428C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8" name="Forma Livre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rtlCol="0" anchor="t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Cabeçalho do conteúdo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 rtl="0"/>
            <a:r>
              <a:rPr lang="pt-BR" noProof="0" dirty="0"/>
              <a:t>Cabeçalho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o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orma Livre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orma Livre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orma Livre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orma livre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orma livre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orma livre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orma livre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orma livre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orma livre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orma livre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orma livre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orma livre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orma livre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orma livre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orma livre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orma livre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orma livre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orma livre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orma livre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orma livre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orma livre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F94EB-1B5D-469F-BBAE-AF6A2E6650B4}" type="datetime1">
              <a:rPr lang="pt-BR" noProof="0" smtClean="0"/>
              <a:t>09/12/2020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/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7" name="Espaço Reservado para Imagem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Insira a imagem da flor da colônia</a:t>
            </a:r>
          </a:p>
        </p:txBody>
      </p:sp>
      <p:sp>
        <p:nvSpPr>
          <p:cNvPr id="48" name="Espaço Reservado para Imagem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Insira a imagem do pássaro da colônia</a:t>
            </a:r>
          </a:p>
        </p:txBody>
      </p:sp>
      <p:sp>
        <p:nvSpPr>
          <p:cNvPr id="50" name="Espaço Reservado para Imagem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Insira a imagem da bandeira da colônia</a:t>
            </a:r>
          </a:p>
        </p:txBody>
      </p:sp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Insira a imagem da pessoa famosa</a:t>
            </a:r>
          </a:p>
        </p:txBody>
      </p:sp>
      <p:sp>
        <p:nvSpPr>
          <p:cNvPr id="49" name="Espaço Reservado para Imagem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 dirty="0"/>
              <a:t>Insira a imagem da árvore da colônia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 dirty="0"/>
              <a:t>Legenda</a:t>
            </a:r>
          </a:p>
        </p:txBody>
      </p:sp>
      <p:sp>
        <p:nvSpPr>
          <p:cNvPr id="38" name="Espaço Reservado para Texto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 dirty="0"/>
              <a:t>Legenda</a:t>
            </a:r>
          </a:p>
        </p:txBody>
      </p:sp>
      <p:sp>
        <p:nvSpPr>
          <p:cNvPr id="39" name="Espaço Reservado para Texto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 rtlCol="0"/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pt-BR" noProof="0" dirty="0"/>
              <a:t>Legenda</a:t>
            </a:r>
          </a:p>
        </p:txBody>
      </p:sp>
      <p:sp>
        <p:nvSpPr>
          <p:cNvPr id="40" name="Espaço Reservado para Texto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 dirty="0"/>
              <a:t>Legenda</a:t>
            </a:r>
          </a:p>
        </p:txBody>
      </p:sp>
      <p:sp>
        <p:nvSpPr>
          <p:cNvPr id="41" name="Espaço Reservado para Texto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7419ED2-2C30-47CF-AD75-D5D1DC6BB307}" type="datetime1">
              <a:rPr lang="pt-BR" noProof="0" smtClean="0"/>
              <a:t>09/12/2020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04E297-2C47-40A4-842B-FD18E487490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Integração</a:t>
            </a:r>
            <a:br>
              <a:rPr lang="pt-BR" dirty="0" smtClean="0"/>
            </a:br>
            <a:r>
              <a:rPr lang="pt-BR" dirty="0" smtClean="0"/>
              <a:t>ERP </a:t>
            </a:r>
            <a:r>
              <a:rPr lang="pt-BR" dirty="0" err="1" smtClean="0"/>
              <a:t>Sankhya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Relatórios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3328" y="1898428"/>
            <a:ext cx="3198812" cy="4121372"/>
          </a:xfrm>
        </p:spPr>
        <p:txBody>
          <a:bodyPr rtlCol="0"/>
          <a:lstStyle/>
          <a:p>
            <a:pPr rtl="0"/>
            <a:endParaRPr lang="pt-BR" sz="1600" i="1" dirty="0"/>
          </a:p>
          <a:p>
            <a:pPr rtl="0"/>
            <a:r>
              <a:rPr lang="pt-BR" dirty="0" err="1" smtClean="0"/>
              <a:t>Kayc</a:t>
            </a:r>
            <a:r>
              <a:rPr lang="pt-BR" dirty="0" smtClean="0"/>
              <a:t> Kennedy</a:t>
            </a:r>
          </a:p>
          <a:p>
            <a:pPr rtl="0"/>
            <a:r>
              <a:rPr lang="pt-BR" dirty="0" err="1" smtClean="0"/>
              <a:t>Deivisson</a:t>
            </a:r>
            <a:r>
              <a:rPr lang="pt-BR" dirty="0" smtClean="0"/>
              <a:t> </a:t>
            </a:r>
            <a:r>
              <a:rPr lang="pt-BR" dirty="0" err="1" smtClean="0"/>
              <a:t>Altoé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6874933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rtlCol="0" anchor="ctr">
            <a:noAutofit/>
          </a:bodyPr>
          <a:lstStyle/>
          <a:p>
            <a:pPr rtl="0"/>
            <a:r>
              <a:rPr lang="pt-BR" sz="2800" b="1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Veja as </a:t>
            </a:r>
            <a:r>
              <a:rPr lang="pt-BR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anotações</a:t>
            </a:r>
            <a:r>
              <a:rPr lang="pt-B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slide para obter as instruções da página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err="1" smtClean="0"/>
              <a:t>Print’s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347662"/>
            <a:ext cx="12230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3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err="1" smtClean="0"/>
              <a:t>Print’s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5787"/>
            <a:ext cx="12202721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elemento decorativo&#10;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 txBox="1">
            <a:spLocks/>
          </p:cNvSpPr>
          <p:nvPr/>
        </p:nvSpPr>
        <p:spPr>
          <a:xfrm>
            <a:off x="5100638" y="838986"/>
            <a:ext cx="6292850" cy="524130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 distribuidora X  implementou o novo ERP </a:t>
            </a:r>
            <a:r>
              <a:rPr lang="pt-BR" dirty="0" err="1" smtClean="0"/>
              <a:t>Sankhya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Foi adquirido todos os módulos do ERP, porém apenas licenças para 14 usuários.</a:t>
            </a:r>
          </a:p>
          <a:p>
            <a:r>
              <a:rPr lang="pt-BR" dirty="0" smtClean="0"/>
              <a:t>Na empresa, os 14 usuários são preenchidos pelos setores administrativo e </a:t>
            </a:r>
            <a:r>
              <a:rPr lang="pt-BR" dirty="0" smtClean="0"/>
              <a:t>logística.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Esses </a:t>
            </a:r>
            <a:r>
              <a:rPr lang="pt-BR" dirty="0" smtClean="0">
                <a:solidFill>
                  <a:srgbClr val="FF0000"/>
                </a:solidFill>
              </a:rPr>
              <a:t>20 vendedores não tem acesso ao ERP e por conta disso não conseguem acessar seus relatórios para por exemplo, saber o quanto já vendeu, o que falta vender, o que mais está vendendo, o quanto falta para bater a meta, etc.</a:t>
            </a:r>
          </a:p>
        </p:txBody>
      </p: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1" y="2200757"/>
            <a:ext cx="3498667" cy="2456485"/>
          </a:xfrm>
        </p:spPr>
        <p:txBody>
          <a:bodyPr rtlCol="0"/>
          <a:lstStyle/>
          <a:p>
            <a:pPr rtl="0"/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12AD7-986B-4DF0-AC91-424D906875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091113" y="1372387"/>
            <a:ext cx="6292850" cy="3818256"/>
          </a:xfrm>
        </p:spPr>
        <p:txBody>
          <a:bodyPr rtlCol="0"/>
          <a:lstStyle/>
          <a:p>
            <a:pPr rtl="0"/>
            <a:r>
              <a:rPr lang="pt-BR" dirty="0" smtClean="0"/>
              <a:t>Criar uma API de integração para acessar os dados do </a:t>
            </a:r>
            <a:r>
              <a:rPr lang="pt-BR" dirty="0" smtClean="0"/>
              <a:t>ERP diretamente no BD, utilizando </a:t>
            </a:r>
            <a:r>
              <a:rPr lang="pt-BR" dirty="0" smtClean="0"/>
              <a:t>campos adicionais no próprio cadastro dos vendedores.</a:t>
            </a:r>
          </a:p>
          <a:p>
            <a:pPr rtl="0"/>
            <a:r>
              <a:rPr lang="pt-BR" dirty="0" smtClean="0"/>
              <a:t>Criar um </a:t>
            </a:r>
            <a:r>
              <a:rPr lang="pt-BR" dirty="0" smtClean="0"/>
              <a:t>site </a:t>
            </a:r>
            <a:r>
              <a:rPr lang="pt-BR" dirty="0" smtClean="0"/>
              <a:t>externo</a:t>
            </a:r>
            <a:r>
              <a:rPr lang="pt-BR" dirty="0" smtClean="0"/>
              <a:t>, </a:t>
            </a:r>
            <a:r>
              <a:rPr lang="pt-BR" dirty="0" smtClean="0"/>
              <a:t>para que os vendedores tenham acesso aos seus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6D7BD-5C62-4764-9E1D-D185EBAA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Observação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9C480C-C4D4-46AD-BCE6-04E0141475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43769" y="3289774"/>
            <a:ext cx="7771606" cy="1691801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pt-BR" sz="1800" dirty="0" smtClean="0"/>
              <a:t>Usando essa metodologia, é possível resolver outros tipos de problema no mesmo </a:t>
            </a:r>
            <a:r>
              <a:rPr lang="pt-BR" sz="1800" dirty="0" smtClean="0"/>
              <a:t>segmento.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764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smtClean="0"/>
              <a:t>Primeiros</a:t>
            </a:r>
            <a:br>
              <a:rPr lang="pt-BR" dirty="0" smtClean="0"/>
            </a:b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658393" y="396392"/>
            <a:ext cx="6809581" cy="1413358"/>
          </a:xfrm>
        </p:spPr>
        <p:txBody>
          <a:bodyPr rtlCol="0"/>
          <a:lstStyle/>
          <a:p>
            <a:pPr rtl="0"/>
            <a:r>
              <a:rPr lang="pt-BR" dirty="0" smtClean="0"/>
              <a:t>Como estamos utilizando o próprio BD do ERP, para efetuar </a:t>
            </a:r>
            <a:r>
              <a:rPr lang="pt-BR" dirty="0" err="1" smtClean="0"/>
              <a:t>login</a:t>
            </a:r>
            <a:r>
              <a:rPr lang="pt-BR" dirty="0" smtClean="0"/>
              <a:t> no site, foi criado dois campos adicionais no cadastro do próprio vendedor no ERP. São eles: </a:t>
            </a:r>
            <a:r>
              <a:rPr lang="pt-BR" dirty="0" err="1" smtClean="0"/>
              <a:t>Email</a:t>
            </a:r>
            <a:r>
              <a:rPr lang="pt-BR" dirty="0" smtClean="0"/>
              <a:t> e Senha.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18" y="1455540"/>
            <a:ext cx="8013764" cy="52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smtClean="0"/>
              <a:t>Primeiros</a:t>
            </a:r>
            <a:br>
              <a:rPr lang="pt-BR" dirty="0" smtClean="0"/>
            </a:br>
            <a:r>
              <a:rPr lang="pt-BR" dirty="0" smtClean="0"/>
              <a:t>Passos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C67E1C-74FC-481B-A3E5-4D3FFB4B264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658393" y="396392"/>
            <a:ext cx="6809581" cy="1413358"/>
          </a:xfrm>
        </p:spPr>
        <p:txBody>
          <a:bodyPr rtlCol="0"/>
          <a:lstStyle/>
          <a:p>
            <a:pPr rtl="0"/>
            <a:r>
              <a:rPr lang="pt-BR" dirty="0" smtClean="0"/>
              <a:t>Após preencher os campos adicionais, basta usar o mesmo </a:t>
            </a:r>
            <a:r>
              <a:rPr lang="pt-BR" dirty="0" err="1" smtClean="0"/>
              <a:t>login</a:t>
            </a:r>
            <a:r>
              <a:rPr lang="pt-BR" dirty="0" smtClean="0"/>
              <a:t> no site.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37" y="1543050"/>
            <a:ext cx="41433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3E1A7-382A-49F0-ADB4-BF190BB8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6" y="4205594"/>
            <a:ext cx="3112552" cy="2456442"/>
          </a:xfrm>
        </p:spPr>
        <p:txBody>
          <a:bodyPr rtlCol="0"/>
          <a:lstStyle/>
          <a:p>
            <a:pPr rtl="0"/>
            <a:r>
              <a:rPr lang="pt-BR" dirty="0" smtClean="0"/>
              <a:t>Vamos</a:t>
            </a:r>
            <a:br>
              <a:rPr lang="pt-BR" dirty="0" smtClean="0"/>
            </a:br>
            <a:r>
              <a:rPr lang="pt-BR" dirty="0" smtClean="0"/>
              <a:t>olhar</a:t>
            </a:r>
            <a:br>
              <a:rPr lang="pt-BR" dirty="0" smtClean="0"/>
            </a:br>
            <a:r>
              <a:rPr lang="pt-BR" dirty="0" smtClean="0"/>
              <a:t>o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err="1" smtClean="0"/>
              <a:t>Print’s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69"/>
            <a:ext cx="12173917" cy="63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E2459-E318-41EB-B7C0-CE1E322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2" y="-10806"/>
            <a:ext cx="3220538" cy="2456442"/>
          </a:xfrm>
        </p:spPr>
        <p:txBody>
          <a:bodyPr rtlCol="0"/>
          <a:lstStyle/>
          <a:p>
            <a:pPr rtl="0"/>
            <a:r>
              <a:rPr lang="pt-BR" dirty="0" err="1" smtClean="0"/>
              <a:t>Print’s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06" y="209550"/>
            <a:ext cx="12219306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35_TF78283625" id="{218ED088-FEBD-48E8-AFAF-B15286F5F63E}" vid="{A59597CB-CC29-4CFE-9B1F-D46BD4FF97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174D3-B577-443C-ADE9-F43379191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1ACBD2-92A1-4EA7-847C-7739E307304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B61964A-D9CE-44DE-A141-B456A2E238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Criar uma colônia própria</Template>
  <TotalTime>0</TotalTime>
  <Words>970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Tahoma</vt:lpstr>
      <vt:lpstr>Wingdings</vt:lpstr>
      <vt:lpstr>Atlas</vt:lpstr>
      <vt:lpstr>Integração ERP Sankhya Relatórios</vt:lpstr>
      <vt:lpstr>Problema</vt:lpstr>
      <vt:lpstr>Solução</vt:lpstr>
      <vt:lpstr>Observação</vt:lpstr>
      <vt:lpstr>Primeiros Passos</vt:lpstr>
      <vt:lpstr>Primeiros Passos</vt:lpstr>
      <vt:lpstr>Vamos olhar o site</vt:lpstr>
      <vt:lpstr>Print’s</vt:lpstr>
      <vt:lpstr>Print’s</vt:lpstr>
      <vt:lpstr>Print’s</vt:lpstr>
      <vt:lpstr>Print’s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2020-12-06T13:34:26Z</dcterms:created>
  <dcterms:modified xsi:type="dcterms:W3CDTF">2020-12-10T01:39:48Z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