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20" r:id="rId3"/>
    <p:sldId id="321" r:id="rId4"/>
    <p:sldId id="258" r:id="rId5"/>
    <p:sldId id="322" r:id="rId6"/>
    <p:sldId id="32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6FCEA3-F732-4EEC-A8A8-5E1638F2630F}" v="52" dt="2023-07-28T07:05:42.5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nt Lin" userId="df6b02ed-e1a8-4f56-a371-2463c5b86a4e" providerId="ADAL" clId="{3B6FCEA3-F732-4EEC-A8A8-5E1638F2630F}"/>
    <pc:docChg chg="undo custSel addSld delSld modSld">
      <pc:chgData name="Grant Lin" userId="df6b02ed-e1a8-4f56-a371-2463c5b86a4e" providerId="ADAL" clId="{3B6FCEA3-F732-4EEC-A8A8-5E1638F2630F}" dt="2023-08-09T03:30:27.799" v="1136" actId="47"/>
      <pc:docMkLst>
        <pc:docMk/>
      </pc:docMkLst>
      <pc:sldChg chg="new del">
        <pc:chgData name="Grant Lin" userId="df6b02ed-e1a8-4f56-a371-2463c5b86a4e" providerId="ADAL" clId="{3B6FCEA3-F732-4EEC-A8A8-5E1638F2630F}" dt="2023-08-09T03:30:27.799" v="1136" actId="47"/>
        <pc:sldMkLst>
          <pc:docMk/>
          <pc:sldMk cId="2734862806" sldId="256"/>
        </pc:sldMkLst>
      </pc:sldChg>
      <pc:sldChg chg="addSp delSp modSp new mod">
        <pc:chgData name="Grant Lin" userId="df6b02ed-e1a8-4f56-a371-2463c5b86a4e" providerId="ADAL" clId="{3B6FCEA3-F732-4EEC-A8A8-5E1638F2630F}" dt="2023-07-28T06:55:22.761" v="903" actId="14100"/>
        <pc:sldMkLst>
          <pc:docMk/>
          <pc:sldMk cId="3208963080" sldId="257"/>
        </pc:sldMkLst>
        <pc:spChg chg="del mod">
          <ac:chgData name="Grant Lin" userId="df6b02ed-e1a8-4f56-a371-2463c5b86a4e" providerId="ADAL" clId="{3B6FCEA3-F732-4EEC-A8A8-5E1638F2630F}" dt="2023-07-28T06:55:16.578" v="901" actId="478"/>
          <ac:spMkLst>
            <pc:docMk/>
            <pc:sldMk cId="3208963080" sldId="257"/>
            <ac:spMk id="2" creationId="{E4AF334B-2B98-6469-7E02-0A91697F511B}"/>
          </ac:spMkLst>
        </pc:spChg>
        <pc:spChg chg="del">
          <ac:chgData name="Grant Lin" userId="df6b02ed-e1a8-4f56-a371-2463c5b86a4e" providerId="ADAL" clId="{3B6FCEA3-F732-4EEC-A8A8-5E1638F2630F}" dt="2023-07-28T05:55:32.431" v="29" actId="478"/>
          <ac:spMkLst>
            <pc:docMk/>
            <pc:sldMk cId="3208963080" sldId="257"/>
            <ac:spMk id="3" creationId="{E8CB4FE4-A7AB-D4EB-E920-E58EC182F6FE}"/>
          </ac:spMkLst>
        </pc:spChg>
        <pc:spChg chg="add del mod">
          <ac:chgData name="Grant Lin" userId="df6b02ed-e1a8-4f56-a371-2463c5b86a4e" providerId="ADAL" clId="{3B6FCEA3-F732-4EEC-A8A8-5E1638F2630F}" dt="2023-07-28T06:05:54.668" v="428"/>
          <ac:spMkLst>
            <pc:docMk/>
            <pc:sldMk cId="3208963080" sldId="257"/>
            <ac:spMk id="5" creationId="{BEB8FF8D-C74B-7152-65A3-E19A1A7E0545}"/>
          </ac:spMkLst>
        </pc:spChg>
        <pc:spChg chg="add mod">
          <ac:chgData name="Grant Lin" userId="df6b02ed-e1a8-4f56-a371-2463c5b86a4e" providerId="ADAL" clId="{3B6FCEA3-F732-4EEC-A8A8-5E1638F2630F}" dt="2023-07-28T06:08:12.563" v="581" actId="20577"/>
          <ac:spMkLst>
            <pc:docMk/>
            <pc:sldMk cId="3208963080" sldId="257"/>
            <ac:spMk id="6" creationId="{0D3C9185-2205-70C2-5533-6C817B9E33FB}"/>
          </ac:spMkLst>
        </pc:spChg>
        <pc:spChg chg="add mod">
          <ac:chgData name="Grant Lin" userId="df6b02ed-e1a8-4f56-a371-2463c5b86a4e" providerId="ADAL" clId="{3B6FCEA3-F732-4EEC-A8A8-5E1638F2630F}" dt="2023-07-28T06:55:14.291" v="900"/>
          <ac:spMkLst>
            <pc:docMk/>
            <pc:sldMk cId="3208963080" sldId="257"/>
            <ac:spMk id="8" creationId="{BB222ABC-EE95-2B0A-30A7-980CBE4EF2B3}"/>
          </ac:spMkLst>
        </pc:spChg>
        <pc:graphicFrameChg chg="add del mod modGraphic">
          <ac:chgData name="Grant Lin" userId="df6b02ed-e1a8-4f56-a371-2463c5b86a4e" providerId="ADAL" clId="{3B6FCEA3-F732-4EEC-A8A8-5E1638F2630F}" dt="2023-07-28T06:55:22.761" v="903" actId="14100"/>
          <ac:graphicFrameMkLst>
            <pc:docMk/>
            <pc:sldMk cId="3208963080" sldId="257"/>
            <ac:graphicFrameMk id="4" creationId="{CB1A19A7-C119-E1CE-8CB2-6CAF0C7FB7C6}"/>
          </ac:graphicFrameMkLst>
        </pc:graphicFrameChg>
        <pc:graphicFrameChg chg="add del mod">
          <ac:chgData name="Grant Lin" userId="df6b02ed-e1a8-4f56-a371-2463c5b86a4e" providerId="ADAL" clId="{3B6FCEA3-F732-4EEC-A8A8-5E1638F2630F}" dt="2023-07-28T06:13:57.964" v="611"/>
          <ac:graphicFrameMkLst>
            <pc:docMk/>
            <pc:sldMk cId="3208963080" sldId="257"/>
            <ac:graphicFrameMk id="7" creationId="{68BD274D-E2DE-A3C2-F58F-3A323BB82799}"/>
          </ac:graphicFrameMkLst>
        </pc:graphicFrameChg>
      </pc:sldChg>
      <pc:sldChg chg="addSp delSp modSp new mod modClrScheme chgLayout">
        <pc:chgData name="Grant Lin" userId="df6b02ed-e1a8-4f56-a371-2463c5b86a4e" providerId="ADAL" clId="{3B6FCEA3-F732-4EEC-A8A8-5E1638F2630F}" dt="2023-07-28T07:02:22.796" v="1046" actId="20577"/>
        <pc:sldMkLst>
          <pc:docMk/>
          <pc:sldMk cId="403358894" sldId="258"/>
        </pc:sldMkLst>
        <pc:spChg chg="add del mod ord">
          <ac:chgData name="Grant Lin" userId="df6b02ed-e1a8-4f56-a371-2463c5b86a4e" providerId="ADAL" clId="{3B6FCEA3-F732-4EEC-A8A8-5E1638F2630F}" dt="2023-07-28T07:02:22.796" v="1046" actId="20577"/>
          <ac:spMkLst>
            <pc:docMk/>
            <pc:sldMk cId="403358894" sldId="258"/>
            <ac:spMk id="2" creationId="{C0871624-FD53-6EEB-4664-434000F25650}"/>
          </ac:spMkLst>
        </pc:spChg>
        <pc:spChg chg="add del mod ord">
          <ac:chgData name="Grant Lin" userId="df6b02ed-e1a8-4f56-a371-2463c5b86a4e" providerId="ADAL" clId="{3B6FCEA3-F732-4EEC-A8A8-5E1638F2630F}" dt="2023-07-28T06:27:39.152" v="621" actId="22"/>
          <ac:spMkLst>
            <pc:docMk/>
            <pc:sldMk cId="403358894" sldId="258"/>
            <ac:spMk id="3" creationId="{C5000EDB-D9C0-4DEF-31B0-DC6B6D9A7EBD}"/>
          </ac:spMkLst>
        </pc:spChg>
        <pc:spChg chg="add del">
          <ac:chgData name="Grant Lin" userId="df6b02ed-e1a8-4f56-a371-2463c5b86a4e" providerId="ADAL" clId="{3B6FCEA3-F732-4EEC-A8A8-5E1638F2630F}" dt="2023-07-28T06:27:02.382" v="614" actId="22"/>
          <ac:spMkLst>
            <pc:docMk/>
            <pc:sldMk cId="403358894" sldId="258"/>
            <ac:spMk id="5" creationId="{F1756FB0-5AF2-C21F-7354-F6075BEFA865}"/>
          </ac:spMkLst>
        </pc:spChg>
        <pc:spChg chg="add del mod ord">
          <ac:chgData name="Grant Lin" userId="df6b02ed-e1a8-4f56-a371-2463c5b86a4e" providerId="ADAL" clId="{3B6FCEA3-F732-4EEC-A8A8-5E1638F2630F}" dt="2023-07-28T06:27:19.524" v="619" actId="700"/>
          <ac:spMkLst>
            <pc:docMk/>
            <pc:sldMk cId="403358894" sldId="258"/>
            <ac:spMk id="8" creationId="{6A37A4D9-4601-859F-16F5-44B20DB61820}"/>
          </ac:spMkLst>
        </pc:spChg>
        <pc:spChg chg="add del mod ord">
          <ac:chgData name="Grant Lin" userId="df6b02ed-e1a8-4f56-a371-2463c5b86a4e" providerId="ADAL" clId="{3B6FCEA3-F732-4EEC-A8A8-5E1638F2630F}" dt="2023-07-28T06:27:19.524" v="619" actId="700"/>
          <ac:spMkLst>
            <pc:docMk/>
            <pc:sldMk cId="403358894" sldId="258"/>
            <ac:spMk id="9" creationId="{E7D49531-49F8-8C0D-97E8-82D7B00DD7A0}"/>
          </ac:spMkLst>
        </pc:spChg>
        <pc:spChg chg="add del mod ord">
          <ac:chgData name="Grant Lin" userId="df6b02ed-e1a8-4f56-a371-2463c5b86a4e" providerId="ADAL" clId="{3B6FCEA3-F732-4EEC-A8A8-5E1638F2630F}" dt="2023-07-28T06:27:19.524" v="619" actId="700"/>
          <ac:spMkLst>
            <pc:docMk/>
            <pc:sldMk cId="403358894" sldId="258"/>
            <ac:spMk id="10" creationId="{9B18DABF-0A6F-F6FD-9F93-87F5C23E9AFC}"/>
          </ac:spMkLst>
        </pc:spChg>
        <pc:spChg chg="add del mod">
          <ac:chgData name="Grant Lin" userId="df6b02ed-e1a8-4f56-a371-2463c5b86a4e" providerId="ADAL" clId="{3B6FCEA3-F732-4EEC-A8A8-5E1638F2630F}" dt="2023-07-28T06:27:41.904" v="623" actId="22"/>
          <ac:spMkLst>
            <pc:docMk/>
            <pc:sldMk cId="403358894" sldId="258"/>
            <ac:spMk id="14" creationId="{7E035637-181E-F9D1-72F5-908D48F1F21A}"/>
          </ac:spMkLst>
        </pc:spChg>
        <pc:spChg chg="add del mod">
          <ac:chgData name="Grant Lin" userId="df6b02ed-e1a8-4f56-a371-2463c5b86a4e" providerId="ADAL" clId="{3B6FCEA3-F732-4EEC-A8A8-5E1638F2630F}" dt="2023-07-28T06:27:49.709" v="625" actId="22"/>
          <ac:spMkLst>
            <pc:docMk/>
            <pc:sldMk cId="403358894" sldId="258"/>
            <ac:spMk id="18" creationId="{9B004804-9C5A-F6EC-F782-019A4F8CC924}"/>
          </ac:spMkLst>
        </pc:spChg>
        <pc:spChg chg="add del mod">
          <ac:chgData name="Grant Lin" userId="df6b02ed-e1a8-4f56-a371-2463c5b86a4e" providerId="ADAL" clId="{3B6FCEA3-F732-4EEC-A8A8-5E1638F2630F}" dt="2023-07-28T06:40:37.129" v="748" actId="478"/>
          <ac:spMkLst>
            <pc:docMk/>
            <pc:sldMk cId="403358894" sldId="258"/>
            <ac:spMk id="41" creationId="{C4E8D4BC-E21C-86B8-E079-C7643873772C}"/>
          </ac:spMkLst>
        </pc:spChg>
        <pc:spChg chg="add mod">
          <ac:chgData name="Grant Lin" userId="df6b02ed-e1a8-4f56-a371-2463c5b86a4e" providerId="ADAL" clId="{3B6FCEA3-F732-4EEC-A8A8-5E1638F2630F}" dt="2023-07-28T06:54:17.582" v="883" actId="1076"/>
          <ac:spMkLst>
            <pc:docMk/>
            <pc:sldMk cId="403358894" sldId="258"/>
            <ac:spMk id="76" creationId="{1C008D45-6F39-16A5-247D-8542C923915D}"/>
          </ac:spMkLst>
        </pc:spChg>
        <pc:spChg chg="add mod">
          <ac:chgData name="Grant Lin" userId="df6b02ed-e1a8-4f56-a371-2463c5b86a4e" providerId="ADAL" clId="{3B6FCEA3-F732-4EEC-A8A8-5E1638F2630F}" dt="2023-07-28T06:54:27.350" v="890" actId="1076"/>
          <ac:spMkLst>
            <pc:docMk/>
            <pc:sldMk cId="403358894" sldId="258"/>
            <ac:spMk id="77" creationId="{8B5C13CB-AAC4-FB55-3CA3-688627199F99}"/>
          </ac:spMkLst>
        </pc:spChg>
        <pc:spChg chg="add mod">
          <ac:chgData name="Grant Lin" userId="df6b02ed-e1a8-4f56-a371-2463c5b86a4e" providerId="ADAL" clId="{3B6FCEA3-F732-4EEC-A8A8-5E1638F2630F}" dt="2023-07-28T06:54:34.292" v="896" actId="20577"/>
          <ac:spMkLst>
            <pc:docMk/>
            <pc:sldMk cId="403358894" sldId="258"/>
            <ac:spMk id="78" creationId="{AB1E2DF2-D5E0-9A92-D0E7-4396F6D93E60}"/>
          </ac:spMkLst>
        </pc:spChg>
        <pc:picChg chg="add del mod">
          <ac:chgData name="Grant Lin" userId="df6b02ed-e1a8-4f56-a371-2463c5b86a4e" providerId="ADAL" clId="{3B6FCEA3-F732-4EEC-A8A8-5E1638F2630F}" dt="2023-07-28T06:36:16.008" v="682" actId="21"/>
          <ac:picMkLst>
            <pc:docMk/>
            <pc:sldMk cId="403358894" sldId="258"/>
            <ac:picMk id="7" creationId="{4FCD5366-0BEA-76FD-F18A-FB8615480F67}"/>
          </ac:picMkLst>
        </pc:picChg>
        <pc:picChg chg="add del mod ord">
          <ac:chgData name="Grant Lin" userId="df6b02ed-e1a8-4f56-a371-2463c5b86a4e" providerId="ADAL" clId="{3B6FCEA3-F732-4EEC-A8A8-5E1638F2630F}" dt="2023-07-28T06:27:40.720" v="622" actId="478"/>
          <ac:picMkLst>
            <pc:docMk/>
            <pc:sldMk cId="403358894" sldId="258"/>
            <ac:picMk id="12" creationId="{72E083E8-BD50-3E35-7393-C469739ABAFE}"/>
          </ac:picMkLst>
        </pc:picChg>
        <pc:picChg chg="add del mod ord">
          <ac:chgData name="Grant Lin" userId="df6b02ed-e1a8-4f56-a371-2463c5b86a4e" providerId="ADAL" clId="{3B6FCEA3-F732-4EEC-A8A8-5E1638F2630F}" dt="2023-07-28T06:27:43.462" v="624" actId="478"/>
          <ac:picMkLst>
            <pc:docMk/>
            <pc:sldMk cId="403358894" sldId="258"/>
            <ac:picMk id="16" creationId="{BD2DB25B-5B99-64B6-E0B5-14D2F07BFCA0}"/>
          </ac:picMkLst>
        </pc:picChg>
        <pc:picChg chg="add del mod ord">
          <ac:chgData name="Grant Lin" userId="df6b02ed-e1a8-4f56-a371-2463c5b86a4e" providerId="ADAL" clId="{3B6FCEA3-F732-4EEC-A8A8-5E1638F2630F}" dt="2023-07-28T06:40:34.379" v="747" actId="478"/>
          <ac:picMkLst>
            <pc:docMk/>
            <pc:sldMk cId="403358894" sldId="258"/>
            <ac:picMk id="20" creationId="{DE723043-4D0D-80CF-0638-A80D050E97DF}"/>
          </ac:picMkLst>
        </pc:picChg>
        <pc:picChg chg="add del mod">
          <ac:chgData name="Grant Lin" userId="df6b02ed-e1a8-4f56-a371-2463c5b86a4e" providerId="ADAL" clId="{3B6FCEA3-F732-4EEC-A8A8-5E1638F2630F}" dt="2023-07-28T06:32:30.745" v="673" actId="478"/>
          <ac:picMkLst>
            <pc:docMk/>
            <pc:sldMk cId="403358894" sldId="258"/>
            <ac:picMk id="22" creationId="{A8968BF5-FEEF-C5B6-CAC2-C47E35353B38}"/>
          </ac:picMkLst>
        </pc:picChg>
        <pc:picChg chg="add del mod">
          <ac:chgData name="Grant Lin" userId="df6b02ed-e1a8-4f56-a371-2463c5b86a4e" providerId="ADAL" clId="{3B6FCEA3-F732-4EEC-A8A8-5E1638F2630F}" dt="2023-07-28T06:40:34.379" v="747" actId="478"/>
          <ac:picMkLst>
            <pc:docMk/>
            <pc:sldMk cId="403358894" sldId="258"/>
            <ac:picMk id="24" creationId="{F05EC3DA-7572-C8A5-CF7C-6505D29AF3D4}"/>
          </ac:picMkLst>
        </pc:picChg>
        <pc:picChg chg="add del mod">
          <ac:chgData name="Grant Lin" userId="df6b02ed-e1a8-4f56-a371-2463c5b86a4e" providerId="ADAL" clId="{3B6FCEA3-F732-4EEC-A8A8-5E1638F2630F}" dt="2023-07-28T06:40:34.379" v="747" actId="478"/>
          <ac:picMkLst>
            <pc:docMk/>
            <pc:sldMk cId="403358894" sldId="258"/>
            <ac:picMk id="26" creationId="{731D1AF8-5898-32F9-8E2C-69274FDEA92C}"/>
          </ac:picMkLst>
        </pc:picChg>
        <pc:picChg chg="add del mod">
          <ac:chgData name="Grant Lin" userId="df6b02ed-e1a8-4f56-a371-2463c5b86a4e" providerId="ADAL" clId="{3B6FCEA3-F732-4EEC-A8A8-5E1638F2630F}" dt="2023-07-28T06:40:34.379" v="747" actId="478"/>
          <ac:picMkLst>
            <pc:docMk/>
            <pc:sldMk cId="403358894" sldId="258"/>
            <ac:picMk id="28" creationId="{A4500B99-99F3-132F-33C1-7BB821528BF0}"/>
          </ac:picMkLst>
        </pc:picChg>
        <pc:picChg chg="add del">
          <ac:chgData name="Grant Lin" userId="df6b02ed-e1a8-4f56-a371-2463c5b86a4e" providerId="ADAL" clId="{3B6FCEA3-F732-4EEC-A8A8-5E1638F2630F}" dt="2023-07-28T06:31:23.356" v="661" actId="22"/>
          <ac:picMkLst>
            <pc:docMk/>
            <pc:sldMk cId="403358894" sldId="258"/>
            <ac:picMk id="30" creationId="{77936758-7516-4D72-9E66-012C7FB5021F}"/>
          </ac:picMkLst>
        </pc:picChg>
        <pc:picChg chg="add del mod">
          <ac:chgData name="Grant Lin" userId="df6b02ed-e1a8-4f56-a371-2463c5b86a4e" providerId="ADAL" clId="{3B6FCEA3-F732-4EEC-A8A8-5E1638F2630F}" dt="2023-07-28T06:40:34.379" v="747" actId="478"/>
          <ac:picMkLst>
            <pc:docMk/>
            <pc:sldMk cId="403358894" sldId="258"/>
            <ac:picMk id="32" creationId="{B70D09AB-6B1E-3A78-238B-6C513B857965}"/>
          </ac:picMkLst>
        </pc:picChg>
        <pc:picChg chg="add del mod">
          <ac:chgData name="Grant Lin" userId="df6b02ed-e1a8-4f56-a371-2463c5b86a4e" providerId="ADAL" clId="{3B6FCEA3-F732-4EEC-A8A8-5E1638F2630F}" dt="2023-07-28T06:40:34.379" v="747" actId="478"/>
          <ac:picMkLst>
            <pc:docMk/>
            <pc:sldMk cId="403358894" sldId="258"/>
            <ac:picMk id="34" creationId="{0B069126-D95D-C2C5-2259-83AF461E1DB1}"/>
          </ac:picMkLst>
        </pc:picChg>
        <pc:picChg chg="add del mod">
          <ac:chgData name="Grant Lin" userId="df6b02ed-e1a8-4f56-a371-2463c5b86a4e" providerId="ADAL" clId="{3B6FCEA3-F732-4EEC-A8A8-5E1638F2630F}" dt="2023-07-28T06:40:34.379" v="747" actId="478"/>
          <ac:picMkLst>
            <pc:docMk/>
            <pc:sldMk cId="403358894" sldId="258"/>
            <ac:picMk id="35" creationId="{EED75067-02D4-BB43-6135-9AC1E45EC3B1}"/>
          </ac:picMkLst>
        </pc:picChg>
        <pc:picChg chg="add mod">
          <ac:chgData name="Grant Lin" userId="df6b02ed-e1a8-4f56-a371-2463c5b86a4e" providerId="ADAL" clId="{3B6FCEA3-F732-4EEC-A8A8-5E1638F2630F}" dt="2023-07-28T06:39:49.806" v="735" actId="571"/>
          <ac:picMkLst>
            <pc:docMk/>
            <pc:sldMk cId="403358894" sldId="258"/>
            <ac:picMk id="36" creationId="{C9B8F4D3-04C1-E480-1784-11C86FCF6AFA}"/>
          </ac:picMkLst>
        </pc:picChg>
        <pc:picChg chg="add mod">
          <ac:chgData name="Grant Lin" userId="df6b02ed-e1a8-4f56-a371-2463c5b86a4e" providerId="ADAL" clId="{3B6FCEA3-F732-4EEC-A8A8-5E1638F2630F}" dt="2023-07-28T06:39:49.806" v="735" actId="571"/>
          <ac:picMkLst>
            <pc:docMk/>
            <pc:sldMk cId="403358894" sldId="258"/>
            <ac:picMk id="37" creationId="{6B5B27D0-30F4-D4DB-9BDE-99508647414C}"/>
          </ac:picMkLst>
        </pc:picChg>
        <pc:picChg chg="add mod">
          <ac:chgData name="Grant Lin" userId="df6b02ed-e1a8-4f56-a371-2463c5b86a4e" providerId="ADAL" clId="{3B6FCEA3-F732-4EEC-A8A8-5E1638F2630F}" dt="2023-07-28T06:39:49.806" v="735" actId="571"/>
          <ac:picMkLst>
            <pc:docMk/>
            <pc:sldMk cId="403358894" sldId="258"/>
            <ac:picMk id="38" creationId="{806E086A-794D-A5AF-07EE-44E8422950BA}"/>
          </ac:picMkLst>
        </pc:picChg>
        <pc:picChg chg="add mod">
          <ac:chgData name="Grant Lin" userId="df6b02ed-e1a8-4f56-a371-2463c5b86a4e" providerId="ADAL" clId="{3B6FCEA3-F732-4EEC-A8A8-5E1638F2630F}" dt="2023-07-28T06:39:49.806" v="735" actId="571"/>
          <ac:picMkLst>
            <pc:docMk/>
            <pc:sldMk cId="403358894" sldId="258"/>
            <ac:picMk id="39" creationId="{F3B88CC6-52AE-FC20-2A33-09D15C21B7FB}"/>
          </ac:picMkLst>
        </pc:picChg>
        <pc:picChg chg="add del">
          <ac:chgData name="Grant Lin" userId="df6b02ed-e1a8-4f56-a371-2463c5b86a4e" providerId="ADAL" clId="{3B6FCEA3-F732-4EEC-A8A8-5E1638F2630F}" dt="2023-07-28T06:42:02.287" v="755" actId="478"/>
          <ac:picMkLst>
            <pc:docMk/>
            <pc:sldMk cId="403358894" sldId="258"/>
            <ac:picMk id="43" creationId="{7D482C36-7B0F-40C9-7DFC-B9A8AB3714AF}"/>
          </ac:picMkLst>
        </pc:picChg>
        <pc:picChg chg="add del">
          <ac:chgData name="Grant Lin" userId="df6b02ed-e1a8-4f56-a371-2463c5b86a4e" providerId="ADAL" clId="{3B6FCEA3-F732-4EEC-A8A8-5E1638F2630F}" dt="2023-07-28T06:41:47.906" v="751" actId="22"/>
          <ac:picMkLst>
            <pc:docMk/>
            <pc:sldMk cId="403358894" sldId="258"/>
            <ac:picMk id="45" creationId="{47D978DA-A418-33E9-D90A-2DB12B7E0586}"/>
          </ac:picMkLst>
        </pc:picChg>
        <pc:picChg chg="add del mod">
          <ac:chgData name="Grant Lin" userId="df6b02ed-e1a8-4f56-a371-2463c5b86a4e" providerId="ADAL" clId="{3B6FCEA3-F732-4EEC-A8A8-5E1638F2630F}" dt="2023-07-28T06:42:43.163" v="766" actId="478"/>
          <ac:picMkLst>
            <pc:docMk/>
            <pc:sldMk cId="403358894" sldId="258"/>
            <ac:picMk id="47" creationId="{92E86097-0A10-3D43-9EDF-E0169FFA4EAD}"/>
          </ac:picMkLst>
        </pc:picChg>
        <pc:picChg chg="add mod">
          <ac:chgData name="Grant Lin" userId="df6b02ed-e1a8-4f56-a371-2463c5b86a4e" providerId="ADAL" clId="{3B6FCEA3-F732-4EEC-A8A8-5E1638F2630F}" dt="2023-07-28T06:52:28.678" v="857" actId="1076"/>
          <ac:picMkLst>
            <pc:docMk/>
            <pc:sldMk cId="403358894" sldId="258"/>
            <ac:picMk id="49" creationId="{1DE933B0-003B-BA01-2B8D-688D992A53B9}"/>
          </ac:picMkLst>
        </pc:picChg>
        <pc:picChg chg="add del">
          <ac:chgData name="Grant Lin" userId="df6b02ed-e1a8-4f56-a371-2463c5b86a4e" providerId="ADAL" clId="{3B6FCEA3-F732-4EEC-A8A8-5E1638F2630F}" dt="2023-07-28T06:42:10.597" v="757" actId="22"/>
          <ac:picMkLst>
            <pc:docMk/>
            <pc:sldMk cId="403358894" sldId="258"/>
            <ac:picMk id="51" creationId="{3DA00AE9-B325-AD4A-E8BC-CC02E7AFBAD4}"/>
          </ac:picMkLst>
        </pc:picChg>
        <pc:picChg chg="add mod">
          <ac:chgData name="Grant Lin" userId="df6b02ed-e1a8-4f56-a371-2463c5b86a4e" providerId="ADAL" clId="{3B6FCEA3-F732-4EEC-A8A8-5E1638F2630F}" dt="2023-07-28T06:53:21.327" v="870" actId="14100"/>
          <ac:picMkLst>
            <pc:docMk/>
            <pc:sldMk cId="403358894" sldId="258"/>
            <ac:picMk id="53" creationId="{A688E95C-8D7C-8ED2-2350-1A739ED03711}"/>
          </ac:picMkLst>
        </pc:picChg>
        <pc:picChg chg="add del">
          <ac:chgData name="Grant Lin" userId="df6b02ed-e1a8-4f56-a371-2463c5b86a4e" providerId="ADAL" clId="{3B6FCEA3-F732-4EEC-A8A8-5E1638F2630F}" dt="2023-07-28T06:42:54.612" v="768" actId="478"/>
          <ac:picMkLst>
            <pc:docMk/>
            <pc:sldMk cId="403358894" sldId="258"/>
            <ac:picMk id="55" creationId="{98AAD5FD-1A29-6F02-4895-91A6F0746025}"/>
          </ac:picMkLst>
        </pc:picChg>
        <pc:picChg chg="add mod">
          <ac:chgData name="Grant Lin" userId="df6b02ed-e1a8-4f56-a371-2463c5b86a4e" providerId="ADAL" clId="{3B6FCEA3-F732-4EEC-A8A8-5E1638F2630F}" dt="2023-07-28T06:51:40.102" v="842" actId="14100"/>
          <ac:picMkLst>
            <pc:docMk/>
            <pc:sldMk cId="403358894" sldId="258"/>
            <ac:picMk id="57" creationId="{976ECAC1-CB3A-3912-4791-EBCD0F37A382}"/>
          </ac:picMkLst>
        </pc:picChg>
        <pc:picChg chg="add mod">
          <ac:chgData name="Grant Lin" userId="df6b02ed-e1a8-4f56-a371-2463c5b86a4e" providerId="ADAL" clId="{3B6FCEA3-F732-4EEC-A8A8-5E1638F2630F}" dt="2023-07-28T06:53:35.485" v="873" actId="14100"/>
          <ac:picMkLst>
            <pc:docMk/>
            <pc:sldMk cId="403358894" sldId="258"/>
            <ac:picMk id="59" creationId="{4F303089-D424-7CE2-1511-B08342ACBBE3}"/>
          </ac:picMkLst>
        </pc:picChg>
        <pc:picChg chg="add mod">
          <ac:chgData name="Grant Lin" userId="df6b02ed-e1a8-4f56-a371-2463c5b86a4e" providerId="ADAL" clId="{3B6FCEA3-F732-4EEC-A8A8-5E1638F2630F}" dt="2023-07-28T06:52:25.325" v="856" actId="1076"/>
          <ac:picMkLst>
            <pc:docMk/>
            <pc:sldMk cId="403358894" sldId="258"/>
            <ac:picMk id="61" creationId="{93D0AE49-D7A1-C17A-4034-E0562D88770A}"/>
          </ac:picMkLst>
        </pc:picChg>
        <pc:picChg chg="add mod">
          <ac:chgData name="Grant Lin" userId="df6b02ed-e1a8-4f56-a371-2463c5b86a4e" providerId="ADAL" clId="{3B6FCEA3-F732-4EEC-A8A8-5E1638F2630F}" dt="2023-07-28T06:51:37.813" v="841" actId="14100"/>
          <ac:picMkLst>
            <pc:docMk/>
            <pc:sldMk cId="403358894" sldId="258"/>
            <ac:picMk id="63" creationId="{0A1F19A6-522F-3520-9E3E-78F83AE99477}"/>
          </ac:picMkLst>
        </pc:picChg>
        <pc:picChg chg="add del">
          <ac:chgData name="Grant Lin" userId="df6b02ed-e1a8-4f56-a371-2463c5b86a4e" providerId="ADAL" clId="{3B6FCEA3-F732-4EEC-A8A8-5E1638F2630F}" dt="2023-07-28T06:46:15.055" v="807" actId="22"/>
          <ac:picMkLst>
            <pc:docMk/>
            <pc:sldMk cId="403358894" sldId="258"/>
            <ac:picMk id="65" creationId="{19454FCC-E306-865F-F422-4F674B7F19F1}"/>
          </ac:picMkLst>
        </pc:picChg>
        <pc:picChg chg="add mod">
          <ac:chgData name="Grant Lin" userId="df6b02ed-e1a8-4f56-a371-2463c5b86a4e" providerId="ADAL" clId="{3B6FCEA3-F732-4EEC-A8A8-5E1638F2630F}" dt="2023-07-28T06:53:42.733" v="875" actId="14100"/>
          <ac:picMkLst>
            <pc:docMk/>
            <pc:sldMk cId="403358894" sldId="258"/>
            <ac:picMk id="67" creationId="{A320CCF6-F867-C8E5-7D97-0507B67431B6}"/>
          </ac:picMkLst>
        </pc:picChg>
        <pc:picChg chg="add mod">
          <ac:chgData name="Grant Lin" userId="df6b02ed-e1a8-4f56-a371-2463c5b86a4e" providerId="ADAL" clId="{3B6FCEA3-F732-4EEC-A8A8-5E1638F2630F}" dt="2023-07-28T06:52:30.679" v="858" actId="1076"/>
          <ac:picMkLst>
            <pc:docMk/>
            <pc:sldMk cId="403358894" sldId="258"/>
            <ac:picMk id="69" creationId="{FBB209C4-06C5-5D44-B7A0-1F046967157C}"/>
          </ac:picMkLst>
        </pc:picChg>
        <pc:picChg chg="add del">
          <ac:chgData name="Grant Lin" userId="df6b02ed-e1a8-4f56-a371-2463c5b86a4e" providerId="ADAL" clId="{3B6FCEA3-F732-4EEC-A8A8-5E1638F2630F}" dt="2023-07-28T06:49:27.988" v="815" actId="478"/>
          <ac:picMkLst>
            <pc:docMk/>
            <pc:sldMk cId="403358894" sldId="258"/>
            <ac:picMk id="71" creationId="{C8E11C12-2A51-DBBF-F28B-B9D07746E81B}"/>
          </ac:picMkLst>
        </pc:picChg>
        <pc:picChg chg="add del">
          <ac:chgData name="Grant Lin" userId="df6b02ed-e1a8-4f56-a371-2463c5b86a4e" providerId="ADAL" clId="{3B6FCEA3-F732-4EEC-A8A8-5E1638F2630F}" dt="2023-07-28T06:49:30.631" v="817" actId="478"/>
          <ac:picMkLst>
            <pc:docMk/>
            <pc:sldMk cId="403358894" sldId="258"/>
            <ac:picMk id="73" creationId="{1E9CBEA3-C80B-20EB-A84F-A5E12FF8A6D1}"/>
          </ac:picMkLst>
        </pc:picChg>
        <pc:picChg chg="add mod">
          <ac:chgData name="Grant Lin" userId="df6b02ed-e1a8-4f56-a371-2463c5b86a4e" providerId="ADAL" clId="{3B6FCEA3-F732-4EEC-A8A8-5E1638F2630F}" dt="2023-07-28T06:52:15.030" v="853" actId="1076"/>
          <ac:picMkLst>
            <pc:docMk/>
            <pc:sldMk cId="403358894" sldId="258"/>
            <ac:picMk id="75" creationId="{C4A77926-5F6A-B2D0-B97C-404F120EDE0A}"/>
          </ac:picMkLst>
        </pc:picChg>
      </pc:sldChg>
      <pc:sldChg chg="addSp delSp modSp new del mod modClrScheme chgLayout">
        <pc:chgData name="Grant Lin" userId="df6b02ed-e1a8-4f56-a371-2463c5b86a4e" providerId="ADAL" clId="{3B6FCEA3-F732-4EEC-A8A8-5E1638F2630F}" dt="2023-07-28T06:39:37.689" v="733" actId="47"/>
        <pc:sldMkLst>
          <pc:docMk/>
          <pc:sldMk cId="3227374692" sldId="259"/>
        </pc:sldMkLst>
        <pc:spChg chg="del mod ord">
          <ac:chgData name="Grant Lin" userId="df6b02ed-e1a8-4f56-a371-2463c5b86a4e" providerId="ADAL" clId="{3B6FCEA3-F732-4EEC-A8A8-5E1638F2630F}" dt="2023-07-28T06:34:57.610" v="679" actId="700"/>
          <ac:spMkLst>
            <pc:docMk/>
            <pc:sldMk cId="3227374692" sldId="259"/>
            <ac:spMk id="2" creationId="{C89FDD6E-7D6D-1990-D603-AB36DBF2D32E}"/>
          </ac:spMkLst>
        </pc:spChg>
        <pc:spChg chg="del">
          <ac:chgData name="Grant Lin" userId="df6b02ed-e1a8-4f56-a371-2463c5b86a4e" providerId="ADAL" clId="{3B6FCEA3-F732-4EEC-A8A8-5E1638F2630F}" dt="2023-07-28T06:34:53.285" v="678" actId="478"/>
          <ac:spMkLst>
            <pc:docMk/>
            <pc:sldMk cId="3227374692" sldId="259"/>
            <ac:spMk id="3" creationId="{2EAC5C24-CF35-4AB6-3724-5B739E8C4995}"/>
          </ac:spMkLst>
        </pc:spChg>
        <pc:spChg chg="add mod ord">
          <ac:chgData name="Grant Lin" userId="df6b02ed-e1a8-4f56-a371-2463c5b86a4e" providerId="ADAL" clId="{3B6FCEA3-F732-4EEC-A8A8-5E1638F2630F}" dt="2023-07-28T06:34:57.610" v="679" actId="700"/>
          <ac:spMkLst>
            <pc:docMk/>
            <pc:sldMk cId="3227374692" sldId="259"/>
            <ac:spMk id="4" creationId="{D277D044-AF5C-17FC-4E85-FEA5199896E2}"/>
          </ac:spMkLst>
        </pc:spChg>
        <pc:spChg chg="add del mod ord">
          <ac:chgData name="Grant Lin" userId="df6b02ed-e1a8-4f56-a371-2463c5b86a4e" providerId="ADAL" clId="{3B6FCEA3-F732-4EEC-A8A8-5E1638F2630F}" dt="2023-07-28T06:37:17.868" v="701"/>
          <ac:spMkLst>
            <pc:docMk/>
            <pc:sldMk cId="3227374692" sldId="259"/>
            <ac:spMk id="5" creationId="{83F67876-7A26-6A6D-FF58-1AEBD7B3525F}"/>
          </ac:spMkLst>
        </pc:spChg>
        <pc:spChg chg="add del mod ord">
          <ac:chgData name="Grant Lin" userId="df6b02ed-e1a8-4f56-a371-2463c5b86a4e" providerId="ADAL" clId="{3B6FCEA3-F732-4EEC-A8A8-5E1638F2630F}" dt="2023-07-28T06:39:00.181" v="716" actId="478"/>
          <ac:spMkLst>
            <pc:docMk/>
            <pc:sldMk cId="3227374692" sldId="259"/>
            <ac:spMk id="6" creationId="{6C1B87FB-4066-5D7A-55D2-ACF0F77A5D44}"/>
          </ac:spMkLst>
        </pc:spChg>
        <pc:spChg chg="add del mod">
          <ac:chgData name="Grant Lin" userId="df6b02ed-e1a8-4f56-a371-2463c5b86a4e" providerId="ADAL" clId="{3B6FCEA3-F732-4EEC-A8A8-5E1638F2630F}" dt="2023-07-28T06:37:58.558" v="708" actId="478"/>
          <ac:spMkLst>
            <pc:docMk/>
            <pc:sldMk cId="3227374692" sldId="259"/>
            <ac:spMk id="11" creationId="{204EB5F2-03E0-12E0-1C2B-03E6CFD5C1AF}"/>
          </ac:spMkLst>
        </pc:spChg>
        <pc:spChg chg="add del">
          <ac:chgData name="Grant Lin" userId="df6b02ed-e1a8-4f56-a371-2463c5b86a4e" providerId="ADAL" clId="{3B6FCEA3-F732-4EEC-A8A8-5E1638F2630F}" dt="2023-07-28T06:38:12.011" v="712" actId="478"/>
          <ac:spMkLst>
            <pc:docMk/>
            <pc:sldMk cId="3227374692" sldId="259"/>
            <ac:spMk id="12" creationId="{24B53EE2-0C40-FB51-D982-DE30D596FA90}"/>
          </ac:spMkLst>
        </pc:spChg>
        <pc:spChg chg="add del mod">
          <ac:chgData name="Grant Lin" userId="df6b02ed-e1a8-4f56-a371-2463c5b86a4e" providerId="ADAL" clId="{3B6FCEA3-F732-4EEC-A8A8-5E1638F2630F}" dt="2023-07-28T06:38:58.484" v="715" actId="478"/>
          <ac:spMkLst>
            <pc:docMk/>
            <pc:sldMk cId="3227374692" sldId="259"/>
            <ac:spMk id="15" creationId="{B74E0574-34DB-30BC-EBAA-58B86135DE85}"/>
          </ac:spMkLst>
        </pc:spChg>
        <pc:graphicFrameChg chg="add del modGraphic">
          <ac:chgData name="Grant Lin" userId="df6b02ed-e1a8-4f56-a371-2463c5b86a4e" providerId="ADAL" clId="{3B6FCEA3-F732-4EEC-A8A8-5E1638F2630F}" dt="2023-07-28T06:39:35.533" v="732" actId="478"/>
          <ac:graphicFrameMkLst>
            <pc:docMk/>
            <pc:sldMk cId="3227374692" sldId="259"/>
            <ac:graphicFrameMk id="16" creationId="{4510A95A-7364-85EB-002B-CB5A8F882E88}"/>
          </ac:graphicFrameMkLst>
        </pc:graphicFrameChg>
        <pc:picChg chg="add del mod">
          <ac:chgData name="Grant Lin" userId="df6b02ed-e1a8-4f56-a371-2463c5b86a4e" providerId="ADAL" clId="{3B6FCEA3-F732-4EEC-A8A8-5E1638F2630F}" dt="2023-07-28T06:38:56.756" v="714" actId="478"/>
          <ac:picMkLst>
            <pc:docMk/>
            <pc:sldMk cId="3227374692" sldId="259"/>
            <ac:picMk id="9" creationId="{782F3C31-5924-EDF3-26DD-C8641EF0893F}"/>
          </ac:picMkLst>
        </pc:picChg>
        <pc:picChg chg="add del mod">
          <ac:chgData name="Grant Lin" userId="df6b02ed-e1a8-4f56-a371-2463c5b86a4e" providerId="ADAL" clId="{3B6FCEA3-F732-4EEC-A8A8-5E1638F2630F}" dt="2023-07-28T06:37:28.047" v="703"/>
          <ac:picMkLst>
            <pc:docMk/>
            <pc:sldMk cId="3227374692" sldId="259"/>
            <ac:picMk id="10" creationId="{0C15876D-D223-0E18-3BA7-513444DDFD21}"/>
          </ac:picMkLst>
        </pc:picChg>
        <pc:picChg chg="add del mod">
          <ac:chgData name="Grant Lin" userId="df6b02ed-e1a8-4f56-a371-2463c5b86a4e" providerId="ADAL" clId="{3B6FCEA3-F732-4EEC-A8A8-5E1638F2630F}" dt="2023-07-28T06:38:10.229" v="711"/>
          <ac:picMkLst>
            <pc:docMk/>
            <pc:sldMk cId="3227374692" sldId="259"/>
            <ac:picMk id="13" creationId="{7BF34C3A-737B-03FC-E67E-9EC8B4A03EF0}"/>
          </ac:picMkLst>
        </pc:picChg>
        <pc:picChg chg="add del mod">
          <ac:chgData name="Grant Lin" userId="df6b02ed-e1a8-4f56-a371-2463c5b86a4e" providerId="ADAL" clId="{3B6FCEA3-F732-4EEC-A8A8-5E1638F2630F}" dt="2023-07-28T06:39:11.821" v="722"/>
          <ac:picMkLst>
            <pc:docMk/>
            <pc:sldMk cId="3227374692" sldId="259"/>
            <ac:picMk id="17" creationId="{1E821C64-5897-E0E2-B9E4-B53361C2AC6B}"/>
          </ac:picMkLst>
        </pc:picChg>
        <pc:picChg chg="add del mod">
          <ac:chgData name="Grant Lin" userId="df6b02ed-e1a8-4f56-a371-2463c5b86a4e" providerId="ADAL" clId="{3B6FCEA3-F732-4EEC-A8A8-5E1638F2630F}" dt="2023-07-28T06:39:16.964" v="725"/>
          <ac:picMkLst>
            <pc:docMk/>
            <pc:sldMk cId="3227374692" sldId="259"/>
            <ac:picMk id="18" creationId="{A6205CE4-082E-2395-925D-3404BACE084B}"/>
          </ac:picMkLst>
        </pc:picChg>
      </pc:sldChg>
      <pc:sldChg chg="addSp delSp modSp add del mod">
        <pc:chgData name="Grant Lin" userId="df6b02ed-e1a8-4f56-a371-2463c5b86a4e" providerId="ADAL" clId="{3B6FCEA3-F732-4EEC-A8A8-5E1638F2630F}" dt="2023-07-28T07:02:42.995" v="1048" actId="47"/>
        <pc:sldMkLst>
          <pc:docMk/>
          <pc:sldMk cId="299444832" sldId="318"/>
        </pc:sldMkLst>
        <pc:picChg chg="add del mod">
          <ac:chgData name="Grant Lin" userId="df6b02ed-e1a8-4f56-a371-2463c5b86a4e" providerId="ADAL" clId="{3B6FCEA3-F732-4EEC-A8A8-5E1638F2630F}" dt="2023-07-28T06:36:20.290" v="686"/>
          <ac:picMkLst>
            <pc:docMk/>
            <pc:sldMk cId="299444832" sldId="318"/>
            <ac:picMk id="2" creationId="{3119F65A-C654-A35E-046E-5C5465E4B5A4}"/>
          </ac:picMkLst>
        </pc:picChg>
        <pc:picChg chg="add del mod">
          <ac:chgData name="Grant Lin" userId="df6b02ed-e1a8-4f56-a371-2463c5b86a4e" providerId="ADAL" clId="{3B6FCEA3-F732-4EEC-A8A8-5E1638F2630F}" dt="2023-07-28T06:37:09.097" v="698"/>
          <ac:picMkLst>
            <pc:docMk/>
            <pc:sldMk cId="299444832" sldId="318"/>
            <ac:picMk id="3" creationId="{7547F8D0-D8AB-4FA8-507D-7AF7FBEC0CF5}"/>
          </ac:picMkLst>
        </pc:picChg>
      </pc:sldChg>
      <pc:sldChg chg="new del">
        <pc:chgData name="Grant Lin" userId="df6b02ed-e1a8-4f56-a371-2463c5b86a4e" providerId="ADAL" clId="{3B6FCEA3-F732-4EEC-A8A8-5E1638F2630F}" dt="2023-07-28T06:55:29.182" v="905" actId="47"/>
        <pc:sldMkLst>
          <pc:docMk/>
          <pc:sldMk cId="2198417016" sldId="319"/>
        </pc:sldMkLst>
      </pc:sldChg>
      <pc:sldChg chg="addSp delSp modSp add mod">
        <pc:chgData name="Grant Lin" userId="df6b02ed-e1a8-4f56-a371-2463c5b86a4e" providerId="ADAL" clId="{3B6FCEA3-F732-4EEC-A8A8-5E1638F2630F}" dt="2023-07-28T07:02:09.568" v="1042" actId="20577"/>
        <pc:sldMkLst>
          <pc:docMk/>
          <pc:sldMk cId="2271760129" sldId="320"/>
        </pc:sldMkLst>
        <pc:spChg chg="del">
          <ac:chgData name="Grant Lin" userId="df6b02ed-e1a8-4f56-a371-2463c5b86a4e" providerId="ADAL" clId="{3B6FCEA3-F732-4EEC-A8A8-5E1638F2630F}" dt="2023-07-28T06:55:31.721" v="906" actId="478"/>
          <ac:spMkLst>
            <pc:docMk/>
            <pc:sldMk cId="2271760129" sldId="320"/>
            <ac:spMk id="6" creationId="{0D3C9185-2205-70C2-5533-6C817B9E33FB}"/>
          </ac:spMkLst>
        </pc:spChg>
        <pc:spChg chg="mod">
          <ac:chgData name="Grant Lin" userId="df6b02ed-e1a8-4f56-a371-2463c5b86a4e" providerId="ADAL" clId="{3B6FCEA3-F732-4EEC-A8A8-5E1638F2630F}" dt="2023-07-28T07:02:09.568" v="1042" actId="20577"/>
          <ac:spMkLst>
            <pc:docMk/>
            <pc:sldMk cId="2271760129" sldId="320"/>
            <ac:spMk id="8" creationId="{BB222ABC-EE95-2B0A-30A7-980CBE4EF2B3}"/>
          </ac:spMkLst>
        </pc:spChg>
        <pc:graphicFrameChg chg="del">
          <ac:chgData name="Grant Lin" userId="df6b02ed-e1a8-4f56-a371-2463c5b86a4e" providerId="ADAL" clId="{3B6FCEA3-F732-4EEC-A8A8-5E1638F2630F}" dt="2023-07-28T06:55:31.721" v="906" actId="478"/>
          <ac:graphicFrameMkLst>
            <pc:docMk/>
            <pc:sldMk cId="2271760129" sldId="320"/>
            <ac:graphicFrameMk id="4" creationId="{CB1A19A7-C119-E1CE-8CB2-6CAF0C7FB7C6}"/>
          </ac:graphicFrameMkLst>
        </pc:graphicFrameChg>
        <pc:picChg chg="add del mod">
          <ac:chgData name="Grant Lin" userId="df6b02ed-e1a8-4f56-a371-2463c5b86a4e" providerId="ADAL" clId="{3B6FCEA3-F732-4EEC-A8A8-5E1638F2630F}" dt="2023-07-28T06:57:17.915" v="974" actId="478"/>
          <ac:picMkLst>
            <pc:docMk/>
            <pc:sldMk cId="2271760129" sldId="320"/>
            <ac:picMk id="3" creationId="{5EDA8C5F-AA22-676E-3A2D-9B64658D4901}"/>
          </ac:picMkLst>
        </pc:picChg>
        <pc:picChg chg="add del mod">
          <ac:chgData name="Grant Lin" userId="df6b02ed-e1a8-4f56-a371-2463c5b86a4e" providerId="ADAL" clId="{3B6FCEA3-F732-4EEC-A8A8-5E1638F2630F}" dt="2023-07-28T06:57:52.378" v="982" actId="478"/>
          <ac:picMkLst>
            <pc:docMk/>
            <pc:sldMk cId="2271760129" sldId="320"/>
            <ac:picMk id="7" creationId="{A3F71EC7-12B9-D6AA-0BD5-88E55BE9A409}"/>
          </ac:picMkLst>
        </pc:picChg>
        <pc:picChg chg="add mod">
          <ac:chgData name="Grant Lin" userId="df6b02ed-e1a8-4f56-a371-2463c5b86a4e" providerId="ADAL" clId="{3B6FCEA3-F732-4EEC-A8A8-5E1638F2630F}" dt="2023-07-28T07:01:20.670" v="1010" actId="1076"/>
          <ac:picMkLst>
            <pc:docMk/>
            <pc:sldMk cId="2271760129" sldId="320"/>
            <ac:picMk id="10" creationId="{6D8BFCA8-2BC5-4B79-C26F-167F938DCF5B}"/>
          </ac:picMkLst>
        </pc:picChg>
      </pc:sldChg>
      <pc:sldChg chg="addSp delSp modSp add mod">
        <pc:chgData name="Grant Lin" userId="df6b02ed-e1a8-4f56-a371-2463c5b86a4e" providerId="ADAL" clId="{3B6FCEA3-F732-4EEC-A8A8-5E1638F2630F}" dt="2023-07-28T07:02:18.410" v="1044" actId="20577"/>
        <pc:sldMkLst>
          <pc:docMk/>
          <pc:sldMk cId="1992143374" sldId="321"/>
        </pc:sldMkLst>
        <pc:spChg chg="mod">
          <ac:chgData name="Grant Lin" userId="df6b02ed-e1a8-4f56-a371-2463c5b86a4e" providerId="ADAL" clId="{3B6FCEA3-F732-4EEC-A8A8-5E1638F2630F}" dt="2023-07-28T07:02:18.410" v="1044" actId="20577"/>
          <ac:spMkLst>
            <pc:docMk/>
            <pc:sldMk cId="1992143374" sldId="321"/>
            <ac:spMk id="8" creationId="{BB222ABC-EE95-2B0A-30A7-980CBE4EF2B3}"/>
          </ac:spMkLst>
        </pc:spChg>
        <pc:picChg chg="add mod">
          <ac:chgData name="Grant Lin" userId="df6b02ed-e1a8-4f56-a371-2463c5b86a4e" providerId="ADAL" clId="{3B6FCEA3-F732-4EEC-A8A8-5E1638F2630F}" dt="2023-07-28T07:00:07.846" v="1008" actId="1076"/>
          <ac:picMkLst>
            <pc:docMk/>
            <pc:sldMk cId="1992143374" sldId="321"/>
            <ac:picMk id="3" creationId="{A8D054D1-D95C-4270-9BE8-AA65555907DD}"/>
          </ac:picMkLst>
        </pc:picChg>
        <pc:picChg chg="add mod">
          <ac:chgData name="Grant Lin" userId="df6b02ed-e1a8-4f56-a371-2463c5b86a4e" providerId="ADAL" clId="{3B6FCEA3-F732-4EEC-A8A8-5E1638F2630F}" dt="2023-07-28T07:00:06.246" v="1007" actId="1076"/>
          <ac:picMkLst>
            <pc:docMk/>
            <pc:sldMk cId="1992143374" sldId="321"/>
            <ac:picMk id="5" creationId="{86DA4A75-0027-DCDA-7F87-9EF7F35608C1}"/>
          </ac:picMkLst>
        </pc:picChg>
        <pc:picChg chg="del">
          <ac:chgData name="Grant Lin" userId="df6b02ed-e1a8-4f56-a371-2463c5b86a4e" providerId="ADAL" clId="{3B6FCEA3-F732-4EEC-A8A8-5E1638F2630F}" dt="2023-07-28T06:58:34.402" v="988" actId="478"/>
          <ac:picMkLst>
            <pc:docMk/>
            <pc:sldMk cId="1992143374" sldId="321"/>
            <ac:picMk id="10" creationId="{6D8BFCA8-2BC5-4B79-C26F-167F938DCF5B}"/>
          </ac:picMkLst>
        </pc:picChg>
      </pc:sldChg>
      <pc:sldChg chg="add del">
        <pc:chgData name="Grant Lin" userId="df6b02ed-e1a8-4f56-a371-2463c5b86a4e" providerId="ADAL" clId="{3B6FCEA3-F732-4EEC-A8A8-5E1638F2630F}" dt="2023-07-28T06:57:07.361" v="971"/>
        <pc:sldMkLst>
          <pc:docMk/>
          <pc:sldMk cId="2275138523" sldId="321"/>
        </pc:sldMkLst>
      </pc:sldChg>
      <pc:sldChg chg="addSp delSp modSp add mod">
        <pc:chgData name="Grant Lin" userId="df6b02ed-e1a8-4f56-a371-2463c5b86a4e" providerId="ADAL" clId="{3B6FCEA3-F732-4EEC-A8A8-5E1638F2630F}" dt="2023-07-28T07:13:40.967" v="1135" actId="1076"/>
        <pc:sldMkLst>
          <pc:docMk/>
          <pc:sldMk cId="582495546" sldId="322"/>
        </pc:sldMkLst>
        <pc:spChg chg="mod">
          <ac:chgData name="Grant Lin" userId="df6b02ed-e1a8-4f56-a371-2463c5b86a4e" providerId="ADAL" clId="{3B6FCEA3-F732-4EEC-A8A8-5E1638F2630F}" dt="2023-07-28T07:02:53.060" v="1055" actId="20577"/>
          <ac:spMkLst>
            <pc:docMk/>
            <pc:sldMk cId="582495546" sldId="322"/>
            <ac:spMk id="8" creationId="{BB222ABC-EE95-2B0A-30A7-980CBE4EF2B3}"/>
          </ac:spMkLst>
        </pc:spChg>
        <pc:picChg chg="add del mod">
          <ac:chgData name="Grant Lin" userId="df6b02ed-e1a8-4f56-a371-2463c5b86a4e" providerId="ADAL" clId="{3B6FCEA3-F732-4EEC-A8A8-5E1638F2630F}" dt="2023-07-28T07:11:46.864" v="1108" actId="478"/>
          <ac:picMkLst>
            <pc:docMk/>
            <pc:sldMk cId="582495546" sldId="322"/>
            <ac:picMk id="3" creationId="{76B93F90-EE86-1BB7-0BF0-23B3BEFAFC24}"/>
          </ac:picMkLst>
        </pc:picChg>
        <pc:picChg chg="add mod">
          <ac:chgData name="Grant Lin" userId="df6b02ed-e1a8-4f56-a371-2463c5b86a4e" providerId="ADAL" clId="{3B6FCEA3-F732-4EEC-A8A8-5E1638F2630F}" dt="2023-07-28T07:13:16.549" v="1127" actId="1076"/>
          <ac:picMkLst>
            <pc:docMk/>
            <pc:sldMk cId="582495546" sldId="322"/>
            <ac:picMk id="5" creationId="{D3800308-7BB2-6DF0-CEC5-43CAFCC64159}"/>
          </ac:picMkLst>
        </pc:picChg>
        <pc:picChg chg="add del mod">
          <ac:chgData name="Grant Lin" userId="df6b02ed-e1a8-4f56-a371-2463c5b86a4e" providerId="ADAL" clId="{3B6FCEA3-F732-4EEC-A8A8-5E1638F2630F}" dt="2023-07-28T07:12:25.070" v="1115" actId="478"/>
          <ac:picMkLst>
            <pc:docMk/>
            <pc:sldMk cId="582495546" sldId="322"/>
            <ac:picMk id="7" creationId="{E4290F19-2300-4142-C0BE-DE2E031CE303}"/>
          </ac:picMkLst>
        </pc:picChg>
        <pc:picChg chg="del">
          <ac:chgData name="Grant Lin" userId="df6b02ed-e1a8-4f56-a371-2463c5b86a4e" providerId="ADAL" clId="{3B6FCEA3-F732-4EEC-A8A8-5E1638F2630F}" dt="2023-07-28T07:02:43.688" v="1049" actId="478"/>
          <ac:picMkLst>
            <pc:docMk/>
            <pc:sldMk cId="582495546" sldId="322"/>
            <ac:picMk id="10" creationId="{6D8BFCA8-2BC5-4B79-C26F-167F938DCF5B}"/>
          </ac:picMkLst>
        </pc:picChg>
        <pc:picChg chg="add mod">
          <ac:chgData name="Grant Lin" userId="df6b02ed-e1a8-4f56-a371-2463c5b86a4e" providerId="ADAL" clId="{3B6FCEA3-F732-4EEC-A8A8-5E1638F2630F}" dt="2023-07-28T07:13:30.621" v="1132" actId="1076"/>
          <ac:picMkLst>
            <pc:docMk/>
            <pc:sldMk cId="582495546" sldId="322"/>
            <ac:picMk id="11" creationId="{BB26F4D5-B532-C1B1-4856-8C95092B3F57}"/>
          </ac:picMkLst>
        </pc:picChg>
        <pc:picChg chg="add mod">
          <ac:chgData name="Grant Lin" userId="df6b02ed-e1a8-4f56-a371-2463c5b86a4e" providerId="ADAL" clId="{3B6FCEA3-F732-4EEC-A8A8-5E1638F2630F}" dt="2023-07-28T07:13:40.967" v="1135" actId="1076"/>
          <ac:picMkLst>
            <pc:docMk/>
            <pc:sldMk cId="582495546" sldId="322"/>
            <ac:picMk id="13" creationId="{7FEE160B-CEED-E91E-05E8-F807E27185CE}"/>
          </ac:picMkLst>
        </pc:picChg>
      </pc:sldChg>
      <pc:sldChg chg="add del">
        <pc:chgData name="Grant Lin" userId="df6b02ed-e1a8-4f56-a371-2463c5b86a4e" providerId="ADAL" clId="{3B6FCEA3-F732-4EEC-A8A8-5E1638F2630F}" dt="2023-07-28T06:59:44.249" v="994" actId="47"/>
        <pc:sldMkLst>
          <pc:docMk/>
          <pc:sldMk cId="1247733131" sldId="322"/>
        </pc:sldMkLst>
      </pc:sldChg>
      <pc:sldChg chg="addSp delSp modSp add mod">
        <pc:chgData name="Grant Lin" userId="df6b02ed-e1a8-4f56-a371-2463c5b86a4e" providerId="ADAL" clId="{3B6FCEA3-F732-4EEC-A8A8-5E1638F2630F}" dt="2023-07-28T07:10:26.558" v="1105" actId="1076"/>
        <pc:sldMkLst>
          <pc:docMk/>
          <pc:sldMk cId="2266544206" sldId="323"/>
        </pc:sldMkLst>
        <pc:spChg chg="mod">
          <ac:chgData name="Grant Lin" userId="df6b02ed-e1a8-4f56-a371-2463c5b86a4e" providerId="ADAL" clId="{3B6FCEA3-F732-4EEC-A8A8-5E1638F2630F}" dt="2023-07-28T07:05:49.726" v="1064" actId="20577"/>
          <ac:spMkLst>
            <pc:docMk/>
            <pc:sldMk cId="2266544206" sldId="323"/>
            <ac:spMk id="2" creationId="{C0871624-FD53-6EEB-4664-434000F25650}"/>
          </ac:spMkLst>
        </pc:spChg>
        <pc:spChg chg="mod">
          <ac:chgData name="Grant Lin" userId="df6b02ed-e1a8-4f56-a371-2463c5b86a4e" providerId="ADAL" clId="{3B6FCEA3-F732-4EEC-A8A8-5E1638F2630F}" dt="2023-07-28T07:09:58.509" v="1100" actId="1076"/>
          <ac:spMkLst>
            <pc:docMk/>
            <pc:sldMk cId="2266544206" sldId="323"/>
            <ac:spMk id="76" creationId="{1C008D45-6F39-16A5-247D-8542C923915D}"/>
          </ac:spMkLst>
        </pc:spChg>
        <pc:spChg chg="mod">
          <ac:chgData name="Grant Lin" userId="df6b02ed-e1a8-4f56-a371-2463c5b86a4e" providerId="ADAL" clId="{3B6FCEA3-F732-4EEC-A8A8-5E1638F2630F}" dt="2023-07-28T07:10:26.558" v="1105" actId="1076"/>
          <ac:spMkLst>
            <pc:docMk/>
            <pc:sldMk cId="2266544206" sldId="323"/>
            <ac:spMk id="77" creationId="{8B5C13CB-AAC4-FB55-3CA3-688627199F99}"/>
          </ac:spMkLst>
        </pc:spChg>
        <pc:spChg chg="del">
          <ac:chgData name="Grant Lin" userId="df6b02ed-e1a8-4f56-a371-2463c5b86a4e" providerId="ADAL" clId="{3B6FCEA3-F732-4EEC-A8A8-5E1638F2630F}" dt="2023-07-28T07:05:55.922" v="1067" actId="478"/>
          <ac:spMkLst>
            <pc:docMk/>
            <pc:sldMk cId="2266544206" sldId="323"/>
            <ac:spMk id="78" creationId="{AB1E2DF2-D5E0-9A92-D0E7-4396F6D93E60}"/>
          </ac:spMkLst>
        </pc:spChg>
        <pc:picChg chg="add mod">
          <ac:chgData name="Grant Lin" userId="df6b02ed-e1a8-4f56-a371-2463c5b86a4e" providerId="ADAL" clId="{3B6FCEA3-F732-4EEC-A8A8-5E1638F2630F}" dt="2023-07-28T07:10:21.086" v="1104" actId="14100"/>
          <ac:picMkLst>
            <pc:docMk/>
            <pc:sldMk cId="2266544206" sldId="323"/>
            <ac:picMk id="4" creationId="{E6A57D6D-1D2F-D417-B8C1-5DE661245F05}"/>
          </ac:picMkLst>
        </pc:picChg>
        <pc:picChg chg="add mod">
          <ac:chgData name="Grant Lin" userId="df6b02ed-e1a8-4f56-a371-2463c5b86a4e" providerId="ADAL" clId="{3B6FCEA3-F732-4EEC-A8A8-5E1638F2630F}" dt="2023-07-28T07:10:09.646" v="1102" actId="1076"/>
          <ac:picMkLst>
            <pc:docMk/>
            <pc:sldMk cId="2266544206" sldId="323"/>
            <ac:picMk id="6" creationId="{93A70C98-43A7-EB7F-EF5F-43E3BA6F0916}"/>
          </ac:picMkLst>
        </pc:picChg>
        <pc:picChg chg="add mod">
          <ac:chgData name="Grant Lin" userId="df6b02ed-e1a8-4f56-a371-2463c5b86a4e" providerId="ADAL" clId="{3B6FCEA3-F732-4EEC-A8A8-5E1638F2630F}" dt="2023-07-28T07:09:00.535" v="1086" actId="1076"/>
          <ac:picMkLst>
            <pc:docMk/>
            <pc:sldMk cId="2266544206" sldId="323"/>
            <ac:picMk id="8" creationId="{080E5F9B-163F-3B05-57A9-0E02CDC5C468}"/>
          </ac:picMkLst>
        </pc:picChg>
        <pc:picChg chg="mod">
          <ac:chgData name="Grant Lin" userId="df6b02ed-e1a8-4f56-a371-2463c5b86a4e" providerId="ADAL" clId="{3B6FCEA3-F732-4EEC-A8A8-5E1638F2630F}" dt="2023-07-28T07:09:43.727" v="1097" actId="1076"/>
          <ac:picMkLst>
            <pc:docMk/>
            <pc:sldMk cId="2266544206" sldId="323"/>
            <ac:picMk id="49" creationId="{1DE933B0-003B-BA01-2B8D-688D992A53B9}"/>
          </ac:picMkLst>
        </pc:picChg>
        <pc:picChg chg="mod">
          <ac:chgData name="Grant Lin" userId="df6b02ed-e1a8-4f56-a371-2463c5b86a4e" providerId="ADAL" clId="{3B6FCEA3-F732-4EEC-A8A8-5E1638F2630F}" dt="2023-07-28T07:09:54.078" v="1099" actId="14100"/>
          <ac:picMkLst>
            <pc:docMk/>
            <pc:sldMk cId="2266544206" sldId="323"/>
            <ac:picMk id="53" creationId="{A688E95C-8D7C-8ED2-2350-1A739ED03711}"/>
          </ac:picMkLst>
        </pc:picChg>
        <pc:picChg chg="mod">
          <ac:chgData name="Grant Lin" userId="df6b02ed-e1a8-4f56-a371-2463c5b86a4e" providerId="ADAL" clId="{3B6FCEA3-F732-4EEC-A8A8-5E1638F2630F}" dt="2023-07-28T07:09:19.030" v="1091" actId="14100"/>
          <ac:picMkLst>
            <pc:docMk/>
            <pc:sldMk cId="2266544206" sldId="323"/>
            <ac:picMk id="57" creationId="{976ECAC1-CB3A-3912-4791-EBCD0F37A382}"/>
          </ac:picMkLst>
        </pc:picChg>
        <pc:picChg chg="del">
          <ac:chgData name="Grant Lin" userId="df6b02ed-e1a8-4f56-a371-2463c5b86a4e" providerId="ADAL" clId="{3B6FCEA3-F732-4EEC-A8A8-5E1638F2630F}" dt="2023-07-28T07:06:13.228" v="1068" actId="478"/>
          <ac:picMkLst>
            <pc:docMk/>
            <pc:sldMk cId="2266544206" sldId="323"/>
            <ac:picMk id="59" creationId="{4F303089-D424-7CE2-1511-B08342ACBBE3}"/>
          </ac:picMkLst>
        </pc:picChg>
        <pc:picChg chg="del">
          <ac:chgData name="Grant Lin" userId="df6b02ed-e1a8-4f56-a371-2463c5b86a4e" providerId="ADAL" clId="{3B6FCEA3-F732-4EEC-A8A8-5E1638F2630F}" dt="2023-07-28T07:07:07.705" v="1074" actId="478"/>
          <ac:picMkLst>
            <pc:docMk/>
            <pc:sldMk cId="2266544206" sldId="323"/>
            <ac:picMk id="61" creationId="{93D0AE49-D7A1-C17A-4034-E0562D88770A}"/>
          </ac:picMkLst>
        </pc:picChg>
        <pc:picChg chg="del">
          <ac:chgData name="Grant Lin" userId="df6b02ed-e1a8-4f56-a371-2463c5b86a4e" providerId="ADAL" clId="{3B6FCEA3-F732-4EEC-A8A8-5E1638F2630F}" dt="2023-07-28T07:07:39.863" v="1083" actId="478"/>
          <ac:picMkLst>
            <pc:docMk/>
            <pc:sldMk cId="2266544206" sldId="323"/>
            <ac:picMk id="63" creationId="{0A1F19A6-522F-3520-9E3E-78F83AE99477}"/>
          </ac:picMkLst>
        </pc:picChg>
        <pc:picChg chg="del">
          <ac:chgData name="Grant Lin" userId="df6b02ed-e1a8-4f56-a371-2463c5b86a4e" providerId="ADAL" clId="{3B6FCEA3-F732-4EEC-A8A8-5E1638F2630F}" dt="2023-07-28T07:05:55.922" v="1067" actId="478"/>
          <ac:picMkLst>
            <pc:docMk/>
            <pc:sldMk cId="2266544206" sldId="323"/>
            <ac:picMk id="67" creationId="{A320CCF6-F867-C8E5-7D97-0507B67431B6}"/>
          </ac:picMkLst>
        </pc:picChg>
        <pc:picChg chg="del">
          <ac:chgData name="Grant Lin" userId="df6b02ed-e1a8-4f56-a371-2463c5b86a4e" providerId="ADAL" clId="{3B6FCEA3-F732-4EEC-A8A8-5E1638F2630F}" dt="2023-07-28T07:05:55.922" v="1067" actId="478"/>
          <ac:picMkLst>
            <pc:docMk/>
            <pc:sldMk cId="2266544206" sldId="323"/>
            <ac:picMk id="69" creationId="{FBB209C4-06C5-5D44-B7A0-1F046967157C}"/>
          </ac:picMkLst>
        </pc:picChg>
        <pc:picChg chg="del">
          <ac:chgData name="Grant Lin" userId="df6b02ed-e1a8-4f56-a371-2463c5b86a4e" providerId="ADAL" clId="{3B6FCEA3-F732-4EEC-A8A8-5E1638F2630F}" dt="2023-07-28T07:05:55.922" v="1067" actId="478"/>
          <ac:picMkLst>
            <pc:docMk/>
            <pc:sldMk cId="2266544206" sldId="323"/>
            <ac:picMk id="75" creationId="{C4A77926-5F6A-B2D0-B97C-404F120EDE0A}"/>
          </ac:picMkLst>
        </pc:picChg>
      </pc:sldChg>
      <pc:sldMasterChg chg="delSldLayout">
        <pc:chgData name="Grant Lin" userId="df6b02ed-e1a8-4f56-a371-2463c5b86a4e" providerId="ADAL" clId="{3B6FCEA3-F732-4EEC-A8A8-5E1638F2630F}" dt="2023-07-28T07:02:42.995" v="1048" actId="47"/>
        <pc:sldMasterMkLst>
          <pc:docMk/>
          <pc:sldMasterMk cId="813455400" sldId="2147483648"/>
        </pc:sldMasterMkLst>
        <pc:sldLayoutChg chg="del">
          <pc:chgData name="Grant Lin" userId="df6b02ed-e1a8-4f56-a371-2463c5b86a4e" providerId="ADAL" clId="{3B6FCEA3-F732-4EEC-A8A8-5E1638F2630F}" dt="2023-07-28T07:02:42.995" v="1048" actId="47"/>
          <pc:sldLayoutMkLst>
            <pc:docMk/>
            <pc:sldMasterMk cId="813455400" sldId="2147483648"/>
            <pc:sldLayoutMk cId="1987261456" sldId="214748366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8EE5-9C88-B5DF-5043-235A49D38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C57E14-EF9A-71D1-6393-2FDBAD6BF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82DAD-3885-09EC-9C34-B6EBC34A8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9337-8B74-41A4-9474-2423F49F67AD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2D4CB-D0E7-2880-FF76-63628DFE6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5B2C1-2A74-B3E7-BDF5-75A12540B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ABF1-1002-473A-9316-94122DC42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46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4AC2D-2D3D-504F-2B56-D1163571A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FD3CC9-DF90-1056-5038-319E2F046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6D460-B894-226D-14F4-C264251BD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9337-8B74-41A4-9474-2423F49F67AD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E40C3-5418-7348-BF9A-03FBE35F5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03F80-2823-EEB2-B255-01B1A61F1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ABF1-1002-473A-9316-94122DC42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49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C678A2-9E63-34C7-F74E-FF43FCFEE6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032DFB-CE45-B8FE-5F97-A30F7A4AD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72F43-3F94-E16F-217F-3E043D598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9337-8B74-41A4-9474-2423F49F67AD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55B3B-3F29-2BB3-B7E9-9024ACFD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B460E-0778-2084-DC8D-8C34ADBD2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ABF1-1002-473A-9316-94122DC42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28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2517F-2B49-CB41-96C8-B328D33C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695E6-4474-D4A2-EE16-85BCBF0BD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9B7E7-B9A1-BDFF-6226-99A37993F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9337-8B74-41A4-9474-2423F49F67AD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F9276-15AA-53B0-F422-3039E38CE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74BDE-CA3E-0CA1-D58F-4E5BABA50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ABF1-1002-473A-9316-94122DC42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35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F9798-EAD7-1EC5-3041-A041F3CF7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F059A-88BF-5FB6-DB95-8CAA04C90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1B6BD-C6E7-A1C7-8B13-AF546390B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9337-8B74-41A4-9474-2423F49F67AD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8C7F3-A92D-60EF-70C3-D364A955F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E1505-8BA5-C954-799B-04FEBFF44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ABF1-1002-473A-9316-94122DC42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48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653-F4BB-085B-ED46-24B7DE121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E1583-06C0-9A47-3AA2-6A4BA457FB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15F37-7AB6-B3C4-3ACB-81A6AE1D2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1B100-5649-FE01-163E-1057E67D0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9337-8B74-41A4-9474-2423F49F67AD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58199-540C-15B2-9242-1C6160D8B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2432F-457C-4E74-0D46-ABC395374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ABF1-1002-473A-9316-94122DC42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9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7D2EC-3E4D-77D2-0F42-4AA4D4F77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B6BC2-D01D-9222-D129-07290A211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177BC0-98F7-56D1-F1A2-33A90B6B0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1CAB6C-5AFB-EFCD-1F36-C653EB6255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A87875-1245-D74F-9505-BD8E789281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6A0571-39A7-A686-60A9-AA8C74A31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9337-8B74-41A4-9474-2423F49F67AD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17642F-8494-9035-1B7B-AF250B092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BD5664-3503-81AF-5E1D-B420C0682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ABF1-1002-473A-9316-94122DC42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67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8739F-6BD3-C2F9-9102-94067C928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6A3069-AFA5-A7A5-4EBE-081FA3883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9337-8B74-41A4-9474-2423F49F67AD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0E6538-4BE7-D78E-9E48-54AD866F8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0D8479-AB4A-DD82-8516-CB747B580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ABF1-1002-473A-9316-94122DC42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9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1884CC-065A-99AF-C460-39096EE6C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9337-8B74-41A4-9474-2423F49F67AD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9138F6-9556-7BD4-EA4A-B31E93C59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0D4F4-9E05-B4CB-0129-4BC4B7F2B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ABF1-1002-473A-9316-94122DC42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62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5BA8-4298-271F-FB00-39871EA55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0BA2E-8AA1-FDBB-E008-4D1D68DDA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8A66C-8A7C-3DFD-1663-9B47A0065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2122B-1C75-AB8E-9694-7B0959D5F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9337-8B74-41A4-9474-2423F49F67AD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D74D2-694E-B779-6E63-699C56C53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EDF663-C0C6-91D1-DF83-B3567D61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ABF1-1002-473A-9316-94122DC42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1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FE9D5-A8EA-B7A4-AE29-056D90063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4076C6-E5DB-D29A-1F84-DF6292AD47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F086C9-C0D2-20D7-FA14-9116A89C1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C2DD8-25D6-D032-2966-0654213FC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9337-8B74-41A4-9474-2423F49F67AD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D299E-DCB4-0B95-AE0E-624F9D51B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B6ACA0-490E-F517-995D-053EDB76A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ABF1-1002-473A-9316-94122DC42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06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0E2C6C-8408-0EEE-DCDF-129570FE4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65153-921E-6939-D501-D119EEFCD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AE0D2-00DC-05D3-9FB8-305F1EDE64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69337-8B74-41A4-9474-2423F49F67AD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5029C-6E33-A29D-86D8-B1E7F4B30F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1D2ED-320D-D93E-C4C0-DC7B2D6B3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BABF1-1002-473A-9316-94122DC42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5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emf"/><Relationship Id="rId9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8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png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B1A19A7-C119-E1CE-8CB2-6CAF0C7FB7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409170"/>
              </p:ext>
            </p:extLst>
          </p:nvPr>
        </p:nvGraphicFramePr>
        <p:xfrm>
          <a:off x="93108" y="866776"/>
          <a:ext cx="12005784" cy="4480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65112">
                  <a:extLst>
                    <a:ext uri="{9D8B030D-6E8A-4147-A177-3AD203B41FA5}">
                      <a16:colId xmlns:a16="http://schemas.microsoft.com/office/drawing/2014/main" val="2067273526"/>
                    </a:ext>
                  </a:extLst>
                </a:gridCol>
                <a:gridCol w="1130084">
                  <a:extLst>
                    <a:ext uri="{9D8B030D-6E8A-4147-A177-3AD203B41FA5}">
                      <a16:colId xmlns:a16="http://schemas.microsoft.com/office/drawing/2014/main" val="466303114"/>
                    </a:ext>
                  </a:extLst>
                </a:gridCol>
                <a:gridCol w="1130084">
                  <a:extLst>
                    <a:ext uri="{9D8B030D-6E8A-4147-A177-3AD203B41FA5}">
                      <a16:colId xmlns:a16="http://schemas.microsoft.com/office/drawing/2014/main" val="390165510"/>
                    </a:ext>
                  </a:extLst>
                </a:gridCol>
                <a:gridCol w="1130084">
                  <a:extLst>
                    <a:ext uri="{9D8B030D-6E8A-4147-A177-3AD203B41FA5}">
                      <a16:colId xmlns:a16="http://schemas.microsoft.com/office/drawing/2014/main" val="990420236"/>
                    </a:ext>
                  </a:extLst>
                </a:gridCol>
                <a:gridCol w="1130084">
                  <a:extLst>
                    <a:ext uri="{9D8B030D-6E8A-4147-A177-3AD203B41FA5}">
                      <a16:colId xmlns:a16="http://schemas.microsoft.com/office/drawing/2014/main" val="4254869225"/>
                    </a:ext>
                  </a:extLst>
                </a:gridCol>
                <a:gridCol w="1130084">
                  <a:extLst>
                    <a:ext uri="{9D8B030D-6E8A-4147-A177-3AD203B41FA5}">
                      <a16:colId xmlns:a16="http://schemas.microsoft.com/office/drawing/2014/main" val="838507953"/>
                    </a:ext>
                  </a:extLst>
                </a:gridCol>
                <a:gridCol w="1130084">
                  <a:extLst>
                    <a:ext uri="{9D8B030D-6E8A-4147-A177-3AD203B41FA5}">
                      <a16:colId xmlns:a16="http://schemas.microsoft.com/office/drawing/2014/main" val="2007459642"/>
                    </a:ext>
                  </a:extLst>
                </a:gridCol>
                <a:gridCol w="1130084">
                  <a:extLst>
                    <a:ext uri="{9D8B030D-6E8A-4147-A177-3AD203B41FA5}">
                      <a16:colId xmlns:a16="http://schemas.microsoft.com/office/drawing/2014/main" val="3989165402"/>
                    </a:ext>
                  </a:extLst>
                </a:gridCol>
                <a:gridCol w="1130084">
                  <a:extLst>
                    <a:ext uri="{9D8B030D-6E8A-4147-A177-3AD203B41FA5}">
                      <a16:colId xmlns:a16="http://schemas.microsoft.com/office/drawing/2014/main" val="2043495660"/>
                    </a:ext>
                  </a:extLst>
                </a:gridCol>
              </a:tblGrid>
              <a:tr h="356507">
                <a:tc>
                  <a:txBody>
                    <a:bodyPr/>
                    <a:lstStyle/>
                    <a:p>
                      <a:r>
                        <a:rPr lang="en-US" dirty="0"/>
                        <a:t>Transmitter Test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FR1-TM1.1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FR1-TM1.2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FR1-TM2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FR1-TM2a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FR1-TM3.1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FR1-TM3.1a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FR1-TM3.2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FR1-TM3.3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445193"/>
                  </a:ext>
                </a:extLst>
              </a:tr>
              <a:tr h="203718">
                <a:tc>
                  <a:txBody>
                    <a:bodyPr/>
                    <a:lstStyle/>
                    <a:p>
                      <a:r>
                        <a:rPr lang="en-US" dirty="0"/>
                        <a:t>BS output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3220690"/>
                  </a:ext>
                </a:extLst>
              </a:tr>
              <a:tr h="203718">
                <a:tc>
                  <a:txBody>
                    <a:bodyPr/>
                    <a:lstStyle/>
                    <a:p>
                      <a:r>
                        <a:rPr lang="en-US" altLang="zh-TW" dirty="0"/>
                        <a:t>Output power dynamics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 *1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 *1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 *2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 *2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0119399"/>
                  </a:ext>
                </a:extLst>
              </a:tr>
              <a:tr h="203718">
                <a:tc>
                  <a:txBody>
                    <a:bodyPr/>
                    <a:lstStyle/>
                    <a:p>
                      <a:r>
                        <a:rPr lang="en-US" dirty="0"/>
                        <a:t>Transmit ON/OFF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6162322"/>
                  </a:ext>
                </a:extLst>
              </a:tr>
              <a:tr h="203718">
                <a:tc>
                  <a:txBody>
                    <a:bodyPr/>
                    <a:lstStyle/>
                    <a:p>
                      <a:r>
                        <a:rPr lang="en-US" dirty="0"/>
                        <a:t>Transmitted signal quality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6816675"/>
                  </a:ext>
                </a:extLst>
              </a:tr>
              <a:tr h="203718">
                <a:tc>
                  <a:txBody>
                    <a:bodyPr/>
                    <a:lstStyle/>
                    <a:p>
                      <a:r>
                        <a:rPr lang="en-US" dirty="0"/>
                        <a:t>Unwanted emissions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74723"/>
                  </a:ext>
                </a:extLst>
              </a:tr>
              <a:tr h="203718">
                <a:tc>
                  <a:txBody>
                    <a:bodyPr/>
                    <a:lstStyle/>
                    <a:p>
                      <a:r>
                        <a:rPr lang="en-US" dirty="0"/>
                        <a:t>ACLR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0529400"/>
                  </a:ext>
                </a:extLst>
              </a:tr>
              <a:tr h="356507">
                <a:tc>
                  <a:txBody>
                    <a:bodyPr/>
                    <a:lstStyle/>
                    <a:p>
                      <a:r>
                        <a:rPr lang="en-US" dirty="0"/>
                        <a:t>Operating band unwanted emissions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1457230"/>
                  </a:ext>
                </a:extLst>
              </a:tr>
              <a:tr h="356507">
                <a:tc>
                  <a:txBody>
                    <a:bodyPr/>
                    <a:lstStyle/>
                    <a:p>
                      <a:r>
                        <a:rPr lang="en-US" dirty="0"/>
                        <a:t>Transmitter spurious emissions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1868305"/>
                  </a:ext>
                </a:extLst>
              </a:tr>
              <a:tr h="203718">
                <a:tc>
                  <a:txBody>
                    <a:bodyPr/>
                    <a:lstStyle/>
                    <a:p>
                      <a:r>
                        <a:rPr lang="en-US" dirty="0"/>
                        <a:t>Transmitter intermodulation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778869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D3C9185-2205-70C2-5533-6C817B9E33FB}"/>
              </a:ext>
            </a:extLst>
          </p:cNvPr>
          <p:cNvSpPr txBox="1"/>
          <p:nvPr/>
        </p:nvSpPr>
        <p:spPr>
          <a:xfrm>
            <a:off x="0" y="5993669"/>
            <a:ext cx="7887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Lower OFDM symbol power limit at min power</a:t>
            </a:r>
          </a:p>
          <a:p>
            <a:pPr marL="342900" indent="-342900">
              <a:buAutoNum type="arabicPeriod"/>
            </a:pPr>
            <a:r>
              <a:rPr lang="en-US" dirty="0"/>
              <a:t>Upper OFDM symbol power limit at max power with all 64QAM PRBs allocated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222ABC-EE95-2B0A-30A7-980CBE4EF2B3}"/>
              </a:ext>
            </a:extLst>
          </p:cNvPr>
          <p:cNvSpPr txBox="1">
            <a:spLocks/>
          </p:cNvSpPr>
          <p:nvPr/>
        </p:nvSpPr>
        <p:spPr>
          <a:xfrm>
            <a:off x="838200" y="95250"/>
            <a:ext cx="10515600" cy="771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Test Models vs Test Cases</a:t>
            </a:r>
          </a:p>
        </p:txBody>
      </p:sp>
    </p:spTree>
    <p:extLst>
      <p:ext uri="{BB962C8B-B14F-4D97-AF65-F5344CB8AC3E}">
        <p14:creationId xmlns:p14="http://schemas.microsoft.com/office/powerpoint/2010/main" val="3208963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B222ABC-EE95-2B0A-30A7-980CBE4EF2B3}"/>
              </a:ext>
            </a:extLst>
          </p:cNvPr>
          <p:cNvSpPr txBox="1">
            <a:spLocks/>
          </p:cNvSpPr>
          <p:nvPr/>
        </p:nvSpPr>
        <p:spPr>
          <a:xfrm>
            <a:off x="838200" y="95250"/>
            <a:ext cx="10515600" cy="771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Spectrum: TM1.1/TM2/TM3.1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8BFCA8-2BC5-4B79-C26F-167F938DC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742" y="1482056"/>
            <a:ext cx="8400661" cy="468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60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B222ABC-EE95-2B0A-30A7-980CBE4EF2B3}"/>
              </a:ext>
            </a:extLst>
          </p:cNvPr>
          <p:cNvSpPr txBox="1">
            <a:spLocks/>
          </p:cNvSpPr>
          <p:nvPr/>
        </p:nvSpPr>
        <p:spPr>
          <a:xfrm>
            <a:off x="838200" y="95250"/>
            <a:ext cx="10515600" cy="771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Waveform and PAR: TM1.1/TM2/TM3.1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D054D1-D95C-4270-9BE8-AA6555590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28750"/>
            <a:ext cx="5334000" cy="4000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DA4A75-0027-DCDA-7F87-9EF7F3560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143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71624-FD53-6EEB-4664-434000F25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0"/>
            <a:ext cx="10515600" cy="771525"/>
          </a:xfrm>
        </p:spPr>
        <p:txBody>
          <a:bodyPr/>
          <a:lstStyle/>
          <a:p>
            <a:r>
              <a:rPr lang="en-US" dirty="0"/>
              <a:t>PDSCH Demodulation: TM1.1/TM2/TM3.1 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1DE933B0-003B-BA01-2B8D-688D992A5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7427" y="726369"/>
            <a:ext cx="2303597" cy="1916289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A688E95C-8D7C-8ED2-2350-1A739ED03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6291" y="782018"/>
            <a:ext cx="2286853" cy="1904873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76ECAC1-CB3A-3912-4791-EBCD0F37A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5307" y="753409"/>
            <a:ext cx="2417947" cy="2011413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F303089-D424-7CE2-1511-B08342ACBB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2401" y="2693034"/>
            <a:ext cx="2417946" cy="2014069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93D0AE49-D7A1-C17A-4034-E0562D8877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7427" y="2686892"/>
            <a:ext cx="2428523" cy="2020211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0A1F19A6-522F-3520-9E3E-78F83AE994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5307" y="2764822"/>
            <a:ext cx="2417947" cy="2011413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A320CCF6-F867-C8E5-7D97-0507B67431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55480" y="4776234"/>
            <a:ext cx="2384867" cy="1986515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FBB209C4-06C5-5D44-B7A0-1F04696715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07427" y="4751337"/>
            <a:ext cx="2417947" cy="2011413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C4A77926-5F6A-B2D0-B97C-404F120EDE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78497" y="4797633"/>
            <a:ext cx="2414757" cy="2011413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1C008D45-6F39-16A5-247D-8542C923915D}"/>
              </a:ext>
            </a:extLst>
          </p:cNvPr>
          <p:cNvSpPr txBox="1"/>
          <p:nvPr/>
        </p:nvSpPr>
        <p:spPr>
          <a:xfrm>
            <a:off x="1200150" y="1461016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TM1.1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B5C13CB-AAC4-FB55-3CA3-688627199F99}"/>
              </a:ext>
            </a:extLst>
          </p:cNvPr>
          <p:cNvSpPr txBox="1"/>
          <p:nvPr/>
        </p:nvSpPr>
        <p:spPr>
          <a:xfrm>
            <a:off x="1200150" y="351233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TM2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B1E2DF2-D5E0-9A92-D0E7-4396F6D93E60}"/>
              </a:ext>
            </a:extLst>
          </p:cNvPr>
          <p:cNvSpPr txBox="1"/>
          <p:nvPr/>
        </p:nvSpPr>
        <p:spPr>
          <a:xfrm>
            <a:off x="1106167" y="5584825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TM3.1</a:t>
            </a:r>
          </a:p>
        </p:txBody>
      </p:sp>
    </p:spTree>
    <p:extLst>
      <p:ext uri="{BB962C8B-B14F-4D97-AF65-F5344CB8AC3E}">
        <p14:creationId xmlns:p14="http://schemas.microsoft.com/office/powerpoint/2010/main" val="403358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B222ABC-EE95-2B0A-30A7-980CBE4EF2B3}"/>
              </a:ext>
            </a:extLst>
          </p:cNvPr>
          <p:cNvSpPr txBox="1">
            <a:spLocks/>
          </p:cNvSpPr>
          <p:nvPr/>
        </p:nvSpPr>
        <p:spPr>
          <a:xfrm>
            <a:off x="838200" y="95250"/>
            <a:ext cx="10515600" cy="771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Spectrum: TM1.1/TM1.2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800308-7BB2-6DF0-CEC5-43CAFCC64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8759"/>
            <a:ext cx="4017983" cy="32563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26F4D5-B532-C1B1-4856-8C95092B3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5077" y="1968758"/>
            <a:ext cx="4341846" cy="32563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EE160B-CEED-E91E-05E8-F807E2718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3060" y="1968755"/>
            <a:ext cx="4341848" cy="325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495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71624-FD53-6EEB-4664-434000F25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0"/>
            <a:ext cx="10515600" cy="771525"/>
          </a:xfrm>
        </p:spPr>
        <p:txBody>
          <a:bodyPr/>
          <a:lstStyle/>
          <a:p>
            <a:r>
              <a:rPr lang="en-US" dirty="0"/>
              <a:t>PDSCH Demodulation: TM1.1/TM1.2 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1DE933B0-003B-BA01-2B8D-688D992A5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127" y="994410"/>
            <a:ext cx="3467099" cy="2884169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A688E95C-8D7C-8ED2-2350-1A739ED03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044" y="1117164"/>
            <a:ext cx="3173083" cy="2643073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76ECAC1-CB3A-3912-4791-EBCD0F37A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2362" y="994411"/>
            <a:ext cx="3467100" cy="2884169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1C008D45-6F39-16A5-247D-8542C923915D}"/>
              </a:ext>
            </a:extLst>
          </p:cNvPr>
          <p:cNvSpPr txBox="1"/>
          <p:nvPr/>
        </p:nvSpPr>
        <p:spPr>
          <a:xfrm>
            <a:off x="440494" y="2251828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TM1.1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B5C13CB-AAC4-FB55-3CA3-688627199F99}"/>
              </a:ext>
            </a:extLst>
          </p:cNvPr>
          <p:cNvSpPr txBox="1"/>
          <p:nvPr/>
        </p:nvSpPr>
        <p:spPr>
          <a:xfrm>
            <a:off x="440494" y="5197373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TM1.2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A57D6D-1D2F-D417-B8C1-5DE661245F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9369" y="4001332"/>
            <a:ext cx="3315155" cy="27614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A70C98-43A7-EB7F-EF5F-43E3BA6F09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5262" y="3878580"/>
            <a:ext cx="3467100" cy="28841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0E5F9B-163F-3B05-57A9-0E02CDC5C4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22362" y="3878580"/>
            <a:ext cx="3467100" cy="288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544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127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PDSCH Demodulation: TM1.1/TM2/TM3.1 </vt:lpstr>
      <vt:lpstr>PowerPoint Presentation</vt:lpstr>
      <vt:lpstr>PDSCH Demodulation: TM1.1/TM1.2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Grant Lin</dc:creator>
  <cp:lastModifiedBy>Grant Lin</cp:lastModifiedBy>
  <cp:revision>1</cp:revision>
  <dcterms:created xsi:type="dcterms:W3CDTF">2023-07-28T05:55:15Z</dcterms:created>
  <dcterms:modified xsi:type="dcterms:W3CDTF">2023-08-09T03:30:29Z</dcterms:modified>
</cp:coreProperties>
</file>