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58" r:id="rId4"/>
    <p:sldId id="262" r:id="rId5"/>
    <p:sldId id="259" r:id="rId6"/>
    <p:sldId id="263" r:id="rId7"/>
    <p:sldId id="265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nt Lin" userId="df6b02ed-e1a8-4f56-a371-2463c5b86a4e" providerId="ADAL" clId="{F75CE52B-E842-48E6-BCE7-027920F7634B}"/>
    <pc:docChg chg="custSel addSld delSld modSld">
      <pc:chgData name="Grant Lin" userId="df6b02ed-e1a8-4f56-a371-2463c5b86a4e" providerId="ADAL" clId="{F75CE52B-E842-48E6-BCE7-027920F7634B}" dt="2023-07-28T10:34:38.764" v="91" actId="22"/>
      <pc:docMkLst>
        <pc:docMk/>
      </pc:docMkLst>
      <pc:sldChg chg="delSp modSp new del mod">
        <pc:chgData name="Grant Lin" userId="df6b02ed-e1a8-4f56-a371-2463c5b86a4e" providerId="ADAL" clId="{F75CE52B-E842-48E6-BCE7-027920F7634B}" dt="2023-07-28T10:34:13.527" v="88" actId="47"/>
        <pc:sldMkLst>
          <pc:docMk/>
          <pc:sldMk cId="295813818" sldId="256"/>
        </pc:sldMkLst>
        <pc:spChg chg="mod">
          <ac:chgData name="Grant Lin" userId="df6b02ed-e1a8-4f56-a371-2463c5b86a4e" providerId="ADAL" clId="{F75CE52B-E842-48E6-BCE7-027920F7634B}" dt="2023-07-28T10:33:38.208" v="40" actId="21"/>
          <ac:spMkLst>
            <pc:docMk/>
            <pc:sldMk cId="295813818" sldId="256"/>
            <ac:spMk id="2" creationId="{A5C74F5C-DBEC-03D9-5483-9153AC43EA4B}"/>
          </ac:spMkLst>
        </pc:spChg>
        <pc:spChg chg="del">
          <ac:chgData name="Grant Lin" userId="df6b02ed-e1a8-4f56-a371-2463c5b86a4e" providerId="ADAL" clId="{F75CE52B-E842-48E6-BCE7-027920F7634B}" dt="2023-07-28T10:31:30.986" v="32" actId="478"/>
          <ac:spMkLst>
            <pc:docMk/>
            <pc:sldMk cId="295813818" sldId="256"/>
            <ac:spMk id="3" creationId="{C0435F24-6EA4-CC94-16A5-EA2C88349F7D}"/>
          </ac:spMkLst>
        </pc:spChg>
      </pc:sldChg>
      <pc:sldChg chg="addSp delSp new mod">
        <pc:chgData name="Grant Lin" userId="df6b02ed-e1a8-4f56-a371-2463c5b86a4e" providerId="ADAL" clId="{F75CE52B-E842-48E6-BCE7-027920F7634B}" dt="2023-07-28T10:05:41.125" v="3" actId="22"/>
        <pc:sldMkLst>
          <pc:docMk/>
          <pc:sldMk cId="3877958232" sldId="257"/>
        </pc:sldMkLst>
        <pc:spChg chg="del">
          <ac:chgData name="Grant Lin" userId="df6b02ed-e1a8-4f56-a371-2463c5b86a4e" providerId="ADAL" clId="{F75CE52B-E842-48E6-BCE7-027920F7634B}" dt="2023-07-28T10:04:57.490" v="2" actId="478"/>
          <ac:spMkLst>
            <pc:docMk/>
            <pc:sldMk cId="3877958232" sldId="257"/>
            <ac:spMk id="2" creationId="{C4260960-B594-58C3-73AD-4001552E0CD2}"/>
          </ac:spMkLst>
        </pc:spChg>
        <pc:spChg chg="del">
          <ac:chgData name="Grant Lin" userId="df6b02ed-e1a8-4f56-a371-2463c5b86a4e" providerId="ADAL" clId="{F75CE52B-E842-48E6-BCE7-027920F7634B}" dt="2023-07-28T10:04:57.490" v="2" actId="478"/>
          <ac:spMkLst>
            <pc:docMk/>
            <pc:sldMk cId="3877958232" sldId="257"/>
            <ac:spMk id="3" creationId="{DD643BA3-D76E-4957-70B3-3C5467DAC049}"/>
          </ac:spMkLst>
        </pc:spChg>
        <pc:picChg chg="add">
          <ac:chgData name="Grant Lin" userId="df6b02ed-e1a8-4f56-a371-2463c5b86a4e" providerId="ADAL" clId="{F75CE52B-E842-48E6-BCE7-027920F7634B}" dt="2023-07-28T10:05:41.125" v="3" actId="22"/>
          <ac:picMkLst>
            <pc:docMk/>
            <pc:sldMk cId="3877958232" sldId="257"/>
            <ac:picMk id="5" creationId="{52F12D8A-245F-F5F4-F454-099F53A3E3C0}"/>
          </ac:picMkLst>
        </pc:picChg>
      </pc:sldChg>
      <pc:sldChg chg="addSp delSp new mod">
        <pc:chgData name="Grant Lin" userId="df6b02ed-e1a8-4f56-a371-2463c5b86a4e" providerId="ADAL" clId="{F75CE52B-E842-48E6-BCE7-027920F7634B}" dt="2023-07-28T10:06:30.023" v="6" actId="22"/>
        <pc:sldMkLst>
          <pc:docMk/>
          <pc:sldMk cId="3581404634" sldId="258"/>
        </pc:sldMkLst>
        <pc:spChg chg="del">
          <ac:chgData name="Grant Lin" userId="df6b02ed-e1a8-4f56-a371-2463c5b86a4e" providerId="ADAL" clId="{F75CE52B-E842-48E6-BCE7-027920F7634B}" dt="2023-07-28T10:06:29.556" v="5" actId="478"/>
          <ac:spMkLst>
            <pc:docMk/>
            <pc:sldMk cId="3581404634" sldId="258"/>
            <ac:spMk id="2" creationId="{5C8CCCC7-82DB-2194-00AA-D21E37F79B4B}"/>
          </ac:spMkLst>
        </pc:spChg>
        <pc:spChg chg="del">
          <ac:chgData name="Grant Lin" userId="df6b02ed-e1a8-4f56-a371-2463c5b86a4e" providerId="ADAL" clId="{F75CE52B-E842-48E6-BCE7-027920F7634B}" dt="2023-07-28T10:06:29.556" v="5" actId="478"/>
          <ac:spMkLst>
            <pc:docMk/>
            <pc:sldMk cId="3581404634" sldId="258"/>
            <ac:spMk id="3" creationId="{D8B5BF97-CDB9-DE72-45A1-172684B245CB}"/>
          </ac:spMkLst>
        </pc:spChg>
        <pc:picChg chg="add">
          <ac:chgData name="Grant Lin" userId="df6b02ed-e1a8-4f56-a371-2463c5b86a4e" providerId="ADAL" clId="{F75CE52B-E842-48E6-BCE7-027920F7634B}" dt="2023-07-28T10:06:30.023" v="6" actId="22"/>
          <ac:picMkLst>
            <pc:docMk/>
            <pc:sldMk cId="3581404634" sldId="258"/>
            <ac:picMk id="5" creationId="{69C49D68-257E-A9C2-DF78-1E874745C92E}"/>
          </ac:picMkLst>
        </pc:picChg>
      </pc:sldChg>
      <pc:sldChg chg="addSp delSp new mod">
        <pc:chgData name="Grant Lin" userId="df6b02ed-e1a8-4f56-a371-2463c5b86a4e" providerId="ADAL" clId="{F75CE52B-E842-48E6-BCE7-027920F7634B}" dt="2023-07-28T10:07:15.538" v="9" actId="22"/>
        <pc:sldMkLst>
          <pc:docMk/>
          <pc:sldMk cId="3295363677" sldId="259"/>
        </pc:sldMkLst>
        <pc:spChg chg="del">
          <ac:chgData name="Grant Lin" userId="df6b02ed-e1a8-4f56-a371-2463c5b86a4e" providerId="ADAL" clId="{F75CE52B-E842-48E6-BCE7-027920F7634B}" dt="2023-07-28T10:07:15.072" v="8" actId="478"/>
          <ac:spMkLst>
            <pc:docMk/>
            <pc:sldMk cId="3295363677" sldId="259"/>
            <ac:spMk id="2" creationId="{309AF648-89E4-9E08-A7FD-90E07AAD8A82}"/>
          </ac:spMkLst>
        </pc:spChg>
        <pc:spChg chg="del">
          <ac:chgData name="Grant Lin" userId="df6b02ed-e1a8-4f56-a371-2463c5b86a4e" providerId="ADAL" clId="{F75CE52B-E842-48E6-BCE7-027920F7634B}" dt="2023-07-28T10:07:15.072" v="8" actId="478"/>
          <ac:spMkLst>
            <pc:docMk/>
            <pc:sldMk cId="3295363677" sldId="259"/>
            <ac:spMk id="3" creationId="{6E2C5274-6237-8696-A001-D9F8B585D482}"/>
          </ac:spMkLst>
        </pc:spChg>
        <pc:picChg chg="add">
          <ac:chgData name="Grant Lin" userId="df6b02ed-e1a8-4f56-a371-2463c5b86a4e" providerId="ADAL" clId="{F75CE52B-E842-48E6-BCE7-027920F7634B}" dt="2023-07-28T10:07:15.538" v="9" actId="22"/>
          <ac:picMkLst>
            <pc:docMk/>
            <pc:sldMk cId="3295363677" sldId="259"/>
            <ac:picMk id="5" creationId="{416B9A2F-4787-F7DC-D5EB-3D7158397EE2}"/>
          </ac:picMkLst>
        </pc:picChg>
      </pc:sldChg>
      <pc:sldChg chg="addSp delSp new mod">
        <pc:chgData name="Grant Lin" userId="df6b02ed-e1a8-4f56-a371-2463c5b86a4e" providerId="ADAL" clId="{F75CE52B-E842-48E6-BCE7-027920F7634B}" dt="2023-07-28T10:09:12.381" v="18" actId="22"/>
        <pc:sldMkLst>
          <pc:docMk/>
          <pc:sldMk cId="300668900" sldId="260"/>
        </pc:sldMkLst>
        <pc:spChg chg="del">
          <ac:chgData name="Grant Lin" userId="df6b02ed-e1a8-4f56-a371-2463c5b86a4e" providerId="ADAL" clId="{F75CE52B-E842-48E6-BCE7-027920F7634B}" dt="2023-07-28T10:09:11.732" v="17" actId="478"/>
          <ac:spMkLst>
            <pc:docMk/>
            <pc:sldMk cId="300668900" sldId="260"/>
            <ac:spMk id="2" creationId="{228FB0EA-8337-C128-A1C9-ECD2EBA163E7}"/>
          </ac:spMkLst>
        </pc:spChg>
        <pc:spChg chg="del">
          <ac:chgData name="Grant Lin" userId="df6b02ed-e1a8-4f56-a371-2463c5b86a4e" providerId="ADAL" clId="{F75CE52B-E842-48E6-BCE7-027920F7634B}" dt="2023-07-28T10:09:11.732" v="17" actId="478"/>
          <ac:spMkLst>
            <pc:docMk/>
            <pc:sldMk cId="300668900" sldId="260"/>
            <ac:spMk id="3" creationId="{05DD84E8-F65A-B799-447B-2F0E75BE3BA4}"/>
          </ac:spMkLst>
        </pc:spChg>
        <pc:picChg chg="add">
          <ac:chgData name="Grant Lin" userId="df6b02ed-e1a8-4f56-a371-2463c5b86a4e" providerId="ADAL" clId="{F75CE52B-E842-48E6-BCE7-027920F7634B}" dt="2023-07-28T10:09:12.381" v="18" actId="22"/>
          <ac:picMkLst>
            <pc:docMk/>
            <pc:sldMk cId="300668900" sldId="260"/>
            <ac:picMk id="5" creationId="{813883AD-43F8-33CB-24B6-25FCB812684C}"/>
          </ac:picMkLst>
        </pc:picChg>
      </pc:sldChg>
      <pc:sldChg chg="new">
        <pc:chgData name="Grant Lin" userId="df6b02ed-e1a8-4f56-a371-2463c5b86a4e" providerId="ADAL" clId="{F75CE52B-E842-48E6-BCE7-027920F7634B}" dt="2023-07-28T10:09:32.388" v="19" actId="680"/>
        <pc:sldMkLst>
          <pc:docMk/>
          <pc:sldMk cId="1096209356" sldId="261"/>
        </pc:sldMkLst>
      </pc:sldChg>
      <pc:sldChg chg="addSp delSp new mod">
        <pc:chgData name="Grant Lin" userId="df6b02ed-e1a8-4f56-a371-2463c5b86a4e" providerId="ADAL" clId="{F75CE52B-E842-48E6-BCE7-027920F7634B}" dt="2023-07-28T10:30:00.430" v="22" actId="22"/>
        <pc:sldMkLst>
          <pc:docMk/>
          <pc:sldMk cId="3652394940" sldId="262"/>
        </pc:sldMkLst>
        <pc:spChg chg="del">
          <ac:chgData name="Grant Lin" userId="df6b02ed-e1a8-4f56-a371-2463c5b86a4e" providerId="ADAL" clId="{F75CE52B-E842-48E6-BCE7-027920F7634B}" dt="2023-07-28T10:29:59.983" v="21" actId="478"/>
          <ac:spMkLst>
            <pc:docMk/>
            <pc:sldMk cId="3652394940" sldId="262"/>
            <ac:spMk id="2" creationId="{AD90F364-223D-F311-F5A2-16CB4A5FE742}"/>
          </ac:spMkLst>
        </pc:spChg>
        <pc:spChg chg="del">
          <ac:chgData name="Grant Lin" userId="df6b02ed-e1a8-4f56-a371-2463c5b86a4e" providerId="ADAL" clId="{F75CE52B-E842-48E6-BCE7-027920F7634B}" dt="2023-07-28T10:29:59.983" v="21" actId="478"/>
          <ac:spMkLst>
            <pc:docMk/>
            <pc:sldMk cId="3652394940" sldId="262"/>
            <ac:spMk id="3" creationId="{935F2040-22FD-D406-45D1-4DDCC3E8A091}"/>
          </ac:spMkLst>
        </pc:spChg>
        <pc:picChg chg="add">
          <ac:chgData name="Grant Lin" userId="df6b02ed-e1a8-4f56-a371-2463c5b86a4e" providerId="ADAL" clId="{F75CE52B-E842-48E6-BCE7-027920F7634B}" dt="2023-07-28T10:30:00.430" v="22" actId="22"/>
          <ac:picMkLst>
            <pc:docMk/>
            <pc:sldMk cId="3652394940" sldId="262"/>
            <ac:picMk id="5" creationId="{40366E66-3BBD-5A6D-494D-FB1DF081322A}"/>
          </ac:picMkLst>
        </pc:picChg>
      </pc:sldChg>
      <pc:sldChg chg="addSp delSp new mod">
        <pc:chgData name="Grant Lin" userId="df6b02ed-e1a8-4f56-a371-2463c5b86a4e" providerId="ADAL" clId="{F75CE52B-E842-48E6-BCE7-027920F7634B}" dt="2023-07-28T10:32:18.011" v="38" actId="22"/>
        <pc:sldMkLst>
          <pc:docMk/>
          <pc:sldMk cId="3088281138" sldId="263"/>
        </pc:sldMkLst>
        <pc:spChg chg="del">
          <ac:chgData name="Grant Lin" userId="df6b02ed-e1a8-4f56-a371-2463c5b86a4e" providerId="ADAL" clId="{F75CE52B-E842-48E6-BCE7-027920F7634B}" dt="2023-07-28T10:32:17.677" v="37" actId="478"/>
          <ac:spMkLst>
            <pc:docMk/>
            <pc:sldMk cId="3088281138" sldId="263"/>
            <ac:spMk id="2" creationId="{34CD8F52-8B55-A6C4-AA67-D78E47BB51F5}"/>
          </ac:spMkLst>
        </pc:spChg>
        <pc:spChg chg="del">
          <ac:chgData name="Grant Lin" userId="df6b02ed-e1a8-4f56-a371-2463c5b86a4e" providerId="ADAL" clId="{F75CE52B-E842-48E6-BCE7-027920F7634B}" dt="2023-07-28T10:32:17.677" v="37" actId="478"/>
          <ac:spMkLst>
            <pc:docMk/>
            <pc:sldMk cId="3088281138" sldId="263"/>
            <ac:spMk id="3" creationId="{6855AE86-2062-4164-A521-D7AE9148D31D}"/>
          </ac:spMkLst>
        </pc:spChg>
        <pc:picChg chg="add">
          <ac:chgData name="Grant Lin" userId="df6b02ed-e1a8-4f56-a371-2463c5b86a4e" providerId="ADAL" clId="{F75CE52B-E842-48E6-BCE7-027920F7634B}" dt="2023-07-28T10:32:18.011" v="38" actId="22"/>
          <ac:picMkLst>
            <pc:docMk/>
            <pc:sldMk cId="3088281138" sldId="263"/>
            <ac:picMk id="5" creationId="{C2DC98B4-6598-20E9-8578-B6A5D1A4D30F}"/>
          </ac:picMkLst>
        </pc:picChg>
      </pc:sldChg>
      <pc:sldChg chg="modSp new mod">
        <pc:chgData name="Grant Lin" userId="df6b02ed-e1a8-4f56-a371-2463c5b86a4e" providerId="ADAL" clId="{F75CE52B-E842-48E6-BCE7-027920F7634B}" dt="2023-07-28T10:34:10.343" v="87" actId="20577"/>
        <pc:sldMkLst>
          <pc:docMk/>
          <pc:sldMk cId="2250634195" sldId="264"/>
        </pc:sldMkLst>
        <pc:spChg chg="mod">
          <ac:chgData name="Grant Lin" userId="df6b02ed-e1a8-4f56-a371-2463c5b86a4e" providerId="ADAL" clId="{F75CE52B-E842-48E6-BCE7-027920F7634B}" dt="2023-07-28T10:34:10.343" v="87" actId="20577"/>
          <ac:spMkLst>
            <pc:docMk/>
            <pc:sldMk cId="2250634195" sldId="264"/>
            <ac:spMk id="2" creationId="{277EFFED-E2AA-E0FD-FD3F-DD592B43226B}"/>
          </ac:spMkLst>
        </pc:spChg>
        <pc:spChg chg="mod">
          <ac:chgData name="Grant Lin" userId="df6b02ed-e1a8-4f56-a371-2463c5b86a4e" providerId="ADAL" clId="{F75CE52B-E842-48E6-BCE7-027920F7634B}" dt="2023-07-28T10:33:50.815" v="48"/>
          <ac:spMkLst>
            <pc:docMk/>
            <pc:sldMk cId="2250634195" sldId="264"/>
            <ac:spMk id="3" creationId="{308BE24C-3A18-CF69-726C-DAF89E28CF81}"/>
          </ac:spMkLst>
        </pc:spChg>
      </pc:sldChg>
      <pc:sldChg chg="addSp delSp new mod">
        <pc:chgData name="Grant Lin" userId="df6b02ed-e1a8-4f56-a371-2463c5b86a4e" providerId="ADAL" clId="{F75CE52B-E842-48E6-BCE7-027920F7634B}" dt="2023-07-28T10:34:38.764" v="91" actId="22"/>
        <pc:sldMkLst>
          <pc:docMk/>
          <pc:sldMk cId="4009918010" sldId="265"/>
        </pc:sldMkLst>
        <pc:spChg chg="del">
          <ac:chgData name="Grant Lin" userId="df6b02ed-e1a8-4f56-a371-2463c5b86a4e" providerId="ADAL" clId="{F75CE52B-E842-48E6-BCE7-027920F7634B}" dt="2023-07-28T10:34:24.907" v="90" actId="478"/>
          <ac:spMkLst>
            <pc:docMk/>
            <pc:sldMk cId="4009918010" sldId="265"/>
            <ac:spMk id="2" creationId="{115F0FCA-4780-D7B8-096B-833D2CC61433}"/>
          </ac:spMkLst>
        </pc:spChg>
        <pc:spChg chg="del">
          <ac:chgData name="Grant Lin" userId="df6b02ed-e1a8-4f56-a371-2463c5b86a4e" providerId="ADAL" clId="{F75CE52B-E842-48E6-BCE7-027920F7634B}" dt="2023-07-28T10:34:24.907" v="90" actId="478"/>
          <ac:spMkLst>
            <pc:docMk/>
            <pc:sldMk cId="4009918010" sldId="265"/>
            <ac:spMk id="3" creationId="{7FC223DC-3284-60E4-B59C-F2D365424F02}"/>
          </ac:spMkLst>
        </pc:spChg>
        <pc:picChg chg="add">
          <ac:chgData name="Grant Lin" userId="df6b02ed-e1a8-4f56-a371-2463c5b86a4e" providerId="ADAL" clId="{F75CE52B-E842-48E6-BCE7-027920F7634B}" dt="2023-07-28T10:34:38.764" v="91" actId="22"/>
          <ac:picMkLst>
            <pc:docMk/>
            <pc:sldMk cId="4009918010" sldId="265"/>
            <ac:picMk id="5" creationId="{D0D7C015-F5EA-4CCC-1986-8DE4AF6B11C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2D156-5ECD-72C5-23C4-01A4F77B8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B0F946-54A7-1A42-795A-D0A0678499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F6D0A-D600-6F5D-28FE-2B5A96530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57EE-4BA3-4E96-9794-FC437E73388C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688E6-2259-FFC0-11BC-9333C526A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561D-9B6F-8D23-51B6-635CF222D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D75E-9BBE-44AF-9D0E-D4E689057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5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49F6B-13A5-44B1-CCC7-1269E6A4F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F494CA-9C80-97E0-3CDD-B204D0808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937DF-EB16-0EC9-54DC-FC2CAFD9C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57EE-4BA3-4E96-9794-FC437E73388C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D824A-81A1-DC48-C1F8-96EAF9938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15D0B-64B5-3BC3-287B-7DCB7264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D75E-9BBE-44AF-9D0E-D4E689057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02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9CFF-2FB8-43EA-FCAE-38AD38FF05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C2865E-3BBB-26CF-7E18-5FF3D6BDF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20734-A4F1-48F7-465C-7014175B6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57EE-4BA3-4E96-9794-FC437E73388C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593CB-78ED-DF82-2F41-A37EF858C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78823-C275-3A8E-3454-31F15A431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D75E-9BBE-44AF-9D0E-D4E689057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88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1EF3F-6BAF-43A7-1427-2C300EFEB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EBB55-05E0-A88C-2AD2-3FFF3B397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243C9-1F2D-93EE-271A-D707B29CF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57EE-4BA3-4E96-9794-FC437E73388C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A1BC4-584E-C3DA-FE05-D599AC8B2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AE612-9AD7-2288-B900-C650A18DF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D75E-9BBE-44AF-9D0E-D4E689057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82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80F3A-C6A8-F675-F03A-87FC0E7E4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C9BF4-50A0-0FFB-8FEB-F5A4442FC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F62D7-7BD1-0230-5EB0-F1CEB87FF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57EE-4BA3-4E96-9794-FC437E73388C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3229C-DDB6-E040-36C6-C1116FAE9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EBE90-BBC0-500E-F713-A13484502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D75E-9BBE-44AF-9D0E-D4E689057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44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8F174-B1F6-8A4C-DB2C-9388D40E0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038DD-13D7-3508-A839-D71167DA8B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B3ACF0-195C-936D-CFFB-BAE0FF3FC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3372C-EC78-13A4-64C7-359CFDB44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57EE-4BA3-4E96-9794-FC437E73388C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28820-5CDC-4C2B-1BFF-F27A6346D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98E58-17D6-6A60-D06D-DFF39B248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D75E-9BBE-44AF-9D0E-D4E689057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4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A8B5D-D30D-8FF5-0710-2810F1BF6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586BC-181D-DEAD-089C-F10C594FE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F44850-5159-7075-C08C-FF845A48A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B2C1D9-A60D-EF28-034B-A32838F3B6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767C5-5FE8-DC30-D6A4-2286355ADE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C6579D-9312-661F-5797-2C339BAFC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57EE-4BA3-4E96-9794-FC437E73388C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427C1C-2AC7-6C96-6C52-4260CC558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FC3BA-2073-B190-01DA-1B5C06C35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D75E-9BBE-44AF-9D0E-D4E689057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82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F01BB-9FFE-FBE3-4E31-12116A1EC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007A0-B88C-A01C-4E2D-8AD656950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57EE-4BA3-4E96-9794-FC437E73388C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2FE2CD-478E-A092-562E-101EF4861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54C55-36FE-AA96-24E6-BCE4C4DB2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D75E-9BBE-44AF-9D0E-D4E689057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82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426D2C-BF3E-343D-2F6E-2A2663E50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57EE-4BA3-4E96-9794-FC437E73388C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EEB96A-41E1-41BD-D806-EB58F1635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310DD-4B5E-0B5C-F316-5BAA6128B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D75E-9BBE-44AF-9D0E-D4E689057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20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3FF91-5DA5-73DF-BBD3-C48DB0CF5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1DF30-A83D-7AA0-F71C-08E342A77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6122D1-F147-CD6B-524E-42A7F9C21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EC755-385E-DB06-BD33-C09D8EFA4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57EE-4BA3-4E96-9794-FC437E73388C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B0BDD-F233-9662-9561-819F159EE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44CC9-1EDA-AC88-BA47-8C9A95563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D75E-9BBE-44AF-9D0E-D4E689057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7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ED3F3-9BC5-518B-2F70-220A3B9E1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9B85C-ADFA-8D10-77F8-97D9F76F8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F83103-7242-7B1A-8B38-11589FC78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E9A6C-4B79-20F5-9E59-31CAABECE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57EE-4BA3-4E96-9794-FC437E73388C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021BE-9880-1AD7-9D98-6BFB0ED6F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FFE6A-1B8E-CA78-4173-39D9204A1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D75E-9BBE-44AF-9D0E-D4E689057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17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F8826F-CAC2-8016-6DDC-5BA8A1242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8378C-8E84-2D7D-2BD4-D16770019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B98BD-2D4B-6325-776C-86C065FCF0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457EE-4BA3-4E96-9794-FC437E73388C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F3309-3F1D-B9F6-1A7C-BB0BDBA811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23DDE-8C43-48BF-33B4-0669584C3F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5D75E-9BBE-44AF-9D0E-D4E689057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44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EFFED-E2AA-E0FD-FD3F-DD592B432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5G NR Transmitter Conformance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BE24C-3A18-CF69-726C-DAF89E28C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YouTube Sans"/>
              </a:rPr>
              <a:t>R&amp;S Thirty-Five: 5G NR Base station conformance testing</a:t>
            </a:r>
            <a:endParaRPr lang="en-US" b="1" dirty="0">
              <a:latin typeface="YouTube Sans"/>
            </a:endParaRPr>
          </a:p>
          <a:p>
            <a:r>
              <a:rPr lang="en-US" b="1" i="0" dirty="0">
                <a:effectLst/>
                <a:latin typeface="YouTube Sans"/>
              </a:rPr>
              <a:t>KS 5G NR </a:t>
            </a:r>
            <a:r>
              <a:rPr lang="en-US" b="1" i="0" dirty="0" err="1">
                <a:effectLst/>
                <a:latin typeface="YouTube Sans"/>
              </a:rPr>
              <a:t>gNB</a:t>
            </a:r>
            <a:r>
              <a:rPr lang="en-US" b="1" i="0" dirty="0">
                <a:effectLst/>
                <a:latin typeface="YouTube Sans"/>
              </a:rPr>
              <a:t> Transmitter Conformance Testing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634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F12D8A-245F-F5F4-F454-099F53A3E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23812"/>
            <a:ext cx="12077700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958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C49D68-257E-A9C2-DF78-1E874745C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" y="14287"/>
            <a:ext cx="12134850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404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366E66-3BBD-5A6D-494D-FB1DF0813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" y="52387"/>
            <a:ext cx="12106275" cy="67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394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6B9A2F-4787-F7DC-D5EB-3D7158397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42862"/>
            <a:ext cx="12144375" cy="677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363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DC98B4-6598-20E9-8578-B6A5D1A4D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" y="61912"/>
            <a:ext cx="12049125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281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D7C015-F5EA-4CCC-1986-8DE4AF6B1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28575"/>
            <a:ext cx="12144375" cy="68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918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3883AD-43F8-33CB-24B6-25FCB8126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" y="38100"/>
            <a:ext cx="12125325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68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95FF6-0251-7D90-CC11-144D33CD2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97367-3A0C-657A-BD12-1765C4E9F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09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24</Words>
  <Application>Microsoft Office PowerPoint</Application>
  <PresentationFormat>Widescreen</PresentationFormat>
  <Paragraphs>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YouTube Sans</vt:lpstr>
      <vt:lpstr>Arial</vt:lpstr>
      <vt:lpstr>Calibri</vt:lpstr>
      <vt:lpstr>Calibri Light</vt:lpstr>
      <vt:lpstr>Office Theme</vt:lpstr>
      <vt:lpstr>5G NR Transmitter Conformance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 NR Transmitter Conformance Testing</dc:title>
  <dc:creator>Grant Lin</dc:creator>
  <cp:lastModifiedBy>Grant Lin</cp:lastModifiedBy>
  <cp:revision>1</cp:revision>
  <dcterms:created xsi:type="dcterms:W3CDTF">2023-07-28T10:04:05Z</dcterms:created>
  <dcterms:modified xsi:type="dcterms:W3CDTF">2023-07-28T10:34:44Z</dcterms:modified>
</cp:coreProperties>
</file>