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partial church database from lab exercise </a:t>
            </a:r>
            <a:r>
              <a:rPr lang="en-US" baseline="0" smtClean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92469" y="1059170"/>
            <a:ext cx="8750738" cy="3558223"/>
            <a:chOff x="152400" y="1320967"/>
            <a:chExt cx="8661400" cy="3368949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163068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Employee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571500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Customer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3561140" y="2904063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charset="0"/>
                </a:rPr>
                <a:t>Takes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87" name="AutoShape 7"/>
            <p:cNvCxnSpPr>
              <a:cxnSpLocks noChangeShapeType="1"/>
              <a:stCxn id="46084" idx="3"/>
              <a:endCxn id="46086" idx="1"/>
            </p:cNvCxnSpPr>
            <p:nvPr/>
          </p:nvCxnSpPr>
          <p:spPr bwMode="auto">
            <a:xfrm>
              <a:off x="3078480" y="2599263"/>
              <a:ext cx="482660" cy="723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152400" y="19541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firstName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52400" y="24113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lastName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152400" y="28685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zipCode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3" name="AutoShape 13"/>
            <p:cNvCxnSpPr>
              <a:cxnSpLocks noChangeShapeType="1"/>
              <a:stCxn id="46089" idx="6"/>
              <a:endCxn id="46084" idx="1"/>
            </p:cNvCxnSpPr>
            <p:nvPr/>
          </p:nvCxnSpPr>
          <p:spPr bwMode="auto">
            <a:xfrm>
              <a:off x="1295400" y="2144603"/>
              <a:ext cx="335280" cy="4546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5" name="AutoShape 15"/>
            <p:cNvCxnSpPr>
              <a:cxnSpLocks noChangeShapeType="1"/>
              <a:stCxn id="46091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4597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7670800" y="17991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firstName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7670800" y="22563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lastName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7670800" y="27135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zipCode</a:t>
              </a:r>
              <a:endParaRPr lang="en-US" sz="1600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01" name="AutoShape 21"/>
            <p:cNvCxnSpPr>
              <a:cxnSpLocks noChangeShapeType="1"/>
              <a:stCxn id="46097" idx="2"/>
              <a:endCxn id="46085" idx="3"/>
            </p:cNvCxnSpPr>
            <p:nvPr/>
          </p:nvCxnSpPr>
          <p:spPr bwMode="auto">
            <a:xfrm flipH="1">
              <a:off x="7162800" y="1989663"/>
              <a:ext cx="5080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2" name="AutoShape 22"/>
            <p:cNvCxnSpPr>
              <a:cxnSpLocks noChangeShapeType="1"/>
              <a:stCxn id="46085" idx="3"/>
              <a:endCxn id="46098" idx="2"/>
            </p:cNvCxnSpPr>
            <p:nvPr/>
          </p:nvCxnSpPr>
          <p:spPr bwMode="auto">
            <a:xfrm flipV="1">
              <a:off x="7162800" y="2446863"/>
              <a:ext cx="5080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3" name="AutoShape 23"/>
            <p:cNvCxnSpPr>
              <a:cxnSpLocks noChangeShapeType="1"/>
              <a:stCxn id="46099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152400" y="1491823"/>
              <a:ext cx="1228231" cy="38607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smtClean="0">
                  <a:solidFill>
                    <a:prstClr val="black"/>
                  </a:solidFill>
                  <a:latin typeface="Arial" charset="0"/>
                </a:rPr>
                <a:t>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3" name="AutoShape 1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>
              <a:off x="1380631" y="1684863"/>
              <a:ext cx="250049" cy="9144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7670800" y="1320967"/>
              <a:ext cx="1143000" cy="3638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smtClean="0">
                  <a:solidFill>
                    <a:prstClr val="black"/>
                  </a:solidFill>
                  <a:latin typeface="Arial" charset="0"/>
                </a:rPr>
                <a:t>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7162799" y="1502915"/>
              <a:ext cx="508001" cy="10963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3" name="Text Box 143"/>
            <p:cNvSpPr txBox="1">
              <a:spLocks noChangeArrowheads="1"/>
            </p:cNvSpPr>
            <p:nvPr/>
          </p:nvSpPr>
          <p:spPr bwMode="auto">
            <a:xfrm>
              <a:off x="1380631" y="1385424"/>
              <a:ext cx="184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3038240" y="2305674"/>
              <a:ext cx="281152" cy="29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8" name="Text Box 145"/>
            <p:cNvSpPr txBox="1">
              <a:spLocks noChangeArrowheads="1"/>
            </p:cNvSpPr>
            <p:nvPr/>
          </p:nvSpPr>
          <p:spPr bwMode="auto">
            <a:xfrm>
              <a:off x="6620962" y="2901085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cxnSp>
          <p:nvCxnSpPr>
            <p:cNvPr id="103" name="AutoShape 7"/>
            <p:cNvCxnSpPr>
              <a:cxnSpLocks noChangeShapeType="1"/>
              <a:stCxn id="46086" idx="3"/>
              <a:endCxn id="44" idx="1"/>
            </p:cNvCxnSpPr>
            <p:nvPr/>
          </p:nvCxnSpPr>
          <p:spPr bwMode="auto">
            <a:xfrm>
              <a:off x="4856539" y="3323163"/>
              <a:ext cx="685466" cy="13667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3000930" y="4312593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Part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6937665" y="4312593"/>
            <a:ext cx="1659583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CustomerOrder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49" name="AutoShape 113"/>
          <p:cNvCxnSpPr>
            <a:cxnSpLocks noChangeShapeType="1"/>
            <a:stCxn id="66" idx="6"/>
          </p:cNvCxnSpPr>
          <p:nvPr/>
        </p:nvCxnSpPr>
        <p:spPr bwMode="auto">
          <a:xfrm>
            <a:off x="2013932" y="3719775"/>
            <a:ext cx="986998" cy="893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1" name="AutoShape 113"/>
          <p:cNvCxnSpPr>
            <a:cxnSpLocks noChangeShapeType="1"/>
            <a:stCxn id="67" idx="6"/>
          </p:cNvCxnSpPr>
          <p:nvPr/>
        </p:nvCxnSpPr>
        <p:spPr bwMode="auto">
          <a:xfrm>
            <a:off x="1982401" y="4176329"/>
            <a:ext cx="1003595" cy="4370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3" name="AutoShape 113"/>
          <p:cNvCxnSpPr>
            <a:cxnSpLocks noChangeShapeType="1"/>
            <a:stCxn id="68" idx="6"/>
            <a:endCxn id="43" idx="1"/>
          </p:cNvCxnSpPr>
          <p:nvPr/>
        </p:nvCxnSpPr>
        <p:spPr bwMode="auto">
          <a:xfrm flipV="1">
            <a:off x="1950500" y="4617393"/>
            <a:ext cx="1050430" cy="14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113"/>
          <p:cNvCxnSpPr>
            <a:cxnSpLocks noChangeShapeType="1"/>
            <a:stCxn id="69" idx="6"/>
            <a:endCxn id="43" idx="1"/>
          </p:cNvCxnSpPr>
          <p:nvPr/>
        </p:nvCxnSpPr>
        <p:spPr bwMode="auto">
          <a:xfrm flipV="1">
            <a:off x="1971891" y="4617393"/>
            <a:ext cx="1029039" cy="479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6" name="Oval 10"/>
          <p:cNvSpPr>
            <a:spLocks noChangeArrowheads="1"/>
          </p:cNvSpPr>
          <p:nvPr/>
        </p:nvSpPr>
        <p:spPr bwMode="auto">
          <a:xfrm>
            <a:off x="859143" y="3518572"/>
            <a:ext cx="1154789" cy="4024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smtClean="0">
                <a:solidFill>
                  <a:prstClr val="black"/>
                </a:solidFill>
                <a:latin typeface="Arial" charset="0"/>
              </a:rPr>
              <a:t>ID</a:t>
            </a:r>
            <a:endParaRPr lang="en-US" u="sng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827612" y="3975126"/>
            <a:ext cx="1154789" cy="4024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partName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8" name="Oval 10"/>
          <p:cNvSpPr>
            <a:spLocks noChangeArrowheads="1"/>
          </p:cNvSpPr>
          <p:nvPr/>
        </p:nvSpPr>
        <p:spPr bwMode="auto">
          <a:xfrm>
            <a:off x="795711" y="4417605"/>
            <a:ext cx="1154789" cy="4024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price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9" name="Oval 10"/>
          <p:cNvSpPr>
            <a:spLocks noChangeArrowheads="1"/>
          </p:cNvSpPr>
          <p:nvPr/>
        </p:nvSpPr>
        <p:spPr bwMode="auto">
          <a:xfrm>
            <a:off x="817102" y="4896059"/>
            <a:ext cx="1154789" cy="4024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quantity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5" name="Oval 10"/>
          <p:cNvSpPr>
            <a:spLocks noChangeArrowheads="1"/>
          </p:cNvSpPr>
          <p:nvPr/>
        </p:nvSpPr>
        <p:spPr bwMode="auto">
          <a:xfrm>
            <a:off x="9818372" y="5542315"/>
            <a:ext cx="1401927" cy="4767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actualshipDate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9884112" y="5075738"/>
            <a:ext cx="1680298" cy="448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expectedshipDate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7" name="Oval 10"/>
          <p:cNvSpPr>
            <a:spLocks noChangeArrowheads="1"/>
          </p:cNvSpPr>
          <p:nvPr/>
        </p:nvSpPr>
        <p:spPr bwMode="auto">
          <a:xfrm>
            <a:off x="9785131" y="4104192"/>
            <a:ext cx="1154789" cy="4024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quantity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8" name="Oval 10"/>
          <p:cNvSpPr>
            <a:spLocks noChangeArrowheads="1"/>
          </p:cNvSpPr>
          <p:nvPr/>
        </p:nvSpPr>
        <p:spPr bwMode="auto">
          <a:xfrm>
            <a:off x="9710980" y="3581065"/>
            <a:ext cx="1434838" cy="3940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smtClean="0">
                <a:solidFill>
                  <a:prstClr val="black"/>
                </a:solidFill>
                <a:latin typeface="Arial" charset="0"/>
              </a:rPr>
              <a:t>ID</a:t>
            </a:r>
            <a:endParaRPr lang="en-US" u="sng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0" name="AutoShape 23"/>
          <p:cNvCxnSpPr>
            <a:cxnSpLocks noChangeShapeType="1"/>
          </p:cNvCxnSpPr>
          <p:nvPr/>
        </p:nvCxnSpPr>
        <p:spPr bwMode="auto">
          <a:xfrm flipH="1" flipV="1">
            <a:off x="8608978" y="4620571"/>
            <a:ext cx="1275134" cy="677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23"/>
          <p:cNvCxnSpPr>
            <a:cxnSpLocks noChangeShapeType="1"/>
            <a:endCxn id="44" idx="3"/>
          </p:cNvCxnSpPr>
          <p:nvPr/>
        </p:nvCxnSpPr>
        <p:spPr bwMode="auto">
          <a:xfrm flipH="1" flipV="1">
            <a:off x="8597248" y="4617393"/>
            <a:ext cx="1286864" cy="1441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2" name="AutoShape 23"/>
          <p:cNvCxnSpPr>
            <a:cxnSpLocks noChangeShapeType="1"/>
            <a:endCxn id="44" idx="3"/>
          </p:cNvCxnSpPr>
          <p:nvPr/>
        </p:nvCxnSpPr>
        <p:spPr bwMode="auto">
          <a:xfrm flipH="1">
            <a:off x="8597248" y="4312593"/>
            <a:ext cx="1187884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" name="AutoShape 23"/>
          <p:cNvCxnSpPr>
            <a:cxnSpLocks noChangeShapeType="1"/>
            <a:endCxn id="44" idx="3"/>
          </p:cNvCxnSpPr>
          <p:nvPr/>
        </p:nvCxnSpPr>
        <p:spPr bwMode="auto">
          <a:xfrm flipH="1">
            <a:off x="8597248" y="3794234"/>
            <a:ext cx="1100770" cy="8231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" name="AutoShape 23"/>
          <p:cNvCxnSpPr>
            <a:cxnSpLocks noChangeShapeType="1"/>
            <a:endCxn id="44" idx="3"/>
          </p:cNvCxnSpPr>
          <p:nvPr/>
        </p:nvCxnSpPr>
        <p:spPr bwMode="auto">
          <a:xfrm flipH="1" flipV="1">
            <a:off x="8597248" y="4617393"/>
            <a:ext cx="1246524" cy="11632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6" name="Oval 10"/>
          <p:cNvSpPr>
            <a:spLocks noChangeArrowheads="1"/>
          </p:cNvSpPr>
          <p:nvPr/>
        </p:nvSpPr>
        <p:spPr bwMode="auto">
          <a:xfrm>
            <a:off x="9895842" y="4552459"/>
            <a:ext cx="1154789" cy="4024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receiptDate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5091004" y="4246802"/>
            <a:ext cx="1308761" cy="885292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PartOrder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09" name="AutoShape 7"/>
          <p:cNvCxnSpPr>
            <a:cxnSpLocks noChangeShapeType="1"/>
            <a:endCxn id="107" idx="1"/>
          </p:cNvCxnSpPr>
          <p:nvPr/>
        </p:nvCxnSpPr>
        <p:spPr bwMode="auto">
          <a:xfrm flipV="1">
            <a:off x="4460460" y="4689448"/>
            <a:ext cx="630544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" name="AutoShape 7"/>
          <p:cNvCxnSpPr>
            <a:cxnSpLocks noChangeShapeType="1"/>
            <a:endCxn id="44" idx="1"/>
          </p:cNvCxnSpPr>
          <p:nvPr/>
        </p:nvCxnSpPr>
        <p:spPr bwMode="auto">
          <a:xfrm flipV="1">
            <a:off x="6399765" y="4617393"/>
            <a:ext cx="537900" cy="72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7"/>
          <p:cNvCxnSpPr>
            <a:cxnSpLocks noChangeShapeType="1"/>
            <a:stCxn id="123" idx="2"/>
            <a:endCxn id="44" idx="0"/>
          </p:cNvCxnSpPr>
          <p:nvPr/>
        </p:nvCxnSpPr>
        <p:spPr bwMode="auto">
          <a:xfrm flipH="1">
            <a:off x="7767457" y="3914057"/>
            <a:ext cx="90957" cy="398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9" name="AutoShape 7"/>
          <p:cNvCxnSpPr>
            <a:cxnSpLocks noChangeShapeType="1"/>
            <a:stCxn id="46085" idx="2"/>
            <a:endCxn id="123" idx="0"/>
          </p:cNvCxnSpPr>
          <p:nvPr/>
        </p:nvCxnSpPr>
        <p:spPr bwMode="auto">
          <a:xfrm>
            <a:off x="7843811" y="2731208"/>
            <a:ext cx="14603" cy="2975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" name="AutoShape 6"/>
          <p:cNvSpPr>
            <a:spLocks noChangeArrowheads="1"/>
          </p:cNvSpPr>
          <p:nvPr/>
        </p:nvSpPr>
        <p:spPr bwMode="auto">
          <a:xfrm>
            <a:off x="7204033" y="3028765"/>
            <a:ext cx="1308761" cy="885292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Places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7281" y="3964155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{0,*}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73348" y="3997617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98560" y="4305394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71209" y="4305393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cxnSp>
        <p:nvCxnSpPr>
          <p:cNvPr id="63" name="AutoShape 7"/>
          <p:cNvCxnSpPr>
            <a:cxnSpLocks noChangeShapeType="1"/>
            <a:stCxn id="107" idx="2"/>
          </p:cNvCxnSpPr>
          <p:nvPr/>
        </p:nvCxnSpPr>
        <p:spPr bwMode="auto">
          <a:xfrm>
            <a:off x="5745385" y="5132094"/>
            <a:ext cx="374658" cy="3454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0" name="Oval 10"/>
          <p:cNvSpPr>
            <a:spLocks noChangeArrowheads="1"/>
          </p:cNvSpPr>
          <p:nvPr/>
        </p:nvSpPr>
        <p:spPr bwMode="auto">
          <a:xfrm>
            <a:off x="6119893" y="5307579"/>
            <a:ext cx="1154789" cy="4024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quantity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49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Karen Cudjoe</cp:lastModifiedBy>
  <cp:revision>13</cp:revision>
  <dcterms:created xsi:type="dcterms:W3CDTF">2017-02-08T20:00:47Z</dcterms:created>
  <dcterms:modified xsi:type="dcterms:W3CDTF">2017-02-24T04:07:20Z</dcterms:modified>
</cp:coreProperties>
</file>